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12"/>
  </p:notesMasterIdLst>
  <p:sldIdLst>
    <p:sldId id="256" r:id="rId2"/>
    <p:sldId id="257" r:id="rId3"/>
    <p:sldId id="258" r:id="rId4"/>
    <p:sldId id="259" r:id="rId5"/>
    <p:sldId id="260" r:id="rId6"/>
    <p:sldId id="261" r:id="rId7"/>
    <p:sldId id="266" r:id="rId8"/>
    <p:sldId id="264" r:id="rId9"/>
    <p:sldId id="267" r:id="rId10"/>
    <p:sldId id="263" r:id="rId11"/>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538" autoAdjust="0"/>
  </p:normalViewPr>
  <p:slideViewPr>
    <p:cSldViewPr>
      <p:cViewPr varScale="1">
        <p:scale>
          <a:sx n="110" d="100"/>
          <a:sy n="110" d="100"/>
        </p:scale>
        <p:origin x="-140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fr-FR"/>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fr-FR"/>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fr-FR"/>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010720C0-436C-4875-95AD-F469B979FAD6}" type="slidenum">
              <a:rPr lang="fr-FR"/>
              <a:pPr>
                <a:defRPr/>
              </a:pPr>
              <a:t>‹Nr.›</a:t>
            </a:fld>
            <a:endParaRPr lang="fr-FR"/>
          </a:p>
        </p:txBody>
      </p:sp>
    </p:spTree>
    <p:extLst>
      <p:ext uri="{BB962C8B-B14F-4D97-AF65-F5344CB8AC3E}">
        <p14:creationId xmlns:p14="http://schemas.microsoft.com/office/powerpoint/2010/main" val="8204056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3B1E84CB-E11C-4632-81FE-4F2D4FF5742F}" type="slidenum">
              <a:rPr lang="fr-FR"/>
              <a:pPr/>
              <a:t>1</a:t>
            </a:fld>
            <a:endParaRPr lang="fr-F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eaLnBrk="1" hangingPunct="1"/>
            <a:r>
              <a:rPr lang="en-US" noProof="0" dirty="0" smtClean="0"/>
              <a:t>I will give you an overview where we are located </a:t>
            </a:r>
            <a:r>
              <a:rPr lang="en-US" baseline="0" noProof="0" dirty="0" smtClean="0"/>
              <a:t> -  I’m sure everyone knows Carinthia </a:t>
            </a:r>
          </a:p>
          <a:p>
            <a:pPr eaLnBrk="1" hangingPunct="1"/>
            <a:r>
              <a:rPr lang="en-US" baseline="0" noProof="0" dirty="0" smtClean="0"/>
              <a:t>Then we take a look to understand our organization how to operate our grid.</a:t>
            </a:r>
          </a:p>
          <a:p>
            <a:pPr eaLnBrk="1" hangingPunct="1"/>
            <a:r>
              <a:rPr lang="en-US" baseline="0" noProof="0" dirty="0" smtClean="0"/>
              <a:t>The aims and system requirements are the next part of my presentation </a:t>
            </a:r>
          </a:p>
          <a:p>
            <a:pPr eaLnBrk="1" hangingPunct="1"/>
            <a:r>
              <a:rPr lang="en-US" baseline="0" noProof="0" dirty="0" smtClean="0"/>
              <a:t>And how we did implement this into a running system</a:t>
            </a:r>
          </a:p>
          <a:p>
            <a:pPr eaLnBrk="1" hangingPunct="1"/>
            <a:endParaRPr lang="en-US" baseline="0" noProof="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noProof="0" dirty="0" smtClean="0"/>
              <a:t>Here you can see the high voltage grid of Austria in the south there</a:t>
            </a:r>
            <a:r>
              <a:rPr lang="en-US" baseline="0" noProof="0" dirty="0" smtClean="0"/>
              <a:t> is the Province of Carinthia (now everyone knows). </a:t>
            </a:r>
          </a:p>
          <a:p>
            <a:endParaRPr lang="en-US" noProof="0" dirty="0"/>
          </a:p>
        </p:txBody>
      </p:sp>
      <p:sp>
        <p:nvSpPr>
          <p:cNvPr id="4" name="Foliennummernplatzhalter 3"/>
          <p:cNvSpPr>
            <a:spLocks noGrp="1"/>
          </p:cNvSpPr>
          <p:nvPr>
            <p:ph type="sldNum" sz="quarter" idx="10"/>
          </p:nvPr>
        </p:nvSpPr>
        <p:spPr/>
        <p:txBody>
          <a:bodyPr/>
          <a:lstStyle/>
          <a:p>
            <a:pPr>
              <a:defRPr/>
            </a:pPr>
            <a:fld id="{010720C0-436C-4875-95AD-F469B979FAD6}" type="slidenum">
              <a:rPr lang="fr-FR" smtClean="0"/>
              <a:pPr>
                <a:defRPr/>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noProof="0" dirty="0" smtClean="0"/>
              <a:t>In Carinthia we are operating the 110 kV grid down to MV</a:t>
            </a:r>
            <a:r>
              <a:rPr lang="en-US" baseline="0" noProof="0" dirty="0" smtClean="0"/>
              <a:t> and LV to the customers. </a:t>
            </a:r>
            <a:endParaRPr lang="en-US" noProof="0" dirty="0" smtClean="0"/>
          </a:p>
          <a:p>
            <a:r>
              <a:rPr lang="en-US" noProof="0" dirty="0" smtClean="0"/>
              <a:t>Our</a:t>
            </a:r>
            <a:r>
              <a:rPr lang="en-US" baseline="0" noProof="0" dirty="0" smtClean="0"/>
              <a:t> utility is divided into 6 Organization units responsible for mounting and maintenance and even to operate the MV and LV Grid in the past</a:t>
            </a:r>
          </a:p>
          <a:p>
            <a:r>
              <a:rPr lang="en-US" baseline="0" noProof="0" dirty="0" smtClean="0"/>
              <a:t>The Control Centre, situated in Klagenfurt, only did operate the 110 kV Grid and the 110/20 kV  Substations (about 50) </a:t>
            </a:r>
            <a:endParaRPr lang="en-US" noProof="0" dirty="0"/>
          </a:p>
        </p:txBody>
      </p:sp>
      <p:sp>
        <p:nvSpPr>
          <p:cNvPr id="4" name="Foliennummernplatzhalter 3"/>
          <p:cNvSpPr>
            <a:spLocks noGrp="1"/>
          </p:cNvSpPr>
          <p:nvPr>
            <p:ph type="sldNum" sz="quarter" idx="10"/>
          </p:nvPr>
        </p:nvSpPr>
        <p:spPr/>
        <p:txBody>
          <a:bodyPr/>
          <a:lstStyle/>
          <a:p>
            <a:pPr>
              <a:defRPr/>
            </a:pPr>
            <a:fld id="{010720C0-436C-4875-95AD-F469B979FAD6}" type="slidenum">
              <a:rPr lang="fr-FR" smtClean="0"/>
              <a:pPr>
                <a:defRPr/>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noProof="0" dirty="0" smtClean="0"/>
              <a:t>The Operation Centre is divided into 2</a:t>
            </a:r>
            <a:r>
              <a:rPr lang="en-US" baseline="0" noProof="0" dirty="0" smtClean="0"/>
              <a:t> parts – control centre for monitoring and operation the grid in a 24/7 working shift</a:t>
            </a:r>
          </a:p>
          <a:p>
            <a:r>
              <a:rPr lang="en-US" baseline="0" noProof="0" dirty="0" smtClean="0"/>
              <a:t>The back office to handle the calls from our customers in case of faults and to prepare a “switching letter” to operate in the front office. </a:t>
            </a:r>
          </a:p>
          <a:p>
            <a:r>
              <a:rPr lang="en-US" baseline="0" noProof="0" dirty="0" smtClean="0"/>
              <a:t>This are only few examples what our employees are doing there.</a:t>
            </a:r>
          </a:p>
          <a:p>
            <a:r>
              <a:rPr lang="en-US" baseline="0" noProof="0" dirty="0" smtClean="0"/>
              <a:t>For technical support we have our own support services</a:t>
            </a:r>
          </a:p>
          <a:p>
            <a:r>
              <a:rPr lang="en-US" baseline="0" noProof="0" dirty="0" smtClean="0"/>
              <a:t>In case of crises or bigger disturbances in the power grid we established a separate room with all the infrastructure we need to coordinate the crew, to communicate with  the media an so on.</a:t>
            </a:r>
            <a:endParaRPr lang="en-US" noProof="0" dirty="0" smtClean="0"/>
          </a:p>
        </p:txBody>
      </p:sp>
      <p:sp>
        <p:nvSpPr>
          <p:cNvPr id="4" name="Foliennummernplatzhalter 3"/>
          <p:cNvSpPr>
            <a:spLocks noGrp="1"/>
          </p:cNvSpPr>
          <p:nvPr>
            <p:ph type="sldNum" sz="quarter" idx="10"/>
          </p:nvPr>
        </p:nvSpPr>
        <p:spPr/>
        <p:txBody>
          <a:bodyPr/>
          <a:lstStyle/>
          <a:p>
            <a:pPr>
              <a:defRPr/>
            </a:pPr>
            <a:fld id="{010720C0-436C-4875-95AD-F469B979FAD6}" type="slidenum">
              <a:rPr lang="fr-FR" smtClean="0"/>
              <a:pPr>
                <a:defRPr/>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noProof="0" dirty="0" smtClean="0"/>
              <a:t>The</a:t>
            </a:r>
            <a:r>
              <a:rPr lang="en-US" baseline="0" noProof="0" dirty="0" smtClean="0"/>
              <a:t> old control centre had an active wall to operate the circuit breaker in the 110/20 kV substations  since 1996</a:t>
            </a:r>
          </a:p>
          <a:p>
            <a:r>
              <a:rPr lang="en-US" baseline="0" noProof="0" dirty="0" smtClean="0"/>
              <a:t>In 2007 the new adopted control centre in the same room started with operation</a:t>
            </a:r>
          </a:p>
          <a:p>
            <a:r>
              <a:rPr lang="en-US" baseline="0" noProof="0" dirty="0" smtClean="0"/>
              <a:t>We had to renew everything inside this room. Beginning with the switchboard to the acclimatization and all working desks and screens. </a:t>
            </a:r>
          </a:p>
          <a:p>
            <a:r>
              <a:rPr lang="en-US" baseline="0" noProof="0" dirty="0" smtClean="0"/>
              <a:t>In the front we have a large screen to gif an overview and common information about the grid.  Voltage, Frequency and the weather for example</a:t>
            </a:r>
          </a:p>
          <a:p>
            <a:r>
              <a:rPr lang="en-US" baseline="0" noProof="0" dirty="0" smtClean="0"/>
              <a:t>All you can see here is build up in redundancy but also in back behind you cannot see.</a:t>
            </a:r>
          </a:p>
          <a:p>
            <a:endParaRPr lang="en-US" baseline="0" noProof="0" dirty="0" smtClean="0"/>
          </a:p>
          <a:p>
            <a:endParaRPr lang="en-US" noProof="0" dirty="0"/>
          </a:p>
        </p:txBody>
      </p:sp>
      <p:sp>
        <p:nvSpPr>
          <p:cNvPr id="4" name="Foliennummernplatzhalter 3"/>
          <p:cNvSpPr>
            <a:spLocks noGrp="1"/>
          </p:cNvSpPr>
          <p:nvPr>
            <p:ph type="sldNum" sz="quarter" idx="10"/>
          </p:nvPr>
        </p:nvSpPr>
        <p:spPr/>
        <p:txBody>
          <a:bodyPr/>
          <a:lstStyle/>
          <a:p>
            <a:pPr>
              <a:defRPr/>
            </a:pPr>
            <a:fld id="{010720C0-436C-4875-95AD-F469B979FAD6}" type="slidenum">
              <a:rPr lang="fr-FR" smtClean="0"/>
              <a:pPr>
                <a:defRPr/>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noProof="0" dirty="0" smtClean="0"/>
              <a:t>At first we have a SCADA</a:t>
            </a:r>
            <a:r>
              <a:rPr lang="en-US" baseline="0" noProof="0" dirty="0" smtClean="0"/>
              <a:t> system with integrated DMS and OMS</a:t>
            </a:r>
          </a:p>
          <a:p>
            <a:r>
              <a:rPr lang="en-US" baseline="0" noProof="0" dirty="0" smtClean="0"/>
              <a:t>The topology of the grid and all the equipment is imported from the GIS </a:t>
            </a:r>
          </a:p>
          <a:p>
            <a:r>
              <a:rPr lang="en-US" baseline="0" noProof="0" dirty="0" smtClean="0"/>
              <a:t>The GIS is the base of all Grid-data and Transformer stations </a:t>
            </a:r>
          </a:p>
          <a:p>
            <a:r>
              <a:rPr lang="en-US" baseline="0" noProof="0" dirty="0" smtClean="0"/>
              <a:t>The SAP/ISU is our financial program we get from there all consumer related data</a:t>
            </a:r>
          </a:p>
          <a:p>
            <a:r>
              <a:rPr lang="en-US" baseline="0" noProof="0" dirty="0" smtClean="0"/>
              <a:t>Only for management information reports are generated and transferred to our intranet</a:t>
            </a:r>
          </a:p>
          <a:p>
            <a:endParaRPr lang="en-US" noProof="0" dirty="0"/>
          </a:p>
        </p:txBody>
      </p:sp>
      <p:sp>
        <p:nvSpPr>
          <p:cNvPr id="4" name="Foliennummernplatzhalter 3"/>
          <p:cNvSpPr>
            <a:spLocks noGrp="1"/>
          </p:cNvSpPr>
          <p:nvPr>
            <p:ph type="sldNum" sz="quarter" idx="10"/>
          </p:nvPr>
        </p:nvSpPr>
        <p:spPr/>
        <p:txBody>
          <a:bodyPr/>
          <a:lstStyle/>
          <a:p>
            <a:pPr>
              <a:defRPr/>
            </a:pPr>
            <a:fld id="{010720C0-436C-4875-95AD-F469B979FAD6}" type="slidenum">
              <a:rPr lang="fr-FR" smtClean="0"/>
              <a:pPr>
                <a:defRPr/>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3B1E84CB-E11C-4632-81FE-4F2D4FF5742F}" type="slidenum">
              <a:rPr lang="fr-FR"/>
              <a:pPr/>
              <a:t>7</a:t>
            </a:fld>
            <a:endParaRPr lang="fr-F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noProof="0" dirty="0" smtClean="0"/>
              <a:t>First</a:t>
            </a:r>
            <a:r>
              <a:rPr lang="en-US" baseline="0" noProof="0" dirty="0" smtClean="0"/>
              <a:t> it is very important to but in all data to the GIS. All devices must be connected in the physical right way. </a:t>
            </a:r>
          </a:p>
          <a:p>
            <a:r>
              <a:rPr lang="en-US" baseline="0" noProof="0" dirty="0" smtClean="0"/>
              <a:t>The import of data from GIS to SCADA is an incremental import. To handle this very big volume of data and make it comfortable the hole grid is segmented in more than 300 tiles. The comparison between the data of the existing file and the new generated file is setting a flag for the incremental update. </a:t>
            </a:r>
          </a:p>
          <a:p>
            <a:r>
              <a:rPr lang="en-US" baseline="0" noProof="0" dirty="0" smtClean="0"/>
              <a:t>One time a week data from GIS are imported to SCADA, Geographic few and the second few is the schematic MV grid – first in the testing system – before setting in operation. </a:t>
            </a:r>
          </a:p>
          <a:p>
            <a:r>
              <a:rPr lang="en-US" baseline="0" noProof="0" dirty="0" smtClean="0"/>
              <a:t> </a:t>
            </a:r>
            <a:endParaRPr lang="en-US" noProof="0" dirty="0"/>
          </a:p>
        </p:txBody>
      </p:sp>
      <p:sp>
        <p:nvSpPr>
          <p:cNvPr id="4" name="Foliennummernplatzhalter 3"/>
          <p:cNvSpPr>
            <a:spLocks noGrp="1"/>
          </p:cNvSpPr>
          <p:nvPr>
            <p:ph type="sldNum" sz="quarter" idx="10"/>
          </p:nvPr>
        </p:nvSpPr>
        <p:spPr/>
        <p:txBody>
          <a:bodyPr/>
          <a:lstStyle/>
          <a:p>
            <a:pPr>
              <a:defRPr/>
            </a:pPr>
            <a:fld id="{010720C0-436C-4875-95AD-F469B979FAD6}" type="slidenum">
              <a:rPr lang="fr-FR" smtClean="0"/>
              <a:pPr>
                <a:defRPr/>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3B1E84CB-E11C-4632-81FE-4F2D4FF5742F}" type="slidenum">
              <a:rPr lang="fr-FR"/>
              <a:pPr/>
              <a:t>9</a:t>
            </a:fld>
            <a:endParaRPr lang="fr-F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eaLnBrk="1" hangingPunct="1"/>
            <a:r>
              <a:rPr lang="en-US" noProof="0" dirty="0" smtClean="0"/>
              <a:t>To realize a new system to operate the</a:t>
            </a:r>
            <a:r>
              <a:rPr lang="en-US" baseline="0" noProof="0" dirty="0" smtClean="0"/>
              <a:t> grid and all other needs of our utility we had to fix the project aims.</a:t>
            </a:r>
          </a:p>
          <a:p>
            <a:pPr eaLnBrk="1" hangingPunct="1"/>
            <a:r>
              <a:rPr lang="en-US" baseline="0" noProof="0" dirty="0" smtClean="0"/>
              <a:t>First we saw that we must reorganize some parts in our utility to get a high quality documentation of the grid and all the equipment. </a:t>
            </a:r>
          </a:p>
          <a:p>
            <a:pPr eaLnBrk="1" hangingPunct="1"/>
            <a:r>
              <a:rPr lang="en-US" baseline="0" noProof="0" dirty="0" smtClean="0"/>
              <a:t>We had to rebuild the control room to realize all hardware requirements of a new system.</a:t>
            </a:r>
          </a:p>
          <a:p>
            <a:pPr eaLnBrk="1" hangingPunct="1"/>
            <a:r>
              <a:rPr lang="en-US" baseline="0" noProof="0" dirty="0" smtClean="0"/>
              <a:t>The next step was how to integrate all used systems to one optimized operating system.</a:t>
            </a:r>
          </a:p>
          <a:p>
            <a:pPr eaLnBrk="1" hangingPunct="1"/>
            <a:r>
              <a:rPr lang="en-US" baseline="0" noProof="0" dirty="0" smtClean="0"/>
              <a:t>The need we had where software implementations and interface programs.</a:t>
            </a:r>
          </a:p>
          <a:p>
            <a:pPr eaLnBrk="1" hangingPunct="1"/>
            <a:r>
              <a:rPr lang="en-US" baseline="0" noProof="0" dirty="0" smtClean="0"/>
              <a:t>The result is one system to operate all our requirement - first we can operate our HV and MV-grid as before. </a:t>
            </a:r>
          </a:p>
          <a:p>
            <a:pPr eaLnBrk="1" hangingPunct="1"/>
            <a:r>
              <a:rPr lang="en-US" baseline="0" noProof="0" dirty="0" smtClean="0"/>
              <a:t>But we had to learn how to use all the new functions in a 24/7  working-shift.</a:t>
            </a: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noProof="0" dirty="0" smtClean="0"/>
              <a:t>Beside all other requirements we should not forget the basic requirement how to handle disturbances and faults in our grid  -  SCADA/DMS</a:t>
            </a:r>
          </a:p>
          <a:p>
            <a:pPr eaLnBrk="1" hangingPunct="1"/>
            <a:r>
              <a:rPr lang="en-US" baseline="0" noProof="0" dirty="0" smtClean="0"/>
              <a:t>Now we have a very powerful system but the requirements did grow with the system, therefore the evolution did not stop now. </a:t>
            </a:r>
          </a:p>
          <a:p>
            <a:pPr eaLnBrk="1" hangingPunct="1"/>
            <a:r>
              <a:rPr lang="en-US" baseline="0" noProof="0" dirty="0" smtClean="0"/>
              <a:t>But I must stop with my presentation and thank you for your attention.</a:t>
            </a:r>
          </a:p>
          <a:p>
            <a:pPr eaLnBrk="1" hangingPunct="1"/>
            <a:endParaRPr lang="en-US" baseline="0" noProof="0" dirty="0" smtClean="0"/>
          </a:p>
          <a:p>
            <a:pPr eaLnBrk="1" hangingPunct="1"/>
            <a:endParaRPr lang="en-US" noProof="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pPr>
                <a:defRPr/>
              </a:pPr>
              <a:endParaRPr lang="de-AT"/>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pPr>
                <a:defRPr/>
              </a:pPr>
              <a:endParaRPr lang="de-AT"/>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pPr>
                <a:defRPr/>
              </a:pPr>
              <a:endParaRPr lang="de-AT"/>
            </a:p>
          </p:txBody>
        </p:sp>
      </p:grpSp>
      <p:sp>
        <p:nvSpPr>
          <p:cNvPr id="33794" name="Rectangle 2"/>
          <p:cNvSpPr>
            <a:spLocks noGrp="1" noChangeArrowheads="1"/>
          </p:cNvSpPr>
          <p:nvPr>
            <p:ph type="ctrTitle"/>
          </p:nvPr>
        </p:nvSpPr>
        <p:spPr>
          <a:xfrm>
            <a:off x="685800" y="685800"/>
            <a:ext cx="7772400" cy="2127250"/>
          </a:xfrm>
        </p:spPr>
        <p:txBody>
          <a:bodyPr anchor="b"/>
          <a:lstStyle>
            <a:lvl1pPr algn="ctr">
              <a:defRPr sz="4300"/>
            </a:lvl1pPr>
          </a:lstStyle>
          <a:p>
            <a:r>
              <a:rPr lang="fr-FR"/>
              <a:t>Cliquez pour modifier le style du titre</a:t>
            </a:r>
          </a:p>
        </p:txBody>
      </p:sp>
      <p:sp>
        <p:nvSpPr>
          <p:cNvPr id="33795"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fr-FR"/>
              <a:t>Cliquez pour modifier le style des sous-titres du masque</a:t>
            </a:r>
          </a:p>
        </p:txBody>
      </p:sp>
      <p:sp>
        <p:nvSpPr>
          <p:cNvPr id="8" name="Rectangle 4"/>
          <p:cNvSpPr>
            <a:spLocks noGrp="1" noChangeArrowheads="1"/>
          </p:cNvSpPr>
          <p:nvPr>
            <p:ph type="dt" sz="half" idx="10"/>
          </p:nvPr>
        </p:nvSpPr>
        <p:spPr/>
        <p:txBody>
          <a:bodyPr/>
          <a:lstStyle>
            <a:lvl1pPr>
              <a:defRPr smtClean="0"/>
            </a:lvl1pPr>
          </a:lstStyle>
          <a:p>
            <a:pPr>
              <a:defRPr/>
            </a:pPr>
            <a:endParaRPr lang="fr-FR"/>
          </a:p>
        </p:txBody>
      </p:sp>
      <p:sp>
        <p:nvSpPr>
          <p:cNvPr id="9" name="Rectangle 5"/>
          <p:cNvSpPr>
            <a:spLocks noGrp="1" noChangeArrowheads="1"/>
          </p:cNvSpPr>
          <p:nvPr>
            <p:ph type="ftr" sz="quarter" idx="11"/>
          </p:nvPr>
        </p:nvSpPr>
        <p:spPr/>
        <p:txBody>
          <a:bodyPr/>
          <a:lstStyle>
            <a:lvl1pPr>
              <a:defRPr smtClean="0"/>
            </a:lvl1pPr>
          </a:lstStyle>
          <a:p>
            <a:pPr>
              <a:defRPr/>
            </a:pPr>
            <a:r>
              <a:rPr lang="fr-FR"/>
              <a:t>test</a:t>
            </a:r>
          </a:p>
        </p:txBody>
      </p:sp>
      <p:sp>
        <p:nvSpPr>
          <p:cNvPr id="10" name="Rectangle 6"/>
          <p:cNvSpPr>
            <a:spLocks noGrp="1" noChangeArrowheads="1"/>
          </p:cNvSpPr>
          <p:nvPr>
            <p:ph type="sldNum" sz="quarter" idx="12"/>
          </p:nvPr>
        </p:nvSpPr>
        <p:spPr/>
        <p:txBody>
          <a:bodyPr/>
          <a:lstStyle>
            <a:lvl1pPr>
              <a:defRPr smtClean="0"/>
            </a:lvl1pPr>
          </a:lstStyle>
          <a:p>
            <a:pPr>
              <a:defRPr/>
            </a:pPr>
            <a:fld id="{7434D652-53E2-46A9-8B11-8E4AE8F69322}" type="slidenum">
              <a:rPr lang="fr-FR"/>
              <a:pPr>
                <a:defRPr/>
              </a:pPr>
              <a:t>‹Nr.›</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3"/>
          <p:cNvSpPr>
            <a:spLocks noGrp="1" noChangeArrowheads="1"/>
          </p:cNvSpPr>
          <p:nvPr>
            <p:ph type="dt" sz="half" idx="10"/>
          </p:nvPr>
        </p:nvSpPr>
        <p:spPr>
          <a:ln/>
        </p:spPr>
        <p:txBody>
          <a:bodyPr/>
          <a:lstStyle>
            <a:lvl1pPr>
              <a:defRPr/>
            </a:lvl1pPr>
          </a:lstStyle>
          <a:p>
            <a:pPr>
              <a:defRPr/>
            </a:pPr>
            <a:endParaRPr lang="fr-FR"/>
          </a:p>
        </p:txBody>
      </p:sp>
      <p:sp>
        <p:nvSpPr>
          <p:cNvPr id="5" name="Rectangle 4"/>
          <p:cNvSpPr>
            <a:spLocks noGrp="1" noChangeArrowheads="1"/>
          </p:cNvSpPr>
          <p:nvPr>
            <p:ph type="ftr" sz="quarter" idx="11"/>
          </p:nvPr>
        </p:nvSpPr>
        <p:spPr>
          <a:ln/>
        </p:spPr>
        <p:txBody>
          <a:bodyPr/>
          <a:lstStyle>
            <a:lvl1pPr>
              <a:defRPr/>
            </a:lvl1pPr>
          </a:lstStyle>
          <a:p>
            <a:pPr>
              <a:defRPr/>
            </a:pPr>
            <a:r>
              <a:rPr lang="fr-FR"/>
              <a:t>test</a:t>
            </a:r>
          </a:p>
        </p:txBody>
      </p:sp>
      <p:sp>
        <p:nvSpPr>
          <p:cNvPr id="6" name="Rectangle 5"/>
          <p:cNvSpPr>
            <a:spLocks noGrp="1" noChangeArrowheads="1"/>
          </p:cNvSpPr>
          <p:nvPr>
            <p:ph type="sldNum" sz="quarter" idx="12"/>
          </p:nvPr>
        </p:nvSpPr>
        <p:spPr>
          <a:ln/>
        </p:spPr>
        <p:txBody>
          <a:bodyPr/>
          <a:lstStyle>
            <a:lvl1pPr>
              <a:defRPr/>
            </a:lvl1pPr>
          </a:lstStyle>
          <a:p>
            <a:pPr>
              <a:defRPr/>
            </a:pPr>
            <a:fld id="{CF54EC8E-96DA-4C82-8DFF-DFA48DDF3D05}" type="slidenum">
              <a:rPr lang="fr-FR"/>
              <a:pPr>
                <a:defRPr/>
              </a:pPr>
              <a:t>‹Nr.›</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18288" y="1200150"/>
            <a:ext cx="2068512" cy="493077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12750" y="1200150"/>
            <a:ext cx="6053138" cy="493077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3"/>
          <p:cNvSpPr>
            <a:spLocks noGrp="1" noChangeArrowheads="1"/>
          </p:cNvSpPr>
          <p:nvPr>
            <p:ph type="dt" sz="half" idx="10"/>
          </p:nvPr>
        </p:nvSpPr>
        <p:spPr>
          <a:ln/>
        </p:spPr>
        <p:txBody>
          <a:bodyPr/>
          <a:lstStyle>
            <a:lvl1pPr>
              <a:defRPr/>
            </a:lvl1pPr>
          </a:lstStyle>
          <a:p>
            <a:pPr>
              <a:defRPr/>
            </a:pPr>
            <a:endParaRPr lang="fr-FR"/>
          </a:p>
        </p:txBody>
      </p:sp>
      <p:sp>
        <p:nvSpPr>
          <p:cNvPr id="5" name="Rectangle 4"/>
          <p:cNvSpPr>
            <a:spLocks noGrp="1" noChangeArrowheads="1"/>
          </p:cNvSpPr>
          <p:nvPr>
            <p:ph type="ftr" sz="quarter" idx="11"/>
          </p:nvPr>
        </p:nvSpPr>
        <p:spPr>
          <a:ln/>
        </p:spPr>
        <p:txBody>
          <a:bodyPr/>
          <a:lstStyle>
            <a:lvl1pPr>
              <a:defRPr/>
            </a:lvl1pPr>
          </a:lstStyle>
          <a:p>
            <a:pPr>
              <a:defRPr/>
            </a:pPr>
            <a:r>
              <a:rPr lang="fr-FR"/>
              <a:t>test</a:t>
            </a:r>
          </a:p>
        </p:txBody>
      </p:sp>
      <p:sp>
        <p:nvSpPr>
          <p:cNvPr id="6" name="Rectangle 5"/>
          <p:cNvSpPr>
            <a:spLocks noGrp="1" noChangeArrowheads="1"/>
          </p:cNvSpPr>
          <p:nvPr>
            <p:ph type="sldNum" sz="quarter" idx="12"/>
          </p:nvPr>
        </p:nvSpPr>
        <p:spPr>
          <a:ln/>
        </p:spPr>
        <p:txBody>
          <a:bodyPr/>
          <a:lstStyle>
            <a:lvl1pPr>
              <a:defRPr/>
            </a:lvl1pPr>
          </a:lstStyle>
          <a:p>
            <a:pPr>
              <a:defRPr/>
            </a:pPr>
            <a:fld id="{E815460A-C9ED-49B4-90C7-9C54057A9A47}" type="slidenum">
              <a:rPr lang="fr-FR"/>
              <a:pPr>
                <a:defRPr/>
              </a:pPr>
              <a:t>‹Nr.›</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3"/>
          <p:cNvSpPr>
            <a:spLocks noGrp="1" noChangeArrowheads="1"/>
          </p:cNvSpPr>
          <p:nvPr>
            <p:ph type="dt" sz="half" idx="10"/>
          </p:nvPr>
        </p:nvSpPr>
        <p:spPr>
          <a:ln/>
        </p:spPr>
        <p:txBody>
          <a:bodyPr/>
          <a:lstStyle>
            <a:lvl1pPr>
              <a:defRPr/>
            </a:lvl1pPr>
          </a:lstStyle>
          <a:p>
            <a:pPr>
              <a:defRPr/>
            </a:pPr>
            <a:endParaRPr lang="fr-FR"/>
          </a:p>
        </p:txBody>
      </p:sp>
      <p:sp>
        <p:nvSpPr>
          <p:cNvPr id="5" name="Rectangle 4"/>
          <p:cNvSpPr>
            <a:spLocks noGrp="1" noChangeArrowheads="1"/>
          </p:cNvSpPr>
          <p:nvPr>
            <p:ph type="ftr" sz="quarter" idx="11"/>
          </p:nvPr>
        </p:nvSpPr>
        <p:spPr>
          <a:ln/>
        </p:spPr>
        <p:txBody>
          <a:bodyPr/>
          <a:lstStyle>
            <a:lvl1pPr>
              <a:defRPr/>
            </a:lvl1pPr>
          </a:lstStyle>
          <a:p>
            <a:pPr>
              <a:defRPr/>
            </a:pPr>
            <a:r>
              <a:rPr lang="fr-FR"/>
              <a:t>test</a:t>
            </a:r>
          </a:p>
        </p:txBody>
      </p:sp>
      <p:sp>
        <p:nvSpPr>
          <p:cNvPr id="6" name="Rectangle 5"/>
          <p:cNvSpPr>
            <a:spLocks noGrp="1" noChangeArrowheads="1"/>
          </p:cNvSpPr>
          <p:nvPr>
            <p:ph type="sldNum" sz="quarter" idx="12"/>
          </p:nvPr>
        </p:nvSpPr>
        <p:spPr>
          <a:ln/>
        </p:spPr>
        <p:txBody>
          <a:bodyPr/>
          <a:lstStyle>
            <a:lvl1pPr>
              <a:defRPr/>
            </a:lvl1pPr>
          </a:lstStyle>
          <a:p>
            <a:pPr>
              <a:defRPr/>
            </a:pPr>
            <a:fld id="{18F5F9F6-1A00-45CC-AEAB-65DCBAFCA716}" type="slidenum">
              <a:rPr lang="fr-FR"/>
              <a:pPr>
                <a:defRPr/>
              </a:pPr>
              <a:t>‹Nr.›</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3"/>
          <p:cNvSpPr>
            <a:spLocks noGrp="1" noChangeArrowheads="1"/>
          </p:cNvSpPr>
          <p:nvPr>
            <p:ph type="dt" sz="half" idx="10"/>
          </p:nvPr>
        </p:nvSpPr>
        <p:spPr>
          <a:ln/>
        </p:spPr>
        <p:txBody>
          <a:bodyPr/>
          <a:lstStyle>
            <a:lvl1pPr>
              <a:defRPr/>
            </a:lvl1pPr>
          </a:lstStyle>
          <a:p>
            <a:pPr>
              <a:defRPr/>
            </a:pPr>
            <a:endParaRPr lang="fr-FR"/>
          </a:p>
        </p:txBody>
      </p:sp>
      <p:sp>
        <p:nvSpPr>
          <p:cNvPr id="5" name="Rectangle 4"/>
          <p:cNvSpPr>
            <a:spLocks noGrp="1" noChangeArrowheads="1"/>
          </p:cNvSpPr>
          <p:nvPr>
            <p:ph type="ftr" sz="quarter" idx="11"/>
          </p:nvPr>
        </p:nvSpPr>
        <p:spPr>
          <a:ln/>
        </p:spPr>
        <p:txBody>
          <a:bodyPr/>
          <a:lstStyle>
            <a:lvl1pPr>
              <a:defRPr/>
            </a:lvl1pPr>
          </a:lstStyle>
          <a:p>
            <a:pPr>
              <a:defRPr/>
            </a:pPr>
            <a:r>
              <a:rPr lang="fr-FR"/>
              <a:t>test</a:t>
            </a:r>
          </a:p>
        </p:txBody>
      </p:sp>
      <p:sp>
        <p:nvSpPr>
          <p:cNvPr id="6" name="Rectangle 5"/>
          <p:cNvSpPr>
            <a:spLocks noGrp="1" noChangeArrowheads="1"/>
          </p:cNvSpPr>
          <p:nvPr>
            <p:ph type="sldNum" sz="quarter" idx="12"/>
          </p:nvPr>
        </p:nvSpPr>
        <p:spPr>
          <a:ln/>
        </p:spPr>
        <p:txBody>
          <a:bodyPr/>
          <a:lstStyle>
            <a:lvl1pPr>
              <a:defRPr/>
            </a:lvl1pPr>
          </a:lstStyle>
          <a:p>
            <a:pPr>
              <a:defRPr/>
            </a:pPr>
            <a:fld id="{514907CC-2D55-4741-86B3-8D56B3EF9015}" type="slidenum">
              <a:rPr lang="fr-FR"/>
              <a:pPr>
                <a:defRPr/>
              </a:pPr>
              <a:t>‹Nr.›</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2008188"/>
            <a:ext cx="4038600" cy="4122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2008188"/>
            <a:ext cx="4038600" cy="4122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Rectangle 3"/>
          <p:cNvSpPr>
            <a:spLocks noGrp="1" noChangeArrowheads="1"/>
          </p:cNvSpPr>
          <p:nvPr>
            <p:ph type="dt" sz="half" idx="10"/>
          </p:nvPr>
        </p:nvSpPr>
        <p:spPr>
          <a:ln/>
        </p:spPr>
        <p:txBody>
          <a:bodyPr/>
          <a:lstStyle>
            <a:lvl1pPr>
              <a:defRPr/>
            </a:lvl1pPr>
          </a:lstStyle>
          <a:p>
            <a:pPr>
              <a:defRPr/>
            </a:pPr>
            <a:endParaRPr lang="fr-FR"/>
          </a:p>
        </p:txBody>
      </p:sp>
      <p:sp>
        <p:nvSpPr>
          <p:cNvPr id="6" name="Rectangle 4"/>
          <p:cNvSpPr>
            <a:spLocks noGrp="1" noChangeArrowheads="1"/>
          </p:cNvSpPr>
          <p:nvPr>
            <p:ph type="ftr" sz="quarter" idx="11"/>
          </p:nvPr>
        </p:nvSpPr>
        <p:spPr>
          <a:ln/>
        </p:spPr>
        <p:txBody>
          <a:bodyPr/>
          <a:lstStyle>
            <a:lvl1pPr>
              <a:defRPr/>
            </a:lvl1pPr>
          </a:lstStyle>
          <a:p>
            <a:pPr>
              <a:defRPr/>
            </a:pPr>
            <a:r>
              <a:rPr lang="fr-FR"/>
              <a:t>test</a:t>
            </a:r>
          </a:p>
        </p:txBody>
      </p:sp>
      <p:sp>
        <p:nvSpPr>
          <p:cNvPr id="7" name="Rectangle 5"/>
          <p:cNvSpPr>
            <a:spLocks noGrp="1" noChangeArrowheads="1"/>
          </p:cNvSpPr>
          <p:nvPr>
            <p:ph type="sldNum" sz="quarter" idx="12"/>
          </p:nvPr>
        </p:nvSpPr>
        <p:spPr>
          <a:ln/>
        </p:spPr>
        <p:txBody>
          <a:bodyPr/>
          <a:lstStyle>
            <a:lvl1pPr>
              <a:defRPr/>
            </a:lvl1pPr>
          </a:lstStyle>
          <a:p>
            <a:pPr>
              <a:defRPr/>
            </a:pPr>
            <a:fld id="{96E518E1-0158-4F3D-992F-D9A28677FC50}" type="slidenum">
              <a:rPr lang="fr-FR"/>
              <a:pPr>
                <a:defRPr/>
              </a:pPr>
              <a:t>‹Nr.›</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Rectangle 3"/>
          <p:cNvSpPr>
            <a:spLocks noGrp="1" noChangeArrowheads="1"/>
          </p:cNvSpPr>
          <p:nvPr>
            <p:ph type="dt" sz="half" idx="10"/>
          </p:nvPr>
        </p:nvSpPr>
        <p:spPr>
          <a:ln/>
        </p:spPr>
        <p:txBody>
          <a:bodyPr/>
          <a:lstStyle>
            <a:lvl1pPr>
              <a:defRPr/>
            </a:lvl1pPr>
          </a:lstStyle>
          <a:p>
            <a:pPr>
              <a:defRPr/>
            </a:pPr>
            <a:endParaRPr lang="fr-FR"/>
          </a:p>
        </p:txBody>
      </p:sp>
      <p:sp>
        <p:nvSpPr>
          <p:cNvPr id="8" name="Rectangle 4"/>
          <p:cNvSpPr>
            <a:spLocks noGrp="1" noChangeArrowheads="1"/>
          </p:cNvSpPr>
          <p:nvPr>
            <p:ph type="ftr" sz="quarter" idx="11"/>
          </p:nvPr>
        </p:nvSpPr>
        <p:spPr>
          <a:ln/>
        </p:spPr>
        <p:txBody>
          <a:bodyPr/>
          <a:lstStyle>
            <a:lvl1pPr>
              <a:defRPr/>
            </a:lvl1pPr>
          </a:lstStyle>
          <a:p>
            <a:pPr>
              <a:defRPr/>
            </a:pPr>
            <a:r>
              <a:rPr lang="fr-FR"/>
              <a:t>test</a:t>
            </a:r>
          </a:p>
        </p:txBody>
      </p:sp>
      <p:sp>
        <p:nvSpPr>
          <p:cNvPr id="9" name="Rectangle 5"/>
          <p:cNvSpPr>
            <a:spLocks noGrp="1" noChangeArrowheads="1"/>
          </p:cNvSpPr>
          <p:nvPr>
            <p:ph type="sldNum" sz="quarter" idx="12"/>
          </p:nvPr>
        </p:nvSpPr>
        <p:spPr>
          <a:ln/>
        </p:spPr>
        <p:txBody>
          <a:bodyPr/>
          <a:lstStyle>
            <a:lvl1pPr>
              <a:defRPr/>
            </a:lvl1pPr>
          </a:lstStyle>
          <a:p>
            <a:pPr>
              <a:defRPr/>
            </a:pPr>
            <a:fld id="{5DD78542-06BE-4563-A84C-0AA35030C90F}" type="slidenum">
              <a:rPr lang="fr-FR"/>
              <a:pPr>
                <a:defRPr/>
              </a:pPr>
              <a:t>‹Nr.›</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Rectangle 3"/>
          <p:cNvSpPr>
            <a:spLocks noGrp="1" noChangeArrowheads="1"/>
          </p:cNvSpPr>
          <p:nvPr>
            <p:ph type="dt" sz="half" idx="10"/>
          </p:nvPr>
        </p:nvSpPr>
        <p:spPr>
          <a:ln/>
        </p:spPr>
        <p:txBody>
          <a:bodyPr/>
          <a:lstStyle>
            <a:lvl1pPr>
              <a:defRPr/>
            </a:lvl1pPr>
          </a:lstStyle>
          <a:p>
            <a:pPr>
              <a:defRPr/>
            </a:pPr>
            <a:endParaRPr lang="fr-FR"/>
          </a:p>
        </p:txBody>
      </p:sp>
      <p:sp>
        <p:nvSpPr>
          <p:cNvPr id="4" name="Rectangle 4"/>
          <p:cNvSpPr>
            <a:spLocks noGrp="1" noChangeArrowheads="1"/>
          </p:cNvSpPr>
          <p:nvPr>
            <p:ph type="ftr" sz="quarter" idx="11"/>
          </p:nvPr>
        </p:nvSpPr>
        <p:spPr>
          <a:ln/>
        </p:spPr>
        <p:txBody>
          <a:bodyPr/>
          <a:lstStyle>
            <a:lvl1pPr>
              <a:defRPr/>
            </a:lvl1pPr>
          </a:lstStyle>
          <a:p>
            <a:pPr>
              <a:defRPr/>
            </a:pPr>
            <a:r>
              <a:rPr lang="fr-FR"/>
              <a:t>test</a:t>
            </a:r>
          </a:p>
        </p:txBody>
      </p:sp>
      <p:sp>
        <p:nvSpPr>
          <p:cNvPr id="5" name="Rectangle 5"/>
          <p:cNvSpPr>
            <a:spLocks noGrp="1" noChangeArrowheads="1"/>
          </p:cNvSpPr>
          <p:nvPr>
            <p:ph type="sldNum" sz="quarter" idx="12"/>
          </p:nvPr>
        </p:nvSpPr>
        <p:spPr>
          <a:ln/>
        </p:spPr>
        <p:txBody>
          <a:bodyPr/>
          <a:lstStyle>
            <a:lvl1pPr>
              <a:defRPr/>
            </a:lvl1pPr>
          </a:lstStyle>
          <a:p>
            <a:pPr>
              <a:defRPr/>
            </a:pPr>
            <a:fld id="{DEF05463-4D7C-4D1D-AE8D-D2E203436EA8}" type="slidenum">
              <a:rPr lang="fr-FR"/>
              <a:pPr>
                <a:defRPr/>
              </a:pPr>
              <a:t>‹Nr.›</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pPr>
              <a:defRPr/>
            </a:pPr>
            <a:endParaRPr lang="fr-FR"/>
          </a:p>
        </p:txBody>
      </p:sp>
      <p:sp>
        <p:nvSpPr>
          <p:cNvPr id="3" name="Rectangle 4"/>
          <p:cNvSpPr>
            <a:spLocks noGrp="1" noChangeArrowheads="1"/>
          </p:cNvSpPr>
          <p:nvPr>
            <p:ph type="ftr" sz="quarter" idx="11"/>
          </p:nvPr>
        </p:nvSpPr>
        <p:spPr>
          <a:ln/>
        </p:spPr>
        <p:txBody>
          <a:bodyPr/>
          <a:lstStyle>
            <a:lvl1pPr>
              <a:defRPr/>
            </a:lvl1pPr>
          </a:lstStyle>
          <a:p>
            <a:pPr>
              <a:defRPr/>
            </a:pPr>
            <a:r>
              <a:rPr lang="fr-FR"/>
              <a:t>test</a:t>
            </a:r>
          </a:p>
        </p:txBody>
      </p:sp>
      <p:sp>
        <p:nvSpPr>
          <p:cNvPr id="4" name="Rectangle 5"/>
          <p:cNvSpPr>
            <a:spLocks noGrp="1" noChangeArrowheads="1"/>
          </p:cNvSpPr>
          <p:nvPr>
            <p:ph type="sldNum" sz="quarter" idx="12"/>
          </p:nvPr>
        </p:nvSpPr>
        <p:spPr>
          <a:ln/>
        </p:spPr>
        <p:txBody>
          <a:bodyPr/>
          <a:lstStyle>
            <a:lvl1pPr>
              <a:defRPr/>
            </a:lvl1pPr>
          </a:lstStyle>
          <a:p>
            <a:pPr>
              <a:defRPr/>
            </a:pPr>
            <a:fld id="{F27E1777-365C-4CAE-A841-05182E1F1534}" type="slidenum">
              <a:rPr lang="fr-FR"/>
              <a:pPr>
                <a:defRPr/>
              </a:pPr>
              <a:t>‹Nr.›</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3"/>
          <p:cNvSpPr>
            <a:spLocks noGrp="1" noChangeArrowheads="1"/>
          </p:cNvSpPr>
          <p:nvPr>
            <p:ph type="dt" sz="half" idx="10"/>
          </p:nvPr>
        </p:nvSpPr>
        <p:spPr>
          <a:ln/>
        </p:spPr>
        <p:txBody>
          <a:bodyPr/>
          <a:lstStyle>
            <a:lvl1pPr>
              <a:defRPr/>
            </a:lvl1pPr>
          </a:lstStyle>
          <a:p>
            <a:pPr>
              <a:defRPr/>
            </a:pPr>
            <a:endParaRPr lang="fr-FR"/>
          </a:p>
        </p:txBody>
      </p:sp>
      <p:sp>
        <p:nvSpPr>
          <p:cNvPr id="6" name="Rectangle 4"/>
          <p:cNvSpPr>
            <a:spLocks noGrp="1" noChangeArrowheads="1"/>
          </p:cNvSpPr>
          <p:nvPr>
            <p:ph type="ftr" sz="quarter" idx="11"/>
          </p:nvPr>
        </p:nvSpPr>
        <p:spPr>
          <a:ln/>
        </p:spPr>
        <p:txBody>
          <a:bodyPr/>
          <a:lstStyle>
            <a:lvl1pPr>
              <a:defRPr/>
            </a:lvl1pPr>
          </a:lstStyle>
          <a:p>
            <a:pPr>
              <a:defRPr/>
            </a:pPr>
            <a:r>
              <a:rPr lang="fr-FR"/>
              <a:t>test</a:t>
            </a:r>
          </a:p>
        </p:txBody>
      </p:sp>
      <p:sp>
        <p:nvSpPr>
          <p:cNvPr id="7" name="Rectangle 5"/>
          <p:cNvSpPr>
            <a:spLocks noGrp="1" noChangeArrowheads="1"/>
          </p:cNvSpPr>
          <p:nvPr>
            <p:ph type="sldNum" sz="quarter" idx="12"/>
          </p:nvPr>
        </p:nvSpPr>
        <p:spPr>
          <a:ln/>
        </p:spPr>
        <p:txBody>
          <a:bodyPr/>
          <a:lstStyle>
            <a:lvl1pPr>
              <a:defRPr/>
            </a:lvl1pPr>
          </a:lstStyle>
          <a:p>
            <a:pPr>
              <a:defRPr/>
            </a:pPr>
            <a:fld id="{729732B5-065E-4EAA-B800-ED1AB02902D0}" type="slidenum">
              <a:rPr lang="fr-FR"/>
              <a:pPr>
                <a:defRPr/>
              </a:pPr>
              <a:t>‹Nr.›</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3"/>
          <p:cNvSpPr>
            <a:spLocks noGrp="1" noChangeArrowheads="1"/>
          </p:cNvSpPr>
          <p:nvPr>
            <p:ph type="dt" sz="half" idx="10"/>
          </p:nvPr>
        </p:nvSpPr>
        <p:spPr>
          <a:ln/>
        </p:spPr>
        <p:txBody>
          <a:bodyPr/>
          <a:lstStyle>
            <a:lvl1pPr>
              <a:defRPr/>
            </a:lvl1pPr>
          </a:lstStyle>
          <a:p>
            <a:pPr>
              <a:defRPr/>
            </a:pPr>
            <a:endParaRPr lang="fr-FR"/>
          </a:p>
        </p:txBody>
      </p:sp>
      <p:sp>
        <p:nvSpPr>
          <p:cNvPr id="6" name="Rectangle 4"/>
          <p:cNvSpPr>
            <a:spLocks noGrp="1" noChangeArrowheads="1"/>
          </p:cNvSpPr>
          <p:nvPr>
            <p:ph type="ftr" sz="quarter" idx="11"/>
          </p:nvPr>
        </p:nvSpPr>
        <p:spPr>
          <a:ln/>
        </p:spPr>
        <p:txBody>
          <a:bodyPr/>
          <a:lstStyle>
            <a:lvl1pPr>
              <a:defRPr/>
            </a:lvl1pPr>
          </a:lstStyle>
          <a:p>
            <a:pPr>
              <a:defRPr/>
            </a:pPr>
            <a:r>
              <a:rPr lang="fr-FR"/>
              <a:t>test</a:t>
            </a:r>
          </a:p>
        </p:txBody>
      </p:sp>
      <p:sp>
        <p:nvSpPr>
          <p:cNvPr id="7" name="Rectangle 5"/>
          <p:cNvSpPr>
            <a:spLocks noGrp="1" noChangeArrowheads="1"/>
          </p:cNvSpPr>
          <p:nvPr>
            <p:ph type="sldNum" sz="quarter" idx="12"/>
          </p:nvPr>
        </p:nvSpPr>
        <p:spPr>
          <a:ln/>
        </p:spPr>
        <p:txBody>
          <a:bodyPr/>
          <a:lstStyle>
            <a:lvl1pPr>
              <a:defRPr/>
            </a:lvl1pPr>
          </a:lstStyle>
          <a:p>
            <a:pPr>
              <a:defRPr/>
            </a:pPr>
            <a:fld id="{499EA193-3335-4A04-88EE-1D6FE95A79B3}" type="slidenum">
              <a:rPr lang="fr-FR"/>
              <a:pPr>
                <a:defRPr/>
              </a:pPr>
              <a:t>‹Nr.›</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57200" y="2008188"/>
            <a:ext cx="8229600" cy="41227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32771" name="Rectangle 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vl1pPr>
          </a:lstStyle>
          <a:p>
            <a:pPr>
              <a:defRPr/>
            </a:pPr>
            <a:endParaRPr lang="fr-FR"/>
          </a:p>
        </p:txBody>
      </p:sp>
      <p:sp>
        <p:nvSpPr>
          <p:cNvPr id="32772" name="Rectangle 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vl1pPr>
          </a:lstStyle>
          <a:p>
            <a:pPr>
              <a:defRPr/>
            </a:pPr>
            <a:r>
              <a:rPr lang="fr-FR"/>
              <a:t>test</a:t>
            </a:r>
          </a:p>
        </p:txBody>
      </p:sp>
      <p:sp>
        <p:nvSpPr>
          <p:cNvPr id="32773" name="Rectangle 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lvl1pPr>
          </a:lstStyle>
          <a:p>
            <a:pPr>
              <a:defRPr/>
            </a:pPr>
            <a:fld id="{44F7E3A2-9F95-436B-A21F-0CDA2F2F04C4}" type="slidenum">
              <a:rPr lang="fr-FR"/>
              <a:pPr>
                <a:defRPr/>
              </a:pPr>
              <a:t>‹Nr.›</a:t>
            </a:fld>
            <a:endParaRPr lang="fr-FR"/>
          </a:p>
        </p:txBody>
      </p:sp>
      <p:sp>
        <p:nvSpPr>
          <p:cNvPr id="32774" name="Rectangle 6"/>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a:defRPr/>
            </a:pPr>
            <a:endParaRPr lang="de-DE" sz="2400">
              <a:latin typeface="Times New Roman" pitchFamily="18" charset="0"/>
            </a:endParaRPr>
          </a:p>
        </p:txBody>
      </p:sp>
      <p:sp>
        <p:nvSpPr>
          <p:cNvPr id="32775" name="Rectangle 7"/>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a:defRPr/>
            </a:pPr>
            <a:endParaRPr lang="de-DE" sz="2400">
              <a:latin typeface="Times New Roman" pitchFamily="18" charset="0"/>
            </a:endParaRPr>
          </a:p>
        </p:txBody>
      </p:sp>
      <p:sp>
        <p:nvSpPr>
          <p:cNvPr id="32776" name="Rectangle 8"/>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a:defRPr/>
            </a:pPr>
            <a:endParaRPr lang="de-DE" sz="2400">
              <a:latin typeface="Times New Roman" pitchFamily="18" charset="0"/>
            </a:endParaRPr>
          </a:p>
        </p:txBody>
      </p:sp>
      <p:pic>
        <p:nvPicPr>
          <p:cNvPr id="1033" name="Picture 9" descr="CIRED_2011_logo_sans_date"/>
          <p:cNvPicPr>
            <a:picLocks noChangeAspect="1" noChangeArrowheads="1"/>
          </p:cNvPicPr>
          <p:nvPr/>
        </p:nvPicPr>
        <p:blipFill>
          <a:blip r:embed="rId13" cstate="print"/>
          <a:srcRect/>
          <a:stretch>
            <a:fillRect/>
          </a:stretch>
        </p:blipFill>
        <p:spPr bwMode="auto">
          <a:xfrm>
            <a:off x="566738" y="327025"/>
            <a:ext cx="1312862" cy="719138"/>
          </a:xfrm>
          <a:prstGeom prst="rect">
            <a:avLst/>
          </a:prstGeom>
          <a:noFill/>
          <a:ln w="9525">
            <a:noFill/>
            <a:miter lim="800000"/>
            <a:headEnd/>
            <a:tailEnd/>
          </a:ln>
        </p:spPr>
      </p:pic>
      <p:graphicFrame>
        <p:nvGraphicFramePr>
          <p:cNvPr id="32778" name="Group 10"/>
          <p:cNvGraphicFramePr>
            <a:graphicFrameLocks noGrp="1"/>
          </p:cNvGraphicFramePr>
          <p:nvPr/>
        </p:nvGraphicFramePr>
        <p:xfrm>
          <a:off x="495300" y="979488"/>
          <a:ext cx="8196263" cy="182879"/>
        </p:xfrm>
        <a:graphic>
          <a:graphicData uri="http://schemas.openxmlformats.org/drawingml/2006/table">
            <a:tbl>
              <a:tblPr/>
              <a:tblGrid>
                <a:gridCol w="8196263"/>
              </a:tblGrid>
              <a:tr h="18097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de-DE" sz="600" b="0" i="0" u="none" strike="noStrike" cap="none" normalizeH="0" baseline="0" smtClean="0">
                        <a:ln>
                          <a:noFill/>
                        </a:ln>
                        <a:solidFill>
                          <a:schemeClr val="tx1"/>
                        </a:solidFill>
                        <a:effectLst/>
                        <a:latin typeface="Verdana" pitchFamily="34" charset="0"/>
                        <a:cs typeface="Arial" charset="0"/>
                      </a:endParaRPr>
                    </a:p>
                  </a:txBody>
                  <a:tcPr horzOverflow="overflow">
                    <a:lnL cap="flat">
                      <a:noFill/>
                    </a:lnL>
                    <a:lnR cap="flat">
                      <a:noFill/>
                    </a:lnR>
                    <a:lnT cap="flat">
                      <a:noFill/>
                    </a:lnT>
                    <a:lnB w="28575" cap="flat" cmpd="sng" algn="ctr">
                      <a:solidFill>
                        <a:srgbClr val="0E318D"/>
                      </a:solidFill>
                      <a:prstDash val="solid"/>
                      <a:round/>
                      <a:headEnd type="none" w="med" len="med"/>
                      <a:tailEnd type="none" w="med" len="med"/>
                    </a:lnB>
                    <a:lnTlToBr>
                      <a:noFill/>
                    </a:lnTlToBr>
                    <a:lnBlToTr>
                      <a:noFill/>
                    </a:lnBlToTr>
                    <a:noFill/>
                  </a:tcPr>
                </a:tc>
              </a:tr>
            </a:tbl>
          </a:graphicData>
        </a:graphic>
      </p:graphicFrame>
      <p:sp>
        <p:nvSpPr>
          <p:cNvPr id="32784" name="Text Box 16"/>
          <p:cNvSpPr txBox="1">
            <a:spLocks noChangeArrowheads="1"/>
          </p:cNvSpPr>
          <p:nvPr/>
        </p:nvSpPr>
        <p:spPr bwMode="auto">
          <a:xfrm>
            <a:off x="2209800" y="508000"/>
            <a:ext cx="6018213" cy="457200"/>
          </a:xfrm>
          <a:prstGeom prst="rect">
            <a:avLst/>
          </a:prstGeom>
          <a:noFill/>
          <a:ln w="9525">
            <a:noFill/>
            <a:miter lim="800000"/>
            <a:headEnd/>
            <a:tailEnd/>
          </a:ln>
          <a:effectLst/>
        </p:spPr>
        <p:txBody>
          <a:bodyPr>
            <a:spAutoFit/>
          </a:bodyPr>
          <a:lstStyle/>
          <a:p>
            <a:pPr>
              <a:defRPr/>
            </a:pPr>
            <a:r>
              <a:rPr lang="fr-FR" sz="2400">
                <a:solidFill>
                  <a:srgbClr val="0E318D"/>
                </a:solidFill>
              </a:rPr>
              <a:t>Frankfurt (Germany), 6-9 June 2011</a:t>
            </a:r>
          </a:p>
        </p:txBody>
      </p:sp>
      <p:sp>
        <p:nvSpPr>
          <p:cNvPr id="1038" name="Rectangle 17"/>
          <p:cNvSpPr>
            <a:spLocks noGrp="1" noChangeArrowheads="1"/>
          </p:cNvSpPr>
          <p:nvPr>
            <p:ph type="title"/>
          </p:nvPr>
        </p:nvSpPr>
        <p:spPr bwMode="auto">
          <a:xfrm>
            <a:off x="412750" y="1200150"/>
            <a:ext cx="8229600" cy="5905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Tree>
  </p:cSld>
  <p:clrMap bg1="lt1" tx1="dk1" bg2="lt2" tx2="dk2" accent1="accent1" accent2="accent2" accent3="accent3" accent4="accent4" accent5="accent5" accent6="accent6" hlink="hlink" folHlink="folHlink"/>
  <p:sldLayoutIdLst>
    <p:sldLayoutId id="2147483682"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3200" b="1">
          <a:solidFill>
            <a:srgbClr val="0E318D"/>
          </a:solidFill>
          <a:latin typeface="+mj-lt"/>
          <a:ea typeface="+mj-ea"/>
          <a:cs typeface="+mj-cs"/>
        </a:defRPr>
      </a:lvl1pPr>
      <a:lvl2pPr algn="l" rtl="0" eaLnBrk="0" fontAlgn="base" hangingPunct="0">
        <a:spcBef>
          <a:spcPct val="0"/>
        </a:spcBef>
        <a:spcAft>
          <a:spcPct val="0"/>
        </a:spcAft>
        <a:defRPr sz="3200" b="1">
          <a:solidFill>
            <a:srgbClr val="0E318D"/>
          </a:solidFill>
          <a:latin typeface="Arial" charset="0"/>
          <a:cs typeface="Arial" charset="0"/>
        </a:defRPr>
      </a:lvl2pPr>
      <a:lvl3pPr algn="l" rtl="0" eaLnBrk="0" fontAlgn="base" hangingPunct="0">
        <a:spcBef>
          <a:spcPct val="0"/>
        </a:spcBef>
        <a:spcAft>
          <a:spcPct val="0"/>
        </a:spcAft>
        <a:defRPr sz="3200" b="1">
          <a:solidFill>
            <a:srgbClr val="0E318D"/>
          </a:solidFill>
          <a:latin typeface="Arial" charset="0"/>
          <a:cs typeface="Arial" charset="0"/>
        </a:defRPr>
      </a:lvl3pPr>
      <a:lvl4pPr algn="l" rtl="0" eaLnBrk="0" fontAlgn="base" hangingPunct="0">
        <a:spcBef>
          <a:spcPct val="0"/>
        </a:spcBef>
        <a:spcAft>
          <a:spcPct val="0"/>
        </a:spcAft>
        <a:defRPr sz="3200" b="1">
          <a:solidFill>
            <a:srgbClr val="0E318D"/>
          </a:solidFill>
          <a:latin typeface="Arial" charset="0"/>
          <a:cs typeface="Arial" charset="0"/>
        </a:defRPr>
      </a:lvl4pPr>
      <a:lvl5pPr algn="l" rtl="0" eaLnBrk="0" fontAlgn="base" hangingPunct="0">
        <a:spcBef>
          <a:spcPct val="0"/>
        </a:spcBef>
        <a:spcAft>
          <a:spcPct val="0"/>
        </a:spcAft>
        <a:defRPr sz="3200" b="1">
          <a:solidFill>
            <a:srgbClr val="0E318D"/>
          </a:solidFill>
          <a:latin typeface="Arial" charset="0"/>
          <a:cs typeface="Arial" charset="0"/>
        </a:defRPr>
      </a:lvl5pPr>
      <a:lvl6pPr marL="457200" algn="l" rtl="0" fontAlgn="base">
        <a:spcBef>
          <a:spcPct val="0"/>
        </a:spcBef>
        <a:spcAft>
          <a:spcPct val="0"/>
        </a:spcAft>
        <a:defRPr sz="3200" b="1">
          <a:solidFill>
            <a:srgbClr val="0E318D"/>
          </a:solidFill>
          <a:latin typeface="Arial" charset="0"/>
          <a:cs typeface="Arial" charset="0"/>
        </a:defRPr>
      </a:lvl6pPr>
      <a:lvl7pPr marL="914400" algn="l" rtl="0" fontAlgn="base">
        <a:spcBef>
          <a:spcPct val="0"/>
        </a:spcBef>
        <a:spcAft>
          <a:spcPct val="0"/>
        </a:spcAft>
        <a:defRPr sz="3200" b="1">
          <a:solidFill>
            <a:srgbClr val="0E318D"/>
          </a:solidFill>
          <a:latin typeface="Arial" charset="0"/>
          <a:cs typeface="Arial" charset="0"/>
        </a:defRPr>
      </a:lvl7pPr>
      <a:lvl8pPr marL="1371600" algn="l" rtl="0" fontAlgn="base">
        <a:spcBef>
          <a:spcPct val="0"/>
        </a:spcBef>
        <a:spcAft>
          <a:spcPct val="0"/>
        </a:spcAft>
        <a:defRPr sz="3200" b="1">
          <a:solidFill>
            <a:srgbClr val="0E318D"/>
          </a:solidFill>
          <a:latin typeface="Arial" charset="0"/>
          <a:cs typeface="Arial" charset="0"/>
        </a:defRPr>
      </a:lvl8pPr>
      <a:lvl9pPr marL="1828800" algn="l" rtl="0" fontAlgn="base">
        <a:spcBef>
          <a:spcPct val="0"/>
        </a:spcBef>
        <a:spcAft>
          <a:spcPct val="0"/>
        </a:spcAft>
        <a:defRPr sz="3200" b="1">
          <a:solidFill>
            <a:srgbClr val="0E318D"/>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Font typeface="Wingdings" pitchFamily="2" charset="2"/>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a:solidFill>
            <a:schemeClr val="tx1"/>
          </a:solidFill>
          <a:latin typeface="+mn-lt"/>
          <a:cs typeface="+mn-cs"/>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5"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6"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body" idx="1"/>
          </p:nvPr>
        </p:nvSpPr>
        <p:spPr>
          <a:xfrm>
            <a:off x="1259632" y="2420888"/>
            <a:ext cx="7560840" cy="3384078"/>
          </a:xfrm>
        </p:spPr>
        <p:txBody>
          <a:bodyPr/>
          <a:lstStyle/>
          <a:p>
            <a:pPr eaLnBrk="1" hangingPunct="1"/>
            <a:endParaRPr lang="en-US" dirty="0" smtClean="0">
              <a:latin typeface="Arial" charset="0"/>
            </a:endParaRPr>
          </a:p>
          <a:p>
            <a:pPr eaLnBrk="1" hangingPunct="1">
              <a:buFontTx/>
              <a:buChar char="-"/>
            </a:pPr>
            <a:r>
              <a:rPr lang="en-US" dirty="0" smtClean="0">
                <a:latin typeface="Arial" charset="0"/>
              </a:rPr>
              <a:t>Distribution Grid of Carinthia - Overview</a:t>
            </a:r>
          </a:p>
          <a:p>
            <a:pPr eaLnBrk="1" hangingPunct="1">
              <a:buFontTx/>
              <a:buChar char="-"/>
            </a:pPr>
            <a:r>
              <a:rPr lang="en-US" dirty="0" smtClean="0">
                <a:latin typeface="Arial" charset="0"/>
              </a:rPr>
              <a:t>Organization, Control Centre, Back Office</a:t>
            </a:r>
          </a:p>
          <a:p>
            <a:pPr eaLnBrk="1" hangingPunct="1">
              <a:buFontTx/>
              <a:buChar char="-"/>
            </a:pPr>
            <a:r>
              <a:rPr lang="en-US" dirty="0" smtClean="0">
                <a:latin typeface="Arial" charset="0"/>
              </a:rPr>
              <a:t>System Integration</a:t>
            </a:r>
          </a:p>
          <a:p>
            <a:pPr eaLnBrk="1" hangingPunct="1">
              <a:buFontTx/>
              <a:buChar char="-"/>
            </a:pPr>
            <a:r>
              <a:rPr lang="en-US" dirty="0" smtClean="0">
                <a:latin typeface="Arial" charset="0"/>
              </a:rPr>
              <a:t>Software Implementations</a:t>
            </a:r>
          </a:p>
        </p:txBody>
      </p:sp>
      <p:sp>
        <p:nvSpPr>
          <p:cNvPr id="3075" name="Text Box 6"/>
          <p:cNvSpPr txBox="1">
            <a:spLocks noChangeArrowheads="1"/>
          </p:cNvSpPr>
          <p:nvPr/>
        </p:nvSpPr>
        <p:spPr bwMode="auto">
          <a:xfrm>
            <a:off x="468313" y="6308725"/>
            <a:ext cx="7200900" cy="336550"/>
          </a:xfrm>
          <a:prstGeom prst="rect">
            <a:avLst/>
          </a:prstGeom>
          <a:noFill/>
          <a:ln w="9525">
            <a:noFill/>
            <a:miter lim="800000"/>
            <a:headEnd/>
            <a:tailEnd/>
          </a:ln>
        </p:spPr>
        <p:txBody>
          <a:bodyPr>
            <a:spAutoFit/>
          </a:bodyPr>
          <a:lstStyle/>
          <a:p>
            <a:r>
              <a:rPr lang="en-US" sz="1600" dirty="0" err="1" smtClean="0">
                <a:latin typeface="Arial" charset="0"/>
              </a:rPr>
              <a:t>Ignaz</a:t>
            </a:r>
            <a:r>
              <a:rPr lang="en-US" sz="1600" dirty="0" smtClean="0">
                <a:latin typeface="Arial" charset="0"/>
              </a:rPr>
              <a:t> </a:t>
            </a:r>
            <a:r>
              <a:rPr lang="en-US" sz="1600" dirty="0" err="1" smtClean="0">
                <a:latin typeface="Arial" charset="0"/>
              </a:rPr>
              <a:t>Hübl</a:t>
            </a:r>
            <a:r>
              <a:rPr lang="en-US" sz="1600" dirty="0" smtClean="0">
                <a:latin typeface="Arial" charset="0"/>
              </a:rPr>
              <a:t> – Austria – Session 3 – Paper 0358</a:t>
            </a:r>
            <a:endParaRPr lang="en-US" sz="1600" dirty="0">
              <a:latin typeface="Arial" charset="0"/>
            </a:endParaRPr>
          </a:p>
        </p:txBody>
      </p:sp>
      <p:sp>
        <p:nvSpPr>
          <p:cNvPr id="3076" name="Text Box 8"/>
          <p:cNvSpPr txBox="1">
            <a:spLocks noChangeArrowheads="1"/>
          </p:cNvSpPr>
          <p:nvPr/>
        </p:nvSpPr>
        <p:spPr bwMode="auto">
          <a:xfrm>
            <a:off x="539750" y="1268413"/>
            <a:ext cx="8208963" cy="1077218"/>
          </a:xfrm>
          <a:prstGeom prst="rect">
            <a:avLst/>
          </a:prstGeom>
          <a:noFill/>
          <a:ln w="9525" algn="ctr">
            <a:noFill/>
            <a:miter lim="800000"/>
            <a:headEnd/>
            <a:tailEnd/>
          </a:ln>
        </p:spPr>
        <p:txBody>
          <a:bodyPr>
            <a:spAutoFit/>
          </a:bodyPr>
          <a:lstStyle/>
          <a:p>
            <a:pPr algn="ctr">
              <a:lnSpc>
                <a:spcPct val="90000"/>
              </a:lnSpc>
              <a:spcBef>
                <a:spcPct val="20000"/>
              </a:spcBef>
              <a:buClr>
                <a:schemeClr val="bg2"/>
              </a:buClr>
              <a:buSzPct val="75000"/>
              <a:buFont typeface="Wingdings" pitchFamily="2" charset="2"/>
              <a:buNone/>
            </a:pPr>
            <a:r>
              <a:rPr lang="en-US" sz="3200" b="1" smtClean="0">
                <a:solidFill>
                  <a:schemeClr val="bg2"/>
                </a:solidFill>
                <a:latin typeface="Arial" charset="0"/>
              </a:rPr>
              <a:t>Evolutions in the Grid Operation</a:t>
            </a:r>
          </a:p>
          <a:p>
            <a:pPr algn="ctr">
              <a:lnSpc>
                <a:spcPct val="90000"/>
              </a:lnSpc>
              <a:spcBef>
                <a:spcPct val="20000"/>
              </a:spcBef>
              <a:buClr>
                <a:schemeClr val="bg2"/>
              </a:buClr>
              <a:buSzPct val="75000"/>
              <a:buFont typeface="Wingdings" pitchFamily="2" charset="2"/>
              <a:buNone/>
            </a:pPr>
            <a:r>
              <a:rPr lang="en-US" sz="3200" b="1" smtClean="0">
                <a:solidFill>
                  <a:schemeClr val="bg2"/>
                </a:solidFill>
                <a:latin typeface="Arial" charset="0"/>
              </a:rPr>
              <a:t>In Carinthia</a:t>
            </a:r>
            <a:endParaRPr lang="en-US" sz="3200">
              <a:solidFill>
                <a:schemeClr val="bg2"/>
              </a:solidFill>
              <a:latin typeface="Arial" charset="0"/>
            </a:endParaRPr>
          </a:p>
        </p:txBody>
      </p:sp>
      <p:pic>
        <p:nvPicPr>
          <p:cNvPr id="5" name="Grafik 4" descr="Netz_cmyk_26mm.jpg"/>
          <p:cNvPicPr>
            <a:picLocks noChangeAspect="1"/>
          </p:cNvPicPr>
          <p:nvPr/>
        </p:nvPicPr>
        <p:blipFill>
          <a:blip r:embed="rId3" cstate="print"/>
          <a:stretch>
            <a:fillRect/>
          </a:stretch>
        </p:blipFill>
        <p:spPr>
          <a:xfrm>
            <a:off x="7884368" y="6093296"/>
            <a:ext cx="935736" cy="565404"/>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74">
                                            <p:txEl>
                                              <p:pRg st="1" end="1"/>
                                            </p:txEl>
                                          </p:spTgt>
                                        </p:tgtEl>
                                        <p:attrNameLst>
                                          <p:attrName>style.visibility</p:attrName>
                                        </p:attrNameLst>
                                      </p:cBhvr>
                                      <p:to>
                                        <p:strVal val="visible"/>
                                      </p:to>
                                    </p:set>
                                    <p:animEffect transition="in" filter="blinds(horizontal)">
                                      <p:cBhvr>
                                        <p:cTn id="7" dur="500"/>
                                        <p:tgtEl>
                                          <p:spTgt spid="307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074">
                                            <p:txEl>
                                              <p:pRg st="2" end="2"/>
                                            </p:txEl>
                                          </p:spTgt>
                                        </p:tgtEl>
                                        <p:attrNameLst>
                                          <p:attrName>style.visibility</p:attrName>
                                        </p:attrNameLst>
                                      </p:cBhvr>
                                      <p:to>
                                        <p:strVal val="visible"/>
                                      </p:to>
                                    </p:set>
                                    <p:animEffect transition="in" filter="blinds(horizontal)">
                                      <p:cBhvr>
                                        <p:cTn id="12" dur="500"/>
                                        <p:tgtEl>
                                          <p:spTgt spid="307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074">
                                            <p:txEl>
                                              <p:pRg st="3" end="3"/>
                                            </p:txEl>
                                          </p:spTgt>
                                        </p:tgtEl>
                                        <p:attrNameLst>
                                          <p:attrName>style.visibility</p:attrName>
                                        </p:attrNameLst>
                                      </p:cBhvr>
                                      <p:to>
                                        <p:strVal val="visible"/>
                                      </p:to>
                                    </p:set>
                                    <p:animEffect transition="in" filter="blinds(horizontal)">
                                      <p:cBhvr>
                                        <p:cTn id="17" dur="500"/>
                                        <p:tgtEl>
                                          <p:spTgt spid="307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074">
                                            <p:txEl>
                                              <p:pRg st="4" end="4"/>
                                            </p:txEl>
                                          </p:spTgt>
                                        </p:tgtEl>
                                        <p:attrNameLst>
                                          <p:attrName>style.visibility</p:attrName>
                                        </p:attrNameLst>
                                      </p:cBhvr>
                                      <p:to>
                                        <p:strVal val="visible"/>
                                      </p:to>
                                    </p:set>
                                    <p:animEffect transition="in" filter="blinds(horizontal)">
                                      <p:cBhvr>
                                        <p:cTn id="22" dur="500"/>
                                        <p:tgtEl>
                                          <p:spTgt spid="307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 name="Text Box 6"/>
          <p:cNvSpPr txBox="1">
            <a:spLocks noChangeArrowheads="1"/>
          </p:cNvSpPr>
          <p:nvPr/>
        </p:nvSpPr>
        <p:spPr bwMode="auto">
          <a:xfrm>
            <a:off x="468313" y="6308725"/>
            <a:ext cx="7200900" cy="336550"/>
          </a:xfrm>
          <a:prstGeom prst="rect">
            <a:avLst/>
          </a:prstGeom>
          <a:noFill/>
          <a:ln w="9525">
            <a:noFill/>
            <a:miter lim="800000"/>
            <a:headEnd/>
            <a:tailEnd/>
          </a:ln>
        </p:spPr>
        <p:txBody>
          <a:bodyPr>
            <a:spAutoFit/>
          </a:bodyPr>
          <a:lstStyle/>
          <a:p>
            <a:r>
              <a:rPr lang="en-US" sz="1600" dirty="0" err="1" smtClean="0">
                <a:latin typeface="Arial" charset="0"/>
              </a:rPr>
              <a:t>Ignaz</a:t>
            </a:r>
            <a:r>
              <a:rPr lang="en-US" sz="1600" dirty="0" smtClean="0">
                <a:latin typeface="Arial" charset="0"/>
              </a:rPr>
              <a:t> </a:t>
            </a:r>
            <a:r>
              <a:rPr lang="en-US" sz="1600" dirty="0" err="1" smtClean="0">
                <a:latin typeface="Arial" charset="0"/>
              </a:rPr>
              <a:t>Hübl</a:t>
            </a:r>
            <a:r>
              <a:rPr lang="en-US" sz="1600" dirty="0" smtClean="0">
                <a:latin typeface="Arial" charset="0"/>
              </a:rPr>
              <a:t> – Austria – Session 3 – Paper 0358</a:t>
            </a:r>
            <a:endParaRPr lang="en-US" sz="1600" dirty="0">
              <a:latin typeface="Arial" charset="0"/>
            </a:endParaRPr>
          </a:p>
        </p:txBody>
      </p:sp>
      <p:pic>
        <p:nvPicPr>
          <p:cNvPr id="5" name="Picture 6" descr="M:\kelag\powerpoint_2\Kelag Imagebilder\powerpoint bilder\kelag04.JPG"/>
          <p:cNvPicPr>
            <a:picLocks noChangeAspect="1" noChangeArrowheads="1"/>
          </p:cNvPicPr>
          <p:nvPr/>
        </p:nvPicPr>
        <p:blipFill>
          <a:blip r:embed="rId2" cstate="print"/>
          <a:srcRect/>
          <a:stretch>
            <a:fillRect/>
          </a:stretch>
        </p:blipFill>
        <p:spPr bwMode="auto">
          <a:xfrm>
            <a:off x="1403648" y="1412776"/>
            <a:ext cx="6552728" cy="4914546"/>
          </a:xfrm>
          <a:prstGeom prst="rect">
            <a:avLst/>
          </a:prstGeom>
          <a:noFill/>
          <a:ln w="9525">
            <a:noFill/>
            <a:miter lim="800000"/>
            <a:headEnd/>
            <a:tailEnd/>
          </a:ln>
        </p:spPr>
      </p:pic>
      <p:pic>
        <p:nvPicPr>
          <p:cNvPr id="4" name="Grafik 3" descr="Netz_cmyk_26mm.jpg"/>
          <p:cNvPicPr>
            <a:picLocks noChangeAspect="1"/>
          </p:cNvPicPr>
          <p:nvPr/>
        </p:nvPicPr>
        <p:blipFill>
          <a:blip r:embed="rId3" cstate="print"/>
          <a:stretch>
            <a:fillRect/>
          </a:stretch>
        </p:blipFill>
        <p:spPr>
          <a:xfrm>
            <a:off x="7884368" y="6093296"/>
            <a:ext cx="935736" cy="565404"/>
          </a:xfrm>
          <a:prstGeom prst="rect">
            <a:avLst/>
          </a:prstGeom>
        </p:spPr>
      </p:pic>
      <p:sp>
        <p:nvSpPr>
          <p:cNvPr id="6" name="Textfeld 5"/>
          <p:cNvSpPr txBox="1"/>
          <p:nvPr/>
        </p:nvSpPr>
        <p:spPr>
          <a:xfrm>
            <a:off x="1979712" y="1196752"/>
            <a:ext cx="5410264" cy="523220"/>
          </a:xfrm>
          <a:prstGeom prst="rect">
            <a:avLst/>
          </a:prstGeom>
          <a:noFill/>
        </p:spPr>
        <p:txBody>
          <a:bodyPr wrap="none" rtlCol="0">
            <a:spAutoFit/>
          </a:bodyPr>
          <a:lstStyle/>
          <a:p>
            <a:r>
              <a:rPr lang="en-US" sz="2800" dirty="0" smtClean="0">
                <a:solidFill>
                  <a:srgbClr val="0070C0"/>
                </a:solidFill>
              </a:rPr>
              <a:t>Thank you for your Attention</a:t>
            </a:r>
            <a:endParaRPr lang="en-US" sz="2800" dirty="0">
              <a:solidFill>
                <a:srgbClr val="0070C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380/220 </a:t>
            </a:r>
            <a:r>
              <a:rPr lang="de-DE" dirty="0" err="1" smtClean="0"/>
              <a:t>kV</a:t>
            </a:r>
            <a:r>
              <a:rPr lang="de-DE" dirty="0" smtClean="0"/>
              <a:t> Power </a:t>
            </a:r>
            <a:r>
              <a:rPr lang="de-DE" dirty="0" err="1" smtClean="0"/>
              <a:t>Lines</a:t>
            </a:r>
            <a:r>
              <a:rPr lang="de-DE" dirty="0" smtClean="0"/>
              <a:t> in Austria</a:t>
            </a:r>
            <a:endParaRPr lang="de-DE" dirty="0"/>
          </a:p>
        </p:txBody>
      </p:sp>
      <p:sp>
        <p:nvSpPr>
          <p:cNvPr id="87" name="Text Box 275"/>
          <p:cNvSpPr txBox="1">
            <a:spLocks noChangeArrowheads="1"/>
          </p:cNvSpPr>
          <p:nvPr/>
        </p:nvSpPr>
        <p:spPr bwMode="auto">
          <a:xfrm>
            <a:off x="1604046" y="5978177"/>
            <a:ext cx="2029069" cy="331143"/>
          </a:xfrm>
          <a:prstGeom prst="rect">
            <a:avLst/>
          </a:prstGeom>
          <a:noFill/>
          <a:ln w="9525">
            <a:noFill/>
            <a:miter lim="800000"/>
            <a:headEnd/>
            <a:tailEnd/>
          </a:ln>
        </p:spPr>
        <p:txBody>
          <a:bodyPr wrap="none">
            <a:spAutoFit/>
          </a:bodyPr>
          <a:lstStyle/>
          <a:p>
            <a:r>
              <a:rPr lang="de-DE" b="1" dirty="0">
                <a:solidFill>
                  <a:srgbClr val="00741E"/>
                </a:solidFill>
              </a:rPr>
              <a:t>KELAG Netz GmbH</a:t>
            </a:r>
          </a:p>
        </p:txBody>
      </p:sp>
      <p:grpSp>
        <p:nvGrpSpPr>
          <p:cNvPr id="255" name="Gruppieren 254"/>
          <p:cNvGrpSpPr/>
          <p:nvPr/>
        </p:nvGrpSpPr>
        <p:grpSpPr>
          <a:xfrm>
            <a:off x="899592" y="1772814"/>
            <a:ext cx="7560840" cy="4429911"/>
            <a:chOff x="899592" y="1772814"/>
            <a:chExt cx="7560840" cy="4429911"/>
          </a:xfrm>
        </p:grpSpPr>
        <p:grpSp>
          <p:nvGrpSpPr>
            <p:cNvPr id="7" name="Group 3"/>
            <p:cNvGrpSpPr>
              <a:grpSpLocks/>
            </p:cNvGrpSpPr>
            <p:nvPr/>
          </p:nvGrpSpPr>
          <p:grpSpPr bwMode="auto">
            <a:xfrm>
              <a:off x="899592" y="1772814"/>
              <a:ext cx="7458483" cy="4429911"/>
              <a:chOff x="451" y="917"/>
              <a:chExt cx="4955" cy="3117"/>
            </a:xfrm>
          </p:grpSpPr>
          <p:sp>
            <p:nvSpPr>
              <p:cNvPr id="93" name="Freeform 4"/>
              <p:cNvSpPr>
                <a:spLocks/>
              </p:cNvSpPr>
              <p:nvPr/>
            </p:nvSpPr>
            <p:spPr bwMode="auto">
              <a:xfrm>
                <a:off x="539" y="962"/>
                <a:ext cx="4707" cy="2989"/>
              </a:xfrm>
              <a:custGeom>
                <a:avLst/>
                <a:gdLst>
                  <a:gd name="T0" fmla="*/ 0 w 14119"/>
                  <a:gd name="T1" fmla="*/ 1 h 5977"/>
                  <a:gd name="T2" fmla="*/ 0 w 14119"/>
                  <a:gd name="T3" fmla="*/ 1 h 5977"/>
                  <a:gd name="T4" fmla="*/ 0 w 14119"/>
                  <a:gd name="T5" fmla="*/ 1 h 5977"/>
                  <a:gd name="T6" fmla="*/ 0 w 14119"/>
                  <a:gd name="T7" fmla="*/ 1 h 5977"/>
                  <a:gd name="T8" fmla="*/ 0 w 14119"/>
                  <a:gd name="T9" fmla="*/ 1 h 5977"/>
                  <a:gd name="T10" fmla="*/ 0 w 14119"/>
                  <a:gd name="T11" fmla="*/ 1 h 5977"/>
                  <a:gd name="T12" fmla="*/ 0 w 14119"/>
                  <a:gd name="T13" fmla="*/ 1 h 5977"/>
                  <a:gd name="T14" fmla="*/ 0 w 14119"/>
                  <a:gd name="T15" fmla="*/ 1 h 5977"/>
                  <a:gd name="T16" fmla="*/ 0 w 14119"/>
                  <a:gd name="T17" fmla="*/ 1 h 5977"/>
                  <a:gd name="T18" fmla="*/ 0 w 14119"/>
                  <a:gd name="T19" fmla="*/ 1 h 5977"/>
                  <a:gd name="T20" fmla="*/ 0 w 14119"/>
                  <a:gd name="T21" fmla="*/ 1 h 5977"/>
                  <a:gd name="T22" fmla="*/ 0 w 14119"/>
                  <a:gd name="T23" fmla="*/ 1 h 5977"/>
                  <a:gd name="T24" fmla="*/ 0 w 14119"/>
                  <a:gd name="T25" fmla="*/ 1 h 5977"/>
                  <a:gd name="T26" fmla="*/ 0 w 14119"/>
                  <a:gd name="T27" fmla="*/ 1 h 5977"/>
                  <a:gd name="T28" fmla="*/ 0 w 14119"/>
                  <a:gd name="T29" fmla="*/ 1 h 5977"/>
                  <a:gd name="T30" fmla="*/ 0 w 14119"/>
                  <a:gd name="T31" fmla="*/ 1 h 5977"/>
                  <a:gd name="T32" fmla="*/ 0 w 14119"/>
                  <a:gd name="T33" fmla="*/ 1 h 5977"/>
                  <a:gd name="T34" fmla="*/ 0 w 14119"/>
                  <a:gd name="T35" fmla="*/ 1 h 5977"/>
                  <a:gd name="T36" fmla="*/ 0 w 14119"/>
                  <a:gd name="T37" fmla="*/ 1 h 5977"/>
                  <a:gd name="T38" fmla="*/ 0 w 14119"/>
                  <a:gd name="T39" fmla="*/ 1 h 5977"/>
                  <a:gd name="T40" fmla="*/ 0 w 14119"/>
                  <a:gd name="T41" fmla="*/ 1 h 5977"/>
                  <a:gd name="T42" fmla="*/ 0 w 14119"/>
                  <a:gd name="T43" fmla="*/ 1 h 5977"/>
                  <a:gd name="T44" fmla="*/ 0 w 14119"/>
                  <a:gd name="T45" fmla="*/ 1 h 5977"/>
                  <a:gd name="T46" fmla="*/ 0 w 14119"/>
                  <a:gd name="T47" fmla="*/ 1 h 5977"/>
                  <a:gd name="T48" fmla="*/ 0 w 14119"/>
                  <a:gd name="T49" fmla="*/ 1 h 5977"/>
                  <a:gd name="T50" fmla="*/ 0 w 14119"/>
                  <a:gd name="T51" fmla="*/ 1 h 5977"/>
                  <a:gd name="T52" fmla="*/ 0 w 14119"/>
                  <a:gd name="T53" fmla="*/ 1 h 5977"/>
                  <a:gd name="T54" fmla="*/ 0 w 14119"/>
                  <a:gd name="T55" fmla="*/ 1 h 5977"/>
                  <a:gd name="T56" fmla="*/ 0 w 14119"/>
                  <a:gd name="T57" fmla="*/ 1 h 5977"/>
                  <a:gd name="T58" fmla="*/ 0 w 14119"/>
                  <a:gd name="T59" fmla="*/ 1 h 5977"/>
                  <a:gd name="T60" fmla="*/ 0 w 14119"/>
                  <a:gd name="T61" fmla="*/ 1 h 5977"/>
                  <a:gd name="T62" fmla="*/ 0 w 14119"/>
                  <a:gd name="T63" fmla="*/ 1 h 5977"/>
                  <a:gd name="T64" fmla="*/ 0 w 14119"/>
                  <a:gd name="T65" fmla="*/ 1 h 5977"/>
                  <a:gd name="T66" fmla="*/ 0 w 14119"/>
                  <a:gd name="T67" fmla="*/ 1 h 5977"/>
                  <a:gd name="T68" fmla="*/ 0 w 14119"/>
                  <a:gd name="T69" fmla="*/ 1 h 5977"/>
                  <a:gd name="T70" fmla="*/ 0 w 14119"/>
                  <a:gd name="T71" fmla="*/ 1 h 5977"/>
                  <a:gd name="T72" fmla="*/ 0 w 14119"/>
                  <a:gd name="T73" fmla="*/ 1 h 5977"/>
                  <a:gd name="T74" fmla="*/ 0 w 14119"/>
                  <a:gd name="T75" fmla="*/ 1 h 5977"/>
                  <a:gd name="T76" fmla="*/ 0 w 14119"/>
                  <a:gd name="T77" fmla="*/ 1 h 5977"/>
                  <a:gd name="T78" fmla="*/ 0 w 14119"/>
                  <a:gd name="T79" fmla="*/ 1 h 5977"/>
                  <a:gd name="T80" fmla="*/ 0 w 14119"/>
                  <a:gd name="T81" fmla="*/ 1 h 5977"/>
                  <a:gd name="T82" fmla="*/ 0 w 14119"/>
                  <a:gd name="T83" fmla="*/ 1 h 5977"/>
                  <a:gd name="T84" fmla="*/ 0 w 14119"/>
                  <a:gd name="T85" fmla="*/ 1 h 5977"/>
                  <a:gd name="T86" fmla="*/ 0 w 14119"/>
                  <a:gd name="T87" fmla="*/ 1 h 5977"/>
                  <a:gd name="T88" fmla="*/ 0 w 14119"/>
                  <a:gd name="T89" fmla="*/ 1 h 5977"/>
                  <a:gd name="T90" fmla="*/ 0 w 14119"/>
                  <a:gd name="T91" fmla="*/ 1 h 5977"/>
                  <a:gd name="T92" fmla="*/ 0 w 14119"/>
                  <a:gd name="T93" fmla="*/ 1 h 5977"/>
                  <a:gd name="T94" fmla="*/ 0 w 14119"/>
                  <a:gd name="T95" fmla="*/ 1 h 5977"/>
                  <a:gd name="T96" fmla="*/ 0 w 14119"/>
                  <a:gd name="T97" fmla="*/ 1 h 5977"/>
                  <a:gd name="T98" fmla="*/ 0 w 14119"/>
                  <a:gd name="T99" fmla="*/ 1 h 5977"/>
                  <a:gd name="T100" fmla="*/ 0 w 14119"/>
                  <a:gd name="T101" fmla="*/ 1 h 5977"/>
                  <a:gd name="T102" fmla="*/ 0 w 14119"/>
                  <a:gd name="T103" fmla="*/ 1 h 5977"/>
                  <a:gd name="T104" fmla="*/ 0 w 14119"/>
                  <a:gd name="T105" fmla="*/ 1 h 5977"/>
                  <a:gd name="T106" fmla="*/ 0 w 14119"/>
                  <a:gd name="T107" fmla="*/ 1 h 5977"/>
                  <a:gd name="T108" fmla="*/ 0 w 14119"/>
                  <a:gd name="T109" fmla="*/ 1 h 5977"/>
                  <a:gd name="T110" fmla="*/ 0 w 14119"/>
                  <a:gd name="T111" fmla="*/ 1 h 5977"/>
                  <a:gd name="T112" fmla="*/ 0 w 14119"/>
                  <a:gd name="T113" fmla="*/ 1 h 5977"/>
                  <a:gd name="T114" fmla="*/ 0 w 14119"/>
                  <a:gd name="T115" fmla="*/ 1 h 5977"/>
                  <a:gd name="T116" fmla="*/ 0 w 14119"/>
                  <a:gd name="T117" fmla="*/ 1 h 5977"/>
                  <a:gd name="T118" fmla="*/ 0 w 14119"/>
                  <a:gd name="T119" fmla="*/ 1 h 5977"/>
                  <a:gd name="T120" fmla="*/ 0 w 14119"/>
                  <a:gd name="T121" fmla="*/ 1 h 597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4119"/>
                  <a:gd name="T184" fmla="*/ 0 h 5977"/>
                  <a:gd name="T185" fmla="*/ 14119 w 14119"/>
                  <a:gd name="T186" fmla="*/ 5977 h 597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4119" h="5977">
                    <a:moveTo>
                      <a:pt x="13932" y="1947"/>
                    </a:moveTo>
                    <a:lnTo>
                      <a:pt x="13932" y="1897"/>
                    </a:lnTo>
                    <a:lnTo>
                      <a:pt x="13912" y="1863"/>
                    </a:lnTo>
                    <a:lnTo>
                      <a:pt x="13888" y="1880"/>
                    </a:lnTo>
                    <a:lnTo>
                      <a:pt x="13849" y="1880"/>
                    </a:lnTo>
                    <a:lnTo>
                      <a:pt x="13827" y="1846"/>
                    </a:lnTo>
                    <a:lnTo>
                      <a:pt x="13786" y="1829"/>
                    </a:lnTo>
                    <a:lnTo>
                      <a:pt x="13764" y="1812"/>
                    </a:lnTo>
                    <a:lnTo>
                      <a:pt x="13764" y="1758"/>
                    </a:lnTo>
                    <a:lnTo>
                      <a:pt x="13701" y="1657"/>
                    </a:lnTo>
                    <a:lnTo>
                      <a:pt x="13723" y="1605"/>
                    </a:lnTo>
                    <a:lnTo>
                      <a:pt x="13701" y="1589"/>
                    </a:lnTo>
                    <a:lnTo>
                      <a:pt x="13640" y="1589"/>
                    </a:lnTo>
                    <a:lnTo>
                      <a:pt x="13598" y="1504"/>
                    </a:lnTo>
                    <a:lnTo>
                      <a:pt x="13620" y="1469"/>
                    </a:lnTo>
                    <a:lnTo>
                      <a:pt x="13577" y="1453"/>
                    </a:lnTo>
                    <a:lnTo>
                      <a:pt x="13557" y="1435"/>
                    </a:lnTo>
                    <a:lnTo>
                      <a:pt x="13557" y="1419"/>
                    </a:lnTo>
                    <a:lnTo>
                      <a:pt x="13495" y="1419"/>
                    </a:lnTo>
                    <a:lnTo>
                      <a:pt x="13495" y="1368"/>
                    </a:lnTo>
                    <a:lnTo>
                      <a:pt x="13473" y="1351"/>
                    </a:lnTo>
                    <a:lnTo>
                      <a:pt x="13514" y="1351"/>
                    </a:lnTo>
                    <a:lnTo>
                      <a:pt x="13514" y="1280"/>
                    </a:lnTo>
                    <a:lnTo>
                      <a:pt x="13535" y="1264"/>
                    </a:lnTo>
                    <a:lnTo>
                      <a:pt x="13495" y="1230"/>
                    </a:lnTo>
                    <a:lnTo>
                      <a:pt x="13495" y="1196"/>
                    </a:lnTo>
                    <a:lnTo>
                      <a:pt x="13535" y="1162"/>
                    </a:lnTo>
                    <a:lnTo>
                      <a:pt x="13557" y="1127"/>
                    </a:lnTo>
                    <a:lnTo>
                      <a:pt x="13577" y="1127"/>
                    </a:lnTo>
                    <a:lnTo>
                      <a:pt x="13577" y="1110"/>
                    </a:lnTo>
                    <a:lnTo>
                      <a:pt x="13557" y="1094"/>
                    </a:lnTo>
                    <a:lnTo>
                      <a:pt x="13598" y="1077"/>
                    </a:lnTo>
                    <a:lnTo>
                      <a:pt x="13620" y="1077"/>
                    </a:lnTo>
                    <a:lnTo>
                      <a:pt x="13598" y="1043"/>
                    </a:lnTo>
                    <a:lnTo>
                      <a:pt x="13620" y="1043"/>
                    </a:lnTo>
                    <a:lnTo>
                      <a:pt x="13620" y="1026"/>
                    </a:lnTo>
                    <a:lnTo>
                      <a:pt x="13661" y="1026"/>
                    </a:lnTo>
                    <a:lnTo>
                      <a:pt x="13661" y="992"/>
                    </a:lnTo>
                    <a:lnTo>
                      <a:pt x="13681" y="972"/>
                    </a:lnTo>
                    <a:lnTo>
                      <a:pt x="13661" y="957"/>
                    </a:lnTo>
                    <a:lnTo>
                      <a:pt x="13661" y="942"/>
                    </a:lnTo>
                    <a:lnTo>
                      <a:pt x="13640" y="922"/>
                    </a:lnTo>
                    <a:lnTo>
                      <a:pt x="13640" y="803"/>
                    </a:lnTo>
                    <a:lnTo>
                      <a:pt x="13620" y="803"/>
                    </a:lnTo>
                    <a:lnTo>
                      <a:pt x="13598" y="786"/>
                    </a:lnTo>
                    <a:lnTo>
                      <a:pt x="13620" y="752"/>
                    </a:lnTo>
                    <a:lnTo>
                      <a:pt x="13598" y="752"/>
                    </a:lnTo>
                    <a:lnTo>
                      <a:pt x="13598" y="684"/>
                    </a:lnTo>
                    <a:lnTo>
                      <a:pt x="13577" y="684"/>
                    </a:lnTo>
                    <a:lnTo>
                      <a:pt x="13577" y="667"/>
                    </a:lnTo>
                    <a:lnTo>
                      <a:pt x="13598" y="650"/>
                    </a:lnTo>
                    <a:lnTo>
                      <a:pt x="13577" y="616"/>
                    </a:lnTo>
                    <a:lnTo>
                      <a:pt x="13577" y="599"/>
                    </a:lnTo>
                    <a:lnTo>
                      <a:pt x="13557" y="581"/>
                    </a:lnTo>
                    <a:lnTo>
                      <a:pt x="13514" y="581"/>
                    </a:lnTo>
                    <a:lnTo>
                      <a:pt x="13495" y="599"/>
                    </a:lnTo>
                    <a:lnTo>
                      <a:pt x="13432" y="599"/>
                    </a:lnTo>
                    <a:lnTo>
                      <a:pt x="13391" y="616"/>
                    </a:lnTo>
                    <a:lnTo>
                      <a:pt x="13369" y="616"/>
                    </a:lnTo>
                    <a:lnTo>
                      <a:pt x="13287" y="581"/>
                    </a:lnTo>
                    <a:lnTo>
                      <a:pt x="13265" y="563"/>
                    </a:lnTo>
                    <a:lnTo>
                      <a:pt x="13244" y="563"/>
                    </a:lnTo>
                    <a:lnTo>
                      <a:pt x="13244" y="547"/>
                    </a:lnTo>
                    <a:lnTo>
                      <a:pt x="13204" y="547"/>
                    </a:lnTo>
                    <a:lnTo>
                      <a:pt x="13160" y="581"/>
                    </a:lnTo>
                    <a:lnTo>
                      <a:pt x="13141" y="547"/>
                    </a:lnTo>
                    <a:lnTo>
                      <a:pt x="13160" y="530"/>
                    </a:lnTo>
                    <a:lnTo>
                      <a:pt x="13141" y="479"/>
                    </a:lnTo>
                    <a:lnTo>
                      <a:pt x="13118" y="479"/>
                    </a:lnTo>
                    <a:lnTo>
                      <a:pt x="13118" y="463"/>
                    </a:lnTo>
                    <a:lnTo>
                      <a:pt x="13078" y="446"/>
                    </a:lnTo>
                    <a:lnTo>
                      <a:pt x="13056" y="463"/>
                    </a:lnTo>
                    <a:lnTo>
                      <a:pt x="12995" y="463"/>
                    </a:lnTo>
                    <a:lnTo>
                      <a:pt x="12995" y="446"/>
                    </a:lnTo>
                    <a:lnTo>
                      <a:pt x="12973" y="446"/>
                    </a:lnTo>
                    <a:lnTo>
                      <a:pt x="12932" y="427"/>
                    </a:lnTo>
                    <a:lnTo>
                      <a:pt x="12889" y="393"/>
                    </a:lnTo>
                    <a:lnTo>
                      <a:pt x="12870" y="427"/>
                    </a:lnTo>
                    <a:lnTo>
                      <a:pt x="12849" y="410"/>
                    </a:lnTo>
                    <a:lnTo>
                      <a:pt x="12788" y="427"/>
                    </a:lnTo>
                    <a:lnTo>
                      <a:pt x="12764" y="410"/>
                    </a:lnTo>
                    <a:lnTo>
                      <a:pt x="12745" y="410"/>
                    </a:lnTo>
                    <a:lnTo>
                      <a:pt x="12725" y="427"/>
                    </a:lnTo>
                    <a:lnTo>
                      <a:pt x="12725" y="446"/>
                    </a:lnTo>
                    <a:lnTo>
                      <a:pt x="12701" y="479"/>
                    </a:lnTo>
                    <a:lnTo>
                      <a:pt x="12701" y="513"/>
                    </a:lnTo>
                    <a:lnTo>
                      <a:pt x="12682" y="513"/>
                    </a:lnTo>
                    <a:lnTo>
                      <a:pt x="12641" y="581"/>
                    </a:lnTo>
                    <a:lnTo>
                      <a:pt x="12620" y="581"/>
                    </a:lnTo>
                    <a:lnTo>
                      <a:pt x="12600" y="599"/>
                    </a:lnTo>
                    <a:lnTo>
                      <a:pt x="12578" y="599"/>
                    </a:lnTo>
                    <a:lnTo>
                      <a:pt x="12556" y="563"/>
                    </a:lnTo>
                    <a:lnTo>
                      <a:pt x="12537" y="563"/>
                    </a:lnTo>
                    <a:lnTo>
                      <a:pt x="12537" y="581"/>
                    </a:lnTo>
                    <a:lnTo>
                      <a:pt x="12453" y="581"/>
                    </a:lnTo>
                    <a:lnTo>
                      <a:pt x="12412" y="563"/>
                    </a:lnTo>
                    <a:lnTo>
                      <a:pt x="12390" y="581"/>
                    </a:lnTo>
                    <a:lnTo>
                      <a:pt x="12205" y="563"/>
                    </a:lnTo>
                    <a:lnTo>
                      <a:pt x="12183" y="581"/>
                    </a:lnTo>
                    <a:lnTo>
                      <a:pt x="12183" y="563"/>
                    </a:lnTo>
                    <a:lnTo>
                      <a:pt x="12161" y="581"/>
                    </a:lnTo>
                    <a:lnTo>
                      <a:pt x="12120" y="563"/>
                    </a:lnTo>
                    <a:lnTo>
                      <a:pt x="12098" y="563"/>
                    </a:lnTo>
                    <a:lnTo>
                      <a:pt x="12036" y="547"/>
                    </a:lnTo>
                    <a:lnTo>
                      <a:pt x="11954" y="513"/>
                    </a:lnTo>
                    <a:lnTo>
                      <a:pt x="11890" y="496"/>
                    </a:lnTo>
                    <a:lnTo>
                      <a:pt x="11847" y="463"/>
                    </a:lnTo>
                    <a:lnTo>
                      <a:pt x="11826" y="427"/>
                    </a:lnTo>
                    <a:lnTo>
                      <a:pt x="11847" y="410"/>
                    </a:lnTo>
                    <a:lnTo>
                      <a:pt x="11809" y="410"/>
                    </a:lnTo>
                    <a:lnTo>
                      <a:pt x="11765" y="393"/>
                    </a:lnTo>
                    <a:lnTo>
                      <a:pt x="11787" y="377"/>
                    </a:lnTo>
                    <a:lnTo>
                      <a:pt x="11765" y="360"/>
                    </a:lnTo>
                    <a:lnTo>
                      <a:pt x="11725" y="377"/>
                    </a:lnTo>
                    <a:lnTo>
                      <a:pt x="11725" y="360"/>
                    </a:lnTo>
                    <a:lnTo>
                      <a:pt x="11746" y="360"/>
                    </a:lnTo>
                    <a:lnTo>
                      <a:pt x="11725" y="342"/>
                    </a:lnTo>
                    <a:lnTo>
                      <a:pt x="11705" y="360"/>
                    </a:lnTo>
                    <a:lnTo>
                      <a:pt x="11705" y="325"/>
                    </a:lnTo>
                    <a:lnTo>
                      <a:pt x="11683" y="325"/>
                    </a:lnTo>
                    <a:lnTo>
                      <a:pt x="11683" y="342"/>
                    </a:lnTo>
                    <a:lnTo>
                      <a:pt x="11662" y="342"/>
                    </a:lnTo>
                    <a:lnTo>
                      <a:pt x="11662" y="325"/>
                    </a:lnTo>
                    <a:lnTo>
                      <a:pt x="11621" y="325"/>
                    </a:lnTo>
                    <a:lnTo>
                      <a:pt x="11641" y="308"/>
                    </a:lnTo>
                    <a:lnTo>
                      <a:pt x="11621" y="292"/>
                    </a:lnTo>
                    <a:lnTo>
                      <a:pt x="11517" y="292"/>
                    </a:lnTo>
                    <a:lnTo>
                      <a:pt x="11493" y="325"/>
                    </a:lnTo>
                    <a:lnTo>
                      <a:pt x="11474" y="342"/>
                    </a:lnTo>
                    <a:lnTo>
                      <a:pt x="11411" y="342"/>
                    </a:lnTo>
                    <a:lnTo>
                      <a:pt x="11392" y="325"/>
                    </a:lnTo>
                    <a:lnTo>
                      <a:pt x="11370" y="342"/>
                    </a:lnTo>
                    <a:lnTo>
                      <a:pt x="11329" y="325"/>
                    </a:lnTo>
                    <a:lnTo>
                      <a:pt x="11288" y="274"/>
                    </a:lnTo>
                    <a:lnTo>
                      <a:pt x="11223" y="274"/>
                    </a:lnTo>
                    <a:lnTo>
                      <a:pt x="11223" y="257"/>
                    </a:lnTo>
                    <a:lnTo>
                      <a:pt x="11143" y="257"/>
                    </a:lnTo>
                    <a:lnTo>
                      <a:pt x="11100" y="240"/>
                    </a:lnTo>
                    <a:lnTo>
                      <a:pt x="11037" y="223"/>
                    </a:lnTo>
                    <a:lnTo>
                      <a:pt x="11016" y="207"/>
                    </a:lnTo>
                    <a:lnTo>
                      <a:pt x="10994" y="171"/>
                    </a:lnTo>
                    <a:lnTo>
                      <a:pt x="10955" y="138"/>
                    </a:lnTo>
                    <a:lnTo>
                      <a:pt x="10934" y="138"/>
                    </a:lnTo>
                    <a:lnTo>
                      <a:pt x="10912" y="154"/>
                    </a:lnTo>
                    <a:lnTo>
                      <a:pt x="10912" y="138"/>
                    </a:lnTo>
                    <a:lnTo>
                      <a:pt x="10871" y="138"/>
                    </a:lnTo>
                    <a:lnTo>
                      <a:pt x="10827" y="103"/>
                    </a:lnTo>
                    <a:lnTo>
                      <a:pt x="10808" y="103"/>
                    </a:lnTo>
                    <a:lnTo>
                      <a:pt x="10765" y="67"/>
                    </a:lnTo>
                    <a:lnTo>
                      <a:pt x="10702" y="67"/>
                    </a:lnTo>
                    <a:lnTo>
                      <a:pt x="10683" y="86"/>
                    </a:lnTo>
                    <a:lnTo>
                      <a:pt x="10622" y="67"/>
                    </a:lnTo>
                    <a:lnTo>
                      <a:pt x="10622" y="53"/>
                    </a:lnTo>
                    <a:lnTo>
                      <a:pt x="10600" y="53"/>
                    </a:lnTo>
                    <a:lnTo>
                      <a:pt x="10600" y="86"/>
                    </a:lnTo>
                    <a:lnTo>
                      <a:pt x="10579" y="103"/>
                    </a:lnTo>
                    <a:lnTo>
                      <a:pt x="10579" y="138"/>
                    </a:lnTo>
                    <a:lnTo>
                      <a:pt x="10560" y="138"/>
                    </a:lnTo>
                    <a:lnTo>
                      <a:pt x="10538" y="120"/>
                    </a:lnTo>
                    <a:lnTo>
                      <a:pt x="10475" y="138"/>
                    </a:lnTo>
                    <a:lnTo>
                      <a:pt x="10434" y="154"/>
                    </a:lnTo>
                    <a:lnTo>
                      <a:pt x="10412" y="154"/>
                    </a:lnTo>
                    <a:lnTo>
                      <a:pt x="10391" y="171"/>
                    </a:lnTo>
                    <a:lnTo>
                      <a:pt x="10391" y="86"/>
                    </a:lnTo>
                    <a:lnTo>
                      <a:pt x="10372" y="86"/>
                    </a:lnTo>
                    <a:lnTo>
                      <a:pt x="10372" y="53"/>
                    </a:lnTo>
                    <a:lnTo>
                      <a:pt x="10329" y="34"/>
                    </a:lnTo>
                    <a:lnTo>
                      <a:pt x="10288" y="34"/>
                    </a:lnTo>
                    <a:lnTo>
                      <a:pt x="10288" y="53"/>
                    </a:lnTo>
                    <a:lnTo>
                      <a:pt x="10266" y="53"/>
                    </a:lnTo>
                    <a:lnTo>
                      <a:pt x="10203" y="34"/>
                    </a:lnTo>
                    <a:lnTo>
                      <a:pt x="10203" y="0"/>
                    </a:lnTo>
                    <a:lnTo>
                      <a:pt x="10162" y="17"/>
                    </a:lnTo>
                    <a:lnTo>
                      <a:pt x="10143" y="0"/>
                    </a:lnTo>
                    <a:lnTo>
                      <a:pt x="10099" y="17"/>
                    </a:lnTo>
                    <a:lnTo>
                      <a:pt x="10080" y="0"/>
                    </a:lnTo>
                    <a:lnTo>
                      <a:pt x="10080" y="17"/>
                    </a:lnTo>
                    <a:lnTo>
                      <a:pt x="10099" y="34"/>
                    </a:lnTo>
                    <a:lnTo>
                      <a:pt x="10058" y="103"/>
                    </a:lnTo>
                    <a:lnTo>
                      <a:pt x="10058" y="154"/>
                    </a:lnTo>
                    <a:lnTo>
                      <a:pt x="10080" y="188"/>
                    </a:lnTo>
                    <a:lnTo>
                      <a:pt x="10058" y="207"/>
                    </a:lnTo>
                    <a:lnTo>
                      <a:pt x="10080" y="240"/>
                    </a:lnTo>
                    <a:lnTo>
                      <a:pt x="10080" y="325"/>
                    </a:lnTo>
                    <a:lnTo>
                      <a:pt x="10058" y="325"/>
                    </a:lnTo>
                    <a:lnTo>
                      <a:pt x="10058" y="377"/>
                    </a:lnTo>
                    <a:lnTo>
                      <a:pt x="10080" y="393"/>
                    </a:lnTo>
                    <a:lnTo>
                      <a:pt x="10058" y="393"/>
                    </a:lnTo>
                    <a:lnTo>
                      <a:pt x="10037" y="427"/>
                    </a:lnTo>
                    <a:lnTo>
                      <a:pt x="10037" y="463"/>
                    </a:lnTo>
                    <a:lnTo>
                      <a:pt x="10018" y="496"/>
                    </a:lnTo>
                    <a:lnTo>
                      <a:pt x="10018" y="513"/>
                    </a:lnTo>
                    <a:lnTo>
                      <a:pt x="10058" y="530"/>
                    </a:lnTo>
                    <a:lnTo>
                      <a:pt x="10058" y="563"/>
                    </a:lnTo>
                    <a:lnTo>
                      <a:pt x="10037" y="581"/>
                    </a:lnTo>
                    <a:lnTo>
                      <a:pt x="9995" y="581"/>
                    </a:lnTo>
                    <a:lnTo>
                      <a:pt x="9957" y="563"/>
                    </a:lnTo>
                    <a:lnTo>
                      <a:pt x="9913" y="563"/>
                    </a:lnTo>
                    <a:lnTo>
                      <a:pt x="9892" y="547"/>
                    </a:lnTo>
                    <a:lnTo>
                      <a:pt x="9808" y="547"/>
                    </a:lnTo>
                    <a:lnTo>
                      <a:pt x="9786" y="530"/>
                    </a:lnTo>
                    <a:lnTo>
                      <a:pt x="9766" y="547"/>
                    </a:lnTo>
                    <a:lnTo>
                      <a:pt x="9766" y="581"/>
                    </a:lnTo>
                    <a:lnTo>
                      <a:pt x="9747" y="616"/>
                    </a:lnTo>
                    <a:lnTo>
                      <a:pt x="9747" y="631"/>
                    </a:lnTo>
                    <a:lnTo>
                      <a:pt x="9766" y="650"/>
                    </a:lnTo>
                    <a:lnTo>
                      <a:pt x="9747" y="650"/>
                    </a:lnTo>
                    <a:lnTo>
                      <a:pt x="9726" y="684"/>
                    </a:lnTo>
                    <a:lnTo>
                      <a:pt x="9704" y="702"/>
                    </a:lnTo>
                    <a:lnTo>
                      <a:pt x="9684" y="702"/>
                    </a:lnTo>
                    <a:lnTo>
                      <a:pt x="9621" y="752"/>
                    </a:lnTo>
                    <a:lnTo>
                      <a:pt x="9600" y="803"/>
                    </a:lnTo>
                    <a:lnTo>
                      <a:pt x="9600" y="957"/>
                    </a:lnTo>
                    <a:lnTo>
                      <a:pt x="9580" y="972"/>
                    </a:lnTo>
                    <a:lnTo>
                      <a:pt x="9580" y="992"/>
                    </a:lnTo>
                    <a:lnTo>
                      <a:pt x="9578" y="1005"/>
                    </a:lnTo>
                    <a:lnTo>
                      <a:pt x="9578" y="1007"/>
                    </a:lnTo>
                    <a:lnTo>
                      <a:pt x="9556" y="990"/>
                    </a:lnTo>
                    <a:lnTo>
                      <a:pt x="9493" y="990"/>
                    </a:lnTo>
                    <a:lnTo>
                      <a:pt x="9474" y="940"/>
                    </a:lnTo>
                    <a:lnTo>
                      <a:pt x="9433" y="956"/>
                    </a:lnTo>
                    <a:lnTo>
                      <a:pt x="9412" y="888"/>
                    </a:lnTo>
                    <a:lnTo>
                      <a:pt x="9390" y="888"/>
                    </a:lnTo>
                    <a:lnTo>
                      <a:pt x="9329" y="940"/>
                    </a:lnTo>
                    <a:lnTo>
                      <a:pt x="9289" y="921"/>
                    </a:lnTo>
                    <a:lnTo>
                      <a:pt x="9224" y="921"/>
                    </a:lnTo>
                    <a:lnTo>
                      <a:pt x="9141" y="855"/>
                    </a:lnTo>
                    <a:lnTo>
                      <a:pt x="9100" y="855"/>
                    </a:lnTo>
                    <a:lnTo>
                      <a:pt x="9120" y="904"/>
                    </a:lnTo>
                    <a:lnTo>
                      <a:pt x="9079" y="990"/>
                    </a:lnTo>
                    <a:lnTo>
                      <a:pt x="9016" y="971"/>
                    </a:lnTo>
                    <a:lnTo>
                      <a:pt x="8994" y="971"/>
                    </a:lnTo>
                    <a:lnTo>
                      <a:pt x="9016" y="1007"/>
                    </a:lnTo>
                    <a:lnTo>
                      <a:pt x="8994" y="1025"/>
                    </a:lnTo>
                    <a:lnTo>
                      <a:pt x="8953" y="1007"/>
                    </a:lnTo>
                    <a:lnTo>
                      <a:pt x="8953" y="1025"/>
                    </a:lnTo>
                    <a:lnTo>
                      <a:pt x="8934" y="1059"/>
                    </a:lnTo>
                    <a:lnTo>
                      <a:pt x="8890" y="1076"/>
                    </a:lnTo>
                    <a:lnTo>
                      <a:pt x="8890" y="1042"/>
                    </a:lnTo>
                    <a:lnTo>
                      <a:pt x="8809" y="1025"/>
                    </a:lnTo>
                    <a:lnTo>
                      <a:pt x="8786" y="1007"/>
                    </a:lnTo>
                    <a:lnTo>
                      <a:pt x="8722" y="1007"/>
                    </a:lnTo>
                    <a:lnTo>
                      <a:pt x="8640" y="971"/>
                    </a:lnTo>
                    <a:lnTo>
                      <a:pt x="8599" y="990"/>
                    </a:lnTo>
                    <a:lnTo>
                      <a:pt x="8579" y="971"/>
                    </a:lnTo>
                    <a:lnTo>
                      <a:pt x="8536" y="971"/>
                    </a:lnTo>
                    <a:lnTo>
                      <a:pt x="8496" y="990"/>
                    </a:lnTo>
                    <a:lnTo>
                      <a:pt x="8474" y="971"/>
                    </a:lnTo>
                    <a:lnTo>
                      <a:pt x="8411" y="971"/>
                    </a:lnTo>
                    <a:lnTo>
                      <a:pt x="8411" y="956"/>
                    </a:lnTo>
                    <a:lnTo>
                      <a:pt x="8391" y="956"/>
                    </a:lnTo>
                    <a:lnTo>
                      <a:pt x="8370" y="921"/>
                    </a:lnTo>
                    <a:lnTo>
                      <a:pt x="8391" y="904"/>
                    </a:lnTo>
                    <a:lnTo>
                      <a:pt x="8350" y="904"/>
                    </a:lnTo>
                    <a:lnTo>
                      <a:pt x="8329" y="888"/>
                    </a:lnTo>
                    <a:lnTo>
                      <a:pt x="8329" y="871"/>
                    </a:lnTo>
                    <a:lnTo>
                      <a:pt x="8350" y="855"/>
                    </a:lnTo>
                    <a:lnTo>
                      <a:pt x="8391" y="855"/>
                    </a:lnTo>
                    <a:lnTo>
                      <a:pt x="8411" y="802"/>
                    </a:lnTo>
                    <a:lnTo>
                      <a:pt x="8350" y="785"/>
                    </a:lnTo>
                    <a:lnTo>
                      <a:pt x="8307" y="717"/>
                    </a:lnTo>
                    <a:lnTo>
                      <a:pt x="8225" y="717"/>
                    </a:lnTo>
                    <a:lnTo>
                      <a:pt x="8058" y="580"/>
                    </a:lnTo>
                    <a:lnTo>
                      <a:pt x="7995" y="580"/>
                    </a:lnTo>
                    <a:lnTo>
                      <a:pt x="7974" y="614"/>
                    </a:lnTo>
                    <a:lnTo>
                      <a:pt x="7955" y="666"/>
                    </a:lnTo>
                    <a:lnTo>
                      <a:pt x="7931" y="701"/>
                    </a:lnTo>
                    <a:lnTo>
                      <a:pt x="7955" y="734"/>
                    </a:lnTo>
                    <a:lnTo>
                      <a:pt x="7995" y="734"/>
                    </a:lnTo>
                    <a:lnTo>
                      <a:pt x="7995" y="768"/>
                    </a:lnTo>
                    <a:lnTo>
                      <a:pt x="7955" y="751"/>
                    </a:lnTo>
                    <a:lnTo>
                      <a:pt x="7955" y="855"/>
                    </a:lnTo>
                    <a:lnTo>
                      <a:pt x="7974" y="871"/>
                    </a:lnTo>
                    <a:lnTo>
                      <a:pt x="7974" y="921"/>
                    </a:lnTo>
                    <a:lnTo>
                      <a:pt x="7955" y="940"/>
                    </a:lnTo>
                    <a:lnTo>
                      <a:pt x="7931" y="971"/>
                    </a:lnTo>
                    <a:lnTo>
                      <a:pt x="7931" y="1025"/>
                    </a:lnTo>
                    <a:lnTo>
                      <a:pt x="7890" y="1076"/>
                    </a:lnTo>
                    <a:lnTo>
                      <a:pt x="7849" y="1042"/>
                    </a:lnTo>
                    <a:lnTo>
                      <a:pt x="7849" y="1076"/>
                    </a:lnTo>
                    <a:lnTo>
                      <a:pt x="7829" y="1093"/>
                    </a:lnTo>
                    <a:lnTo>
                      <a:pt x="7849" y="1109"/>
                    </a:lnTo>
                    <a:lnTo>
                      <a:pt x="7808" y="1144"/>
                    </a:lnTo>
                    <a:lnTo>
                      <a:pt x="7808" y="1161"/>
                    </a:lnTo>
                    <a:lnTo>
                      <a:pt x="7746" y="1144"/>
                    </a:lnTo>
                    <a:lnTo>
                      <a:pt x="7685" y="1109"/>
                    </a:lnTo>
                    <a:lnTo>
                      <a:pt x="7664" y="1076"/>
                    </a:lnTo>
                    <a:lnTo>
                      <a:pt x="7601" y="1076"/>
                    </a:lnTo>
                    <a:lnTo>
                      <a:pt x="7578" y="1042"/>
                    </a:lnTo>
                    <a:lnTo>
                      <a:pt x="7557" y="1042"/>
                    </a:lnTo>
                    <a:lnTo>
                      <a:pt x="7538" y="1059"/>
                    </a:lnTo>
                    <a:lnTo>
                      <a:pt x="7434" y="990"/>
                    </a:lnTo>
                    <a:lnTo>
                      <a:pt x="7413" y="990"/>
                    </a:lnTo>
                    <a:lnTo>
                      <a:pt x="7391" y="1007"/>
                    </a:lnTo>
                    <a:lnTo>
                      <a:pt x="7391" y="1025"/>
                    </a:lnTo>
                    <a:lnTo>
                      <a:pt x="7371" y="1059"/>
                    </a:lnTo>
                    <a:lnTo>
                      <a:pt x="7350" y="1059"/>
                    </a:lnTo>
                    <a:lnTo>
                      <a:pt x="7328" y="1076"/>
                    </a:lnTo>
                    <a:lnTo>
                      <a:pt x="7308" y="1076"/>
                    </a:lnTo>
                    <a:lnTo>
                      <a:pt x="7287" y="1059"/>
                    </a:lnTo>
                    <a:lnTo>
                      <a:pt x="7267" y="1076"/>
                    </a:lnTo>
                    <a:lnTo>
                      <a:pt x="7287" y="1109"/>
                    </a:lnTo>
                    <a:lnTo>
                      <a:pt x="7287" y="1126"/>
                    </a:lnTo>
                    <a:lnTo>
                      <a:pt x="7308" y="1161"/>
                    </a:lnTo>
                    <a:lnTo>
                      <a:pt x="7246" y="1297"/>
                    </a:lnTo>
                    <a:lnTo>
                      <a:pt x="7287" y="1349"/>
                    </a:lnTo>
                    <a:lnTo>
                      <a:pt x="7225" y="1468"/>
                    </a:lnTo>
                    <a:lnTo>
                      <a:pt x="7142" y="1537"/>
                    </a:lnTo>
                    <a:lnTo>
                      <a:pt x="7079" y="1604"/>
                    </a:lnTo>
                    <a:lnTo>
                      <a:pt x="6933" y="1656"/>
                    </a:lnTo>
                    <a:lnTo>
                      <a:pt x="6810" y="1656"/>
                    </a:lnTo>
                    <a:lnTo>
                      <a:pt x="6703" y="1690"/>
                    </a:lnTo>
                    <a:lnTo>
                      <a:pt x="6622" y="1707"/>
                    </a:lnTo>
                    <a:lnTo>
                      <a:pt x="6495" y="1741"/>
                    </a:lnTo>
                    <a:lnTo>
                      <a:pt x="6393" y="1845"/>
                    </a:lnTo>
                    <a:lnTo>
                      <a:pt x="6226" y="1879"/>
                    </a:lnTo>
                    <a:lnTo>
                      <a:pt x="6183" y="1946"/>
                    </a:lnTo>
                    <a:lnTo>
                      <a:pt x="6163" y="1946"/>
                    </a:lnTo>
                    <a:lnTo>
                      <a:pt x="6142" y="1981"/>
                    </a:lnTo>
                    <a:lnTo>
                      <a:pt x="6100" y="1997"/>
                    </a:lnTo>
                    <a:lnTo>
                      <a:pt x="6079" y="2049"/>
                    </a:lnTo>
                    <a:lnTo>
                      <a:pt x="6038" y="2032"/>
                    </a:lnTo>
                    <a:lnTo>
                      <a:pt x="6038" y="2049"/>
                    </a:lnTo>
                    <a:lnTo>
                      <a:pt x="6019" y="2082"/>
                    </a:lnTo>
                    <a:lnTo>
                      <a:pt x="6019" y="2151"/>
                    </a:lnTo>
                    <a:lnTo>
                      <a:pt x="6183" y="2289"/>
                    </a:lnTo>
                    <a:lnTo>
                      <a:pt x="6205" y="2340"/>
                    </a:lnTo>
                    <a:lnTo>
                      <a:pt x="6207" y="2341"/>
                    </a:lnTo>
                    <a:lnTo>
                      <a:pt x="6228" y="2408"/>
                    </a:lnTo>
                    <a:lnTo>
                      <a:pt x="6269" y="2425"/>
                    </a:lnTo>
                    <a:lnTo>
                      <a:pt x="6310" y="2425"/>
                    </a:lnTo>
                    <a:lnTo>
                      <a:pt x="6332" y="2442"/>
                    </a:lnTo>
                    <a:lnTo>
                      <a:pt x="6332" y="2459"/>
                    </a:lnTo>
                    <a:lnTo>
                      <a:pt x="6352" y="2459"/>
                    </a:lnTo>
                    <a:lnTo>
                      <a:pt x="6477" y="2664"/>
                    </a:lnTo>
                    <a:lnTo>
                      <a:pt x="6456" y="2700"/>
                    </a:lnTo>
                    <a:lnTo>
                      <a:pt x="6456" y="2717"/>
                    </a:lnTo>
                    <a:lnTo>
                      <a:pt x="6332" y="2853"/>
                    </a:lnTo>
                    <a:lnTo>
                      <a:pt x="6373" y="2853"/>
                    </a:lnTo>
                    <a:lnTo>
                      <a:pt x="6352" y="2870"/>
                    </a:lnTo>
                    <a:lnTo>
                      <a:pt x="6332" y="2903"/>
                    </a:lnTo>
                    <a:lnTo>
                      <a:pt x="6310" y="2903"/>
                    </a:lnTo>
                    <a:lnTo>
                      <a:pt x="6289" y="2955"/>
                    </a:lnTo>
                    <a:lnTo>
                      <a:pt x="6332" y="2989"/>
                    </a:lnTo>
                    <a:lnTo>
                      <a:pt x="6456" y="2989"/>
                    </a:lnTo>
                    <a:lnTo>
                      <a:pt x="6496" y="2955"/>
                    </a:lnTo>
                    <a:lnTo>
                      <a:pt x="6520" y="2972"/>
                    </a:lnTo>
                    <a:lnTo>
                      <a:pt x="6559" y="2989"/>
                    </a:lnTo>
                    <a:lnTo>
                      <a:pt x="6624" y="3040"/>
                    </a:lnTo>
                    <a:lnTo>
                      <a:pt x="6603" y="3074"/>
                    </a:lnTo>
                    <a:lnTo>
                      <a:pt x="6643" y="3143"/>
                    </a:lnTo>
                    <a:lnTo>
                      <a:pt x="6643" y="3160"/>
                    </a:lnTo>
                    <a:lnTo>
                      <a:pt x="6603" y="3211"/>
                    </a:lnTo>
                    <a:lnTo>
                      <a:pt x="6583" y="3228"/>
                    </a:lnTo>
                    <a:lnTo>
                      <a:pt x="6583" y="3246"/>
                    </a:lnTo>
                    <a:lnTo>
                      <a:pt x="6603" y="3246"/>
                    </a:lnTo>
                    <a:lnTo>
                      <a:pt x="6603" y="3263"/>
                    </a:lnTo>
                    <a:lnTo>
                      <a:pt x="6540" y="3263"/>
                    </a:lnTo>
                    <a:lnTo>
                      <a:pt x="6540" y="3281"/>
                    </a:lnTo>
                    <a:lnTo>
                      <a:pt x="6583" y="3313"/>
                    </a:lnTo>
                    <a:lnTo>
                      <a:pt x="6520" y="3382"/>
                    </a:lnTo>
                    <a:lnTo>
                      <a:pt x="6559" y="3416"/>
                    </a:lnTo>
                    <a:lnTo>
                      <a:pt x="6559" y="3467"/>
                    </a:lnTo>
                    <a:lnTo>
                      <a:pt x="6520" y="3484"/>
                    </a:lnTo>
                    <a:lnTo>
                      <a:pt x="6477" y="3536"/>
                    </a:lnTo>
                    <a:lnTo>
                      <a:pt x="6456" y="3501"/>
                    </a:lnTo>
                    <a:lnTo>
                      <a:pt x="6415" y="3484"/>
                    </a:lnTo>
                    <a:lnTo>
                      <a:pt x="6415" y="3518"/>
                    </a:lnTo>
                    <a:lnTo>
                      <a:pt x="6247" y="3433"/>
                    </a:lnTo>
                    <a:lnTo>
                      <a:pt x="6247" y="3416"/>
                    </a:lnTo>
                    <a:lnTo>
                      <a:pt x="6185" y="3382"/>
                    </a:lnTo>
                    <a:lnTo>
                      <a:pt x="6185" y="3349"/>
                    </a:lnTo>
                    <a:lnTo>
                      <a:pt x="6122" y="3349"/>
                    </a:lnTo>
                    <a:lnTo>
                      <a:pt x="6081" y="3332"/>
                    </a:lnTo>
                    <a:lnTo>
                      <a:pt x="6081" y="3313"/>
                    </a:lnTo>
                    <a:lnTo>
                      <a:pt x="6060" y="3281"/>
                    </a:lnTo>
                    <a:lnTo>
                      <a:pt x="6060" y="3263"/>
                    </a:lnTo>
                    <a:lnTo>
                      <a:pt x="6081" y="3246"/>
                    </a:lnTo>
                    <a:lnTo>
                      <a:pt x="6081" y="3228"/>
                    </a:lnTo>
                    <a:lnTo>
                      <a:pt x="6122" y="3211"/>
                    </a:lnTo>
                    <a:lnTo>
                      <a:pt x="6144" y="3211"/>
                    </a:lnTo>
                    <a:lnTo>
                      <a:pt x="6081" y="3160"/>
                    </a:lnTo>
                    <a:lnTo>
                      <a:pt x="6060" y="3160"/>
                    </a:lnTo>
                    <a:lnTo>
                      <a:pt x="6021" y="3108"/>
                    </a:lnTo>
                    <a:lnTo>
                      <a:pt x="6040" y="3108"/>
                    </a:lnTo>
                    <a:lnTo>
                      <a:pt x="6060" y="3093"/>
                    </a:lnTo>
                    <a:lnTo>
                      <a:pt x="6060" y="3057"/>
                    </a:lnTo>
                    <a:lnTo>
                      <a:pt x="6040" y="3074"/>
                    </a:lnTo>
                    <a:lnTo>
                      <a:pt x="6021" y="3074"/>
                    </a:lnTo>
                    <a:lnTo>
                      <a:pt x="6021" y="3093"/>
                    </a:lnTo>
                    <a:lnTo>
                      <a:pt x="5999" y="3057"/>
                    </a:lnTo>
                    <a:lnTo>
                      <a:pt x="5935" y="3057"/>
                    </a:lnTo>
                    <a:lnTo>
                      <a:pt x="5915" y="3040"/>
                    </a:lnTo>
                    <a:lnTo>
                      <a:pt x="5872" y="3040"/>
                    </a:lnTo>
                    <a:lnTo>
                      <a:pt x="5831" y="3057"/>
                    </a:lnTo>
                    <a:lnTo>
                      <a:pt x="5812" y="3074"/>
                    </a:lnTo>
                    <a:lnTo>
                      <a:pt x="5812" y="3057"/>
                    </a:lnTo>
                    <a:lnTo>
                      <a:pt x="5749" y="3057"/>
                    </a:lnTo>
                    <a:lnTo>
                      <a:pt x="5729" y="3074"/>
                    </a:lnTo>
                    <a:lnTo>
                      <a:pt x="5686" y="3160"/>
                    </a:lnTo>
                    <a:lnTo>
                      <a:pt x="5665" y="3178"/>
                    </a:lnTo>
                    <a:lnTo>
                      <a:pt x="5657" y="3181"/>
                    </a:lnTo>
                    <a:lnTo>
                      <a:pt x="5569" y="3178"/>
                    </a:lnTo>
                    <a:lnTo>
                      <a:pt x="5551" y="3195"/>
                    </a:lnTo>
                    <a:lnTo>
                      <a:pt x="5461" y="3097"/>
                    </a:lnTo>
                    <a:lnTo>
                      <a:pt x="5467" y="3045"/>
                    </a:lnTo>
                    <a:lnTo>
                      <a:pt x="5450" y="3037"/>
                    </a:lnTo>
                    <a:lnTo>
                      <a:pt x="5344" y="3057"/>
                    </a:lnTo>
                    <a:lnTo>
                      <a:pt x="5323" y="3056"/>
                    </a:lnTo>
                    <a:lnTo>
                      <a:pt x="5271" y="3037"/>
                    </a:lnTo>
                    <a:lnTo>
                      <a:pt x="5105" y="3051"/>
                    </a:lnTo>
                    <a:lnTo>
                      <a:pt x="5111" y="2987"/>
                    </a:lnTo>
                    <a:lnTo>
                      <a:pt x="5127" y="2948"/>
                    </a:lnTo>
                    <a:lnTo>
                      <a:pt x="5068" y="2933"/>
                    </a:lnTo>
                    <a:lnTo>
                      <a:pt x="5042" y="2990"/>
                    </a:lnTo>
                    <a:lnTo>
                      <a:pt x="4998" y="3007"/>
                    </a:lnTo>
                    <a:lnTo>
                      <a:pt x="4943" y="3018"/>
                    </a:lnTo>
                    <a:lnTo>
                      <a:pt x="4914" y="3033"/>
                    </a:lnTo>
                    <a:lnTo>
                      <a:pt x="4927" y="3065"/>
                    </a:lnTo>
                    <a:lnTo>
                      <a:pt x="4943" y="3111"/>
                    </a:lnTo>
                    <a:lnTo>
                      <a:pt x="4977" y="3175"/>
                    </a:lnTo>
                    <a:lnTo>
                      <a:pt x="4977" y="3212"/>
                    </a:lnTo>
                    <a:lnTo>
                      <a:pt x="4979" y="3234"/>
                    </a:lnTo>
                    <a:lnTo>
                      <a:pt x="4935" y="3216"/>
                    </a:lnTo>
                    <a:lnTo>
                      <a:pt x="4902" y="3225"/>
                    </a:lnTo>
                    <a:lnTo>
                      <a:pt x="4886" y="3227"/>
                    </a:lnTo>
                    <a:lnTo>
                      <a:pt x="4689" y="3198"/>
                    </a:lnTo>
                    <a:lnTo>
                      <a:pt x="4518" y="3200"/>
                    </a:lnTo>
                    <a:lnTo>
                      <a:pt x="4441" y="3225"/>
                    </a:lnTo>
                    <a:lnTo>
                      <a:pt x="4345" y="3251"/>
                    </a:lnTo>
                    <a:lnTo>
                      <a:pt x="4333" y="3270"/>
                    </a:lnTo>
                    <a:lnTo>
                      <a:pt x="4240" y="3270"/>
                    </a:lnTo>
                    <a:lnTo>
                      <a:pt x="4227" y="3252"/>
                    </a:lnTo>
                    <a:lnTo>
                      <a:pt x="4053" y="3254"/>
                    </a:lnTo>
                    <a:lnTo>
                      <a:pt x="4033" y="3270"/>
                    </a:lnTo>
                    <a:lnTo>
                      <a:pt x="3976" y="3271"/>
                    </a:lnTo>
                    <a:lnTo>
                      <a:pt x="3951" y="3234"/>
                    </a:lnTo>
                    <a:lnTo>
                      <a:pt x="3935" y="3268"/>
                    </a:lnTo>
                    <a:lnTo>
                      <a:pt x="3872" y="3281"/>
                    </a:lnTo>
                    <a:lnTo>
                      <a:pt x="3841" y="3365"/>
                    </a:lnTo>
                    <a:lnTo>
                      <a:pt x="3843" y="3400"/>
                    </a:lnTo>
                    <a:lnTo>
                      <a:pt x="3800" y="3433"/>
                    </a:lnTo>
                    <a:lnTo>
                      <a:pt x="3674" y="3427"/>
                    </a:lnTo>
                    <a:lnTo>
                      <a:pt x="3583" y="3426"/>
                    </a:lnTo>
                    <a:lnTo>
                      <a:pt x="3576" y="3409"/>
                    </a:lnTo>
                    <a:lnTo>
                      <a:pt x="3554" y="3440"/>
                    </a:lnTo>
                    <a:lnTo>
                      <a:pt x="3501" y="3478"/>
                    </a:lnTo>
                    <a:lnTo>
                      <a:pt x="3468" y="3509"/>
                    </a:lnTo>
                    <a:lnTo>
                      <a:pt x="3492" y="3566"/>
                    </a:lnTo>
                    <a:lnTo>
                      <a:pt x="3397" y="3570"/>
                    </a:lnTo>
                    <a:lnTo>
                      <a:pt x="3336" y="3591"/>
                    </a:lnTo>
                    <a:lnTo>
                      <a:pt x="3295" y="3622"/>
                    </a:lnTo>
                    <a:lnTo>
                      <a:pt x="3298" y="3638"/>
                    </a:lnTo>
                    <a:lnTo>
                      <a:pt x="3295" y="3636"/>
                    </a:lnTo>
                    <a:lnTo>
                      <a:pt x="3244" y="3653"/>
                    </a:lnTo>
                    <a:lnTo>
                      <a:pt x="3235" y="3647"/>
                    </a:lnTo>
                    <a:lnTo>
                      <a:pt x="3201" y="3627"/>
                    </a:lnTo>
                    <a:lnTo>
                      <a:pt x="3159" y="3624"/>
                    </a:lnTo>
                    <a:lnTo>
                      <a:pt x="3053" y="3646"/>
                    </a:lnTo>
                    <a:lnTo>
                      <a:pt x="3040" y="3658"/>
                    </a:lnTo>
                    <a:lnTo>
                      <a:pt x="2896" y="3689"/>
                    </a:lnTo>
                    <a:lnTo>
                      <a:pt x="2767" y="3692"/>
                    </a:lnTo>
                    <a:lnTo>
                      <a:pt x="2696" y="3688"/>
                    </a:lnTo>
                    <a:lnTo>
                      <a:pt x="2689" y="3680"/>
                    </a:lnTo>
                    <a:lnTo>
                      <a:pt x="2696" y="3663"/>
                    </a:lnTo>
                    <a:lnTo>
                      <a:pt x="2692" y="3613"/>
                    </a:lnTo>
                    <a:lnTo>
                      <a:pt x="2683" y="3594"/>
                    </a:lnTo>
                    <a:lnTo>
                      <a:pt x="2673" y="3567"/>
                    </a:lnTo>
                    <a:lnTo>
                      <a:pt x="2627" y="3515"/>
                    </a:lnTo>
                    <a:lnTo>
                      <a:pt x="2630" y="3494"/>
                    </a:lnTo>
                    <a:lnTo>
                      <a:pt x="2582" y="3487"/>
                    </a:lnTo>
                    <a:lnTo>
                      <a:pt x="2541" y="3483"/>
                    </a:lnTo>
                    <a:lnTo>
                      <a:pt x="2564" y="3467"/>
                    </a:lnTo>
                    <a:lnTo>
                      <a:pt x="2592" y="3442"/>
                    </a:lnTo>
                    <a:lnTo>
                      <a:pt x="2592" y="3421"/>
                    </a:lnTo>
                    <a:lnTo>
                      <a:pt x="2561" y="3379"/>
                    </a:lnTo>
                    <a:lnTo>
                      <a:pt x="2523" y="3363"/>
                    </a:lnTo>
                    <a:lnTo>
                      <a:pt x="2459" y="3369"/>
                    </a:lnTo>
                    <a:lnTo>
                      <a:pt x="2372" y="3396"/>
                    </a:lnTo>
                    <a:lnTo>
                      <a:pt x="2305" y="3394"/>
                    </a:lnTo>
                    <a:lnTo>
                      <a:pt x="2297" y="3409"/>
                    </a:lnTo>
                    <a:lnTo>
                      <a:pt x="2275" y="3352"/>
                    </a:lnTo>
                    <a:lnTo>
                      <a:pt x="2228" y="3350"/>
                    </a:lnTo>
                    <a:lnTo>
                      <a:pt x="2200" y="3333"/>
                    </a:lnTo>
                    <a:lnTo>
                      <a:pt x="2184" y="3304"/>
                    </a:lnTo>
                    <a:lnTo>
                      <a:pt x="2161" y="3292"/>
                    </a:lnTo>
                    <a:lnTo>
                      <a:pt x="2111" y="3309"/>
                    </a:lnTo>
                    <a:lnTo>
                      <a:pt x="2042" y="3298"/>
                    </a:lnTo>
                    <a:lnTo>
                      <a:pt x="2032" y="3286"/>
                    </a:lnTo>
                    <a:lnTo>
                      <a:pt x="2017" y="3274"/>
                    </a:lnTo>
                    <a:lnTo>
                      <a:pt x="1991" y="3281"/>
                    </a:lnTo>
                    <a:lnTo>
                      <a:pt x="1961" y="3307"/>
                    </a:lnTo>
                    <a:lnTo>
                      <a:pt x="1932" y="3332"/>
                    </a:lnTo>
                    <a:lnTo>
                      <a:pt x="1911" y="3344"/>
                    </a:lnTo>
                    <a:lnTo>
                      <a:pt x="1832" y="3356"/>
                    </a:lnTo>
                    <a:lnTo>
                      <a:pt x="1800" y="3336"/>
                    </a:lnTo>
                    <a:lnTo>
                      <a:pt x="1734" y="3324"/>
                    </a:lnTo>
                    <a:lnTo>
                      <a:pt x="1769" y="3296"/>
                    </a:lnTo>
                    <a:lnTo>
                      <a:pt x="1782" y="3263"/>
                    </a:lnTo>
                    <a:lnTo>
                      <a:pt x="1773" y="3240"/>
                    </a:lnTo>
                    <a:lnTo>
                      <a:pt x="1745" y="3228"/>
                    </a:lnTo>
                    <a:lnTo>
                      <a:pt x="1679" y="3228"/>
                    </a:lnTo>
                    <a:lnTo>
                      <a:pt x="1652" y="3252"/>
                    </a:lnTo>
                    <a:lnTo>
                      <a:pt x="1654" y="3277"/>
                    </a:lnTo>
                    <a:lnTo>
                      <a:pt x="1669" y="3312"/>
                    </a:lnTo>
                    <a:lnTo>
                      <a:pt x="1669" y="3348"/>
                    </a:lnTo>
                    <a:lnTo>
                      <a:pt x="1638" y="3394"/>
                    </a:lnTo>
                    <a:lnTo>
                      <a:pt x="1635" y="3426"/>
                    </a:lnTo>
                    <a:lnTo>
                      <a:pt x="1643" y="3453"/>
                    </a:lnTo>
                    <a:lnTo>
                      <a:pt x="1666" y="3486"/>
                    </a:lnTo>
                    <a:lnTo>
                      <a:pt x="1691" y="3501"/>
                    </a:lnTo>
                    <a:lnTo>
                      <a:pt x="1712" y="3557"/>
                    </a:lnTo>
                    <a:lnTo>
                      <a:pt x="1710" y="3555"/>
                    </a:lnTo>
                    <a:lnTo>
                      <a:pt x="1635" y="3635"/>
                    </a:lnTo>
                    <a:lnTo>
                      <a:pt x="1644" y="3629"/>
                    </a:lnTo>
                    <a:lnTo>
                      <a:pt x="1615" y="3695"/>
                    </a:lnTo>
                    <a:lnTo>
                      <a:pt x="1544" y="3729"/>
                    </a:lnTo>
                    <a:lnTo>
                      <a:pt x="1512" y="3772"/>
                    </a:lnTo>
                    <a:lnTo>
                      <a:pt x="1458" y="3819"/>
                    </a:lnTo>
                    <a:lnTo>
                      <a:pt x="1357" y="3859"/>
                    </a:lnTo>
                    <a:lnTo>
                      <a:pt x="1271" y="3775"/>
                    </a:lnTo>
                    <a:lnTo>
                      <a:pt x="1271" y="3792"/>
                    </a:lnTo>
                    <a:lnTo>
                      <a:pt x="1271" y="3775"/>
                    </a:lnTo>
                    <a:lnTo>
                      <a:pt x="1251" y="3759"/>
                    </a:lnTo>
                    <a:lnTo>
                      <a:pt x="1271" y="3742"/>
                    </a:lnTo>
                    <a:lnTo>
                      <a:pt x="1271" y="3724"/>
                    </a:lnTo>
                    <a:lnTo>
                      <a:pt x="1311" y="3638"/>
                    </a:lnTo>
                    <a:lnTo>
                      <a:pt x="1311" y="3621"/>
                    </a:lnTo>
                    <a:lnTo>
                      <a:pt x="1271" y="3638"/>
                    </a:lnTo>
                    <a:lnTo>
                      <a:pt x="1230" y="3603"/>
                    </a:lnTo>
                    <a:lnTo>
                      <a:pt x="1188" y="3621"/>
                    </a:lnTo>
                    <a:lnTo>
                      <a:pt x="1188" y="3655"/>
                    </a:lnTo>
                    <a:lnTo>
                      <a:pt x="1125" y="3655"/>
                    </a:lnTo>
                    <a:lnTo>
                      <a:pt x="1103" y="3638"/>
                    </a:lnTo>
                    <a:lnTo>
                      <a:pt x="1063" y="3689"/>
                    </a:lnTo>
                    <a:lnTo>
                      <a:pt x="1042" y="3588"/>
                    </a:lnTo>
                    <a:lnTo>
                      <a:pt x="1042" y="3570"/>
                    </a:lnTo>
                    <a:lnTo>
                      <a:pt x="1022" y="3553"/>
                    </a:lnTo>
                    <a:lnTo>
                      <a:pt x="1063" y="3536"/>
                    </a:lnTo>
                    <a:lnTo>
                      <a:pt x="1063" y="3518"/>
                    </a:lnTo>
                    <a:lnTo>
                      <a:pt x="1084" y="3518"/>
                    </a:lnTo>
                    <a:lnTo>
                      <a:pt x="1063" y="3484"/>
                    </a:lnTo>
                    <a:lnTo>
                      <a:pt x="1063" y="3449"/>
                    </a:lnTo>
                    <a:lnTo>
                      <a:pt x="1022" y="3449"/>
                    </a:lnTo>
                    <a:lnTo>
                      <a:pt x="1000" y="3433"/>
                    </a:lnTo>
                    <a:lnTo>
                      <a:pt x="1000" y="3399"/>
                    </a:lnTo>
                    <a:lnTo>
                      <a:pt x="979" y="3382"/>
                    </a:lnTo>
                    <a:lnTo>
                      <a:pt x="918" y="3382"/>
                    </a:lnTo>
                    <a:lnTo>
                      <a:pt x="897" y="3399"/>
                    </a:lnTo>
                    <a:lnTo>
                      <a:pt x="877" y="3349"/>
                    </a:lnTo>
                    <a:lnTo>
                      <a:pt x="877" y="3332"/>
                    </a:lnTo>
                    <a:lnTo>
                      <a:pt x="834" y="3296"/>
                    </a:lnTo>
                    <a:lnTo>
                      <a:pt x="834" y="3263"/>
                    </a:lnTo>
                    <a:lnTo>
                      <a:pt x="771" y="3263"/>
                    </a:lnTo>
                    <a:lnTo>
                      <a:pt x="752" y="3281"/>
                    </a:lnTo>
                    <a:lnTo>
                      <a:pt x="730" y="3246"/>
                    </a:lnTo>
                    <a:lnTo>
                      <a:pt x="689" y="3246"/>
                    </a:lnTo>
                    <a:lnTo>
                      <a:pt x="667" y="3228"/>
                    </a:lnTo>
                    <a:lnTo>
                      <a:pt x="667" y="3281"/>
                    </a:lnTo>
                    <a:lnTo>
                      <a:pt x="646" y="3263"/>
                    </a:lnTo>
                    <a:lnTo>
                      <a:pt x="627" y="3263"/>
                    </a:lnTo>
                    <a:lnTo>
                      <a:pt x="627" y="3246"/>
                    </a:lnTo>
                    <a:lnTo>
                      <a:pt x="583" y="3228"/>
                    </a:lnTo>
                    <a:lnTo>
                      <a:pt x="564" y="3228"/>
                    </a:lnTo>
                    <a:lnTo>
                      <a:pt x="564" y="3211"/>
                    </a:lnTo>
                    <a:lnTo>
                      <a:pt x="583" y="3195"/>
                    </a:lnTo>
                    <a:lnTo>
                      <a:pt x="564" y="3178"/>
                    </a:lnTo>
                    <a:lnTo>
                      <a:pt x="583" y="3160"/>
                    </a:lnTo>
                    <a:lnTo>
                      <a:pt x="583" y="3143"/>
                    </a:lnTo>
                    <a:lnTo>
                      <a:pt x="564" y="3126"/>
                    </a:lnTo>
                    <a:lnTo>
                      <a:pt x="499" y="3126"/>
                    </a:lnTo>
                    <a:lnTo>
                      <a:pt x="458" y="3143"/>
                    </a:lnTo>
                    <a:lnTo>
                      <a:pt x="458" y="3160"/>
                    </a:lnTo>
                    <a:lnTo>
                      <a:pt x="438" y="3178"/>
                    </a:lnTo>
                    <a:lnTo>
                      <a:pt x="417" y="3211"/>
                    </a:lnTo>
                    <a:lnTo>
                      <a:pt x="417" y="3246"/>
                    </a:lnTo>
                    <a:lnTo>
                      <a:pt x="395" y="3263"/>
                    </a:lnTo>
                    <a:lnTo>
                      <a:pt x="84" y="3313"/>
                    </a:lnTo>
                    <a:lnTo>
                      <a:pt x="83" y="3315"/>
                    </a:lnTo>
                    <a:lnTo>
                      <a:pt x="84" y="3332"/>
                    </a:lnTo>
                    <a:lnTo>
                      <a:pt x="127" y="3363"/>
                    </a:lnTo>
                    <a:lnTo>
                      <a:pt x="127" y="3399"/>
                    </a:lnTo>
                    <a:lnTo>
                      <a:pt x="166" y="3399"/>
                    </a:lnTo>
                    <a:lnTo>
                      <a:pt x="190" y="3416"/>
                    </a:lnTo>
                    <a:lnTo>
                      <a:pt x="251" y="3433"/>
                    </a:lnTo>
                    <a:lnTo>
                      <a:pt x="231" y="3449"/>
                    </a:lnTo>
                    <a:lnTo>
                      <a:pt x="231" y="3536"/>
                    </a:lnTo>
                    <a:lnTo>
                      <a:pt x="272" y="3570"/>
                    </a:lnTo>
                    <a:lnTo>
                      <a:pt x="272" y="3603"/>
                    </a:lnTo>
                    <a:lnTo>
                      <a:pt x="231" y="3621"/>
                    </a:lnTo>
                    <a:lnTo>
                      <a:pt x="190" y="3621"/>
                    </a:lnTo>
                    <a:lnTo>
                      <a:pt x="147" y="3638"/>
                    </a:lnTo>
                    <a:lnTo>
                      <a:pt x="127" y="3707"/>
                    </a:lnTo>
                    <a:lnTo>
                      <a:pt x="43" y="3775"/>
                    </a:lnTo>
                    <a:lnTo>
                      <a:pt x="43" y="3792"/>
                    </a:lnTo>
                    <a:lnTo>
                      <a:pt x="0" y="3827"/>
                    </a:lnTo>
                    <a:lnTo>
                      <a:pt x="22" y="3859"/>
                    </a:lnTo>
                    <a:lnTo>
                      <a:pt x="64" y="3894"/>
                    </a:lnTo>
                    <a:lnTo>
                      <a:pt x="43" y="3911"/>
                    </a:lnTo>
                    <a:lnTo>
                      <a:pt x="22" y="3944"/>
                    </a:lnTo>
                    <a:lnTo>
                      <a:pt x="64" y="3962"/>
                    </a:lnTo>
                    <a:lnTo>
                      <a:pt x="84" y="3996"/>
                    </a:lnTo>
                    <a:lnTo>
                      <a:pt x="64" y="4012"/>
                    </a:lnTo>
                    <a:lnTo>
                      <a:pt x="64" y="4048"/>
                    </a:lnTo>
                    <a:lnTo>
                      <a:pt x="43" y="4065"/>
                    </a:lnTo>
                    <a:lnTo>
                      <a:pt x="64" y="4065"/>
                    </a:lnTo>
                    <a:lnTo>
                      <a:pt x="127" y="4117"/>
                    </a:lnTo>
                    <a:lnTo>
                      <a:pt x="147" y="4117"/>
                    </a:lnTo>
                    <a:lnTo>
                      <a:pt x="166" y="4151"/>
                    </a:lnTo>
                    <a:lnTo>
                      <a:pt x="166" y="4167"/>
                    </a:lnTo>
                    <a:lnTo>
                      <a:pt x="147" y="4202"/>
                    </a:lnTo>
                    <a:lnTo>
                      <a:pt x="166" y="4219"/>
                    </a:lnTo>
                    <a:lnTo>
                      <a:pt x="166" y="4270"/>
                    </a:lnTo>
                    <a:lnTo>
                      <a:pt x="127" y="4270"/>
                    </a:lnTo>
                    <a:lnTo>
                      <a:pt x="127" y="4304"/>
                    </a:lnTo>
                    <a:lnTo>
                      <a:pt x="103" y="4321"/>
                    </a:lnTo>
                    <a:lnTo>
                      <a:pt x="127" y="4321"/>
                    </a:lnTo>
                    <a:lnTo>
                      <a:pt x="147" y="4337"/>
                    </a:lnTo>
                    <a:lnTo>
                      <a:pt x="166" y="4337"/>
                    </a:lnTo>
                    <a:lnTo>
                      <a:pt x="166" y="4321"/>
                    </a:lnTo>
                    <a:lnTo>
                      <a:pt x="251" y="4321"/>
                    </a:lnTo>
                    <a:lnTo>
                      <a:pt x="272" y="4337"/>
                    </a:lnTo>
                    <a:lnTo>
                      <a:pt x="293" y="4337"/>
                    </a:lnTo>
                    <a:lnTo>
                      <a:pt x="313" y="4354"/>
                    </a:lnTo>
                    <a:lnTo>
                      <a:pt x="356" y="4354"/>
                    </a:lnTo>
                    <a:lnTo>
                      <a:pt x="376" y="4372"/>
                    </a:lnTo>
                    <a:lnTo>
                      <a:pt x="438" y="4372"/>
                    </a:lnTo>
                    <a:lnTo>
                      <a:pt x="480" y="4424"/>
                    </a:lnTo>
                    <a:lnTo>
                      <a:pt x="499" y="4424"/>
                    </a:lnTo>
                    <a:lnTo>
                      <a:pt x="543" y="4441"/>
                    </a:lnTo>
                    <a:lnTo>
                      <a:pt x="543" y="4424"/>
                    </a:lnTo>
                    <a:lnTo>
                      <a:pt x="607" y="4424"/>
                    </a:lnTo>
                    <a:lnTo>
                      <a:pt x="607" y="4459"/>
                    </a:lnTo>
                    <a:lnTo>
                      <a:pt x="627" y="4476"/>
                    </a:lnTo>
                    <a:lnTo>
                      <a:pt x="627" y="4509"/>
                    </a:lnTo>
                    <a:lnTo>
                      <a:pt x="607" y="4509"/>
                    </a:lnTo>
                    <a:lnTo>
                      <a:pt x="607" y="4527"/>
                    </a:lnTo>
                    <a:lnTo>
                      <a:pt x="583" y="4544"/>
                    </a:lnTo>
                    <a:lnTo>
                      <a:pt x="607" y="4578"/>
                    </a:lnTo>
                    <a:lnTo>
                      <a:pt x="607" y="4612"/>
                    </a:lnTo>
                    <a:lnTo>
                      <a:pt x="627" y="4629"/>
                    </a:lnTo>
                    <a:lnTo>
                      <a:pt x="667" y="4646"/>
                    </a:lnTo>
                    <a:lnTo>
                      <a:pt x="667" y="4662"/>
                    </a:lnTo>
                    <a:lnTo>
                      <a:pt x="752" y="4662"/>
                    </a:lnTo>
                    <a:lnTo>
                      <a:pt x="752" y="4680"/>
                    </a:lnTo>
                    <a:lnTo>
                      <a:pt x="771" y="4662"/>
                    </a:lnTo>
                    <a:lnTo>
                      <a:pt x="793" y="4662"/>
                    </a:lnTo>
                    <a:lnTo>
                      <a:pt x="793" y="4697"/>
                    </a:lnTo>
                    <a:lnTo>
                      <a:pt x="855" y="4697"/>
                    </a:lnTo>
                    <a:lnTo>
                      <a:pt x="877" y="4731"/>
                    </a:lnTo>
                    <a:lnTo>
                      <a:pt x="918" y="4765"/>
                    </a:lnTo>
                    <a:lnTo>
                      <a:pt x="918" y="4782"/>
                    </a:lnTo>
                    <a:lnTo>
                      <a:pt x="938" y="4799"/>
                    </a:lnTo>
                    <a:lnTo>
                      <a:pt x="1000" y="4799"/>
                    </a:lnTo>
                    <a:lnTo>
                      <a:pt x="1000" y="4815"/>
                    </a:lnTo>
                    <a:lnTo>
                      <a:pt x="1022" y="4849"/>
                    </a:lnTo>
                    <a:lnTo>
                      <a:pt x="1022" y="4832"/>
                    </a:lnTo>
                    <a:lnTo>
                      <a:pt x="1084" y="4832"/>
                    </a:lnTo>
                    <a:lnTo>
                      <a:pt x="1087" y="4835"/>
                    </a:lnTo>
                    <a:lnTo>
                      <a:pt x="1326" y="4810"/>
                    </a:lnTo>
                    <a:lnTo>
                      <a:pt x="1399" y="4814"/>
                    </a:lnTo>
                    <a:lnTo>
                      <a:pt x="1464" y="4793"/>
                    </a:lnTo>
                    <a:lnTo>
                      <a:pt x="1484" y="4760"/>
                    </a:lnTo>
                    <a:lnTo>
                      <a:pt x="1499" y="4724"/>
                    </a:lnTo>
                    <a:lnTo>
                      <a:pt x="1546" y="4653"/>
                    </a:lnTo>
                    <a:lnTo>
                      <a:pt x="1588" y="4647"/>
                    </a:lnTo>
                    <a:lnTo>
                      <a:pt x="1627" y="4647"/>
                    </a:lnTo>
                    <a:lnTo>
                      <a:pt x="1769" y="4765"/>
                    </a:lnTo>
                    <a:lnTo>
                      <a:pt x="1788" y="4782"/>
                    </a:lnTo>
                    <a:lnTo>
                      <a:pt x="1754" y="4814"/>
                    </a:lnTo>
                    <a:lnTo>
                      <a:pt x="1694" y="4888"/>
                    </a:lnTo>
                    <a:lnTo>
                      <a:pt x="1706" y="4907"/>
                    </a:lnTo>
                    <a:lnTo>
                      <a:pt x="1773" y="4975"/>
                    </a:lnTo>
                    <a:lnTo>
                      <a:pt x="1784" y="4979"/>
                    </a:lnTo>
                    <a:lnTo>
                      <a:pt x="1787" y="4929"/>
                    </a:lnTo>
                    <a:lnTo>
                      <a:pt x="1788" y="4929"/>
                    </a:lnTo>
                    <a:lnTo>
                      <a:pt x="1803" y="4966"/>
                    </a:lnTo>
                    <a:lnTo>
                      <a:pt x="1879" y="4945"/>
                    </a:lnTo>
                    <a:lnTo>
                      <a:pt x="1996" y="4896"/>
                    </a:lnTo>
                    <a:lnTo>
                      <a:pt x="2076" y="4897"/>
                    </a:lnTo>
                    <a:lnTo>
                      <a:pt x="2096" y="4940"/>
                    </a:lnTo>
                    <a:lnTo>
                      <a:pt x="2177" y="4984"/>
                    </a:lnTo>
                    <a:lnTo>
                      <a:pt x="2187" y="4998"/>
                    </a:lnTo>
                    <a:lnTo>
                      <a:pt x="2196" y="5009"/>
                    </a:lnTo>
                    <a:lnTo>
                      <a:pt x="2148" y="5088"/>
                    </a:lnTo>
                    <a:lnTo>
                      <a:pt x="2193" y="5091"/>
                    </a:lnTo>
                    <a:lnTo>
                      <a:pt x="2264" y="5086"/>
                    </a:lnTo>
                    <a:lnTo>
                      <a:pt x="2283" y="5094"/>
                    </a:lnTo>
                    <a:lnTo>
                      <a:pt x="2309" y="5125"/>
                    </a:lnTo>
                    <a:lnTo>
                      <a:pt x="2347" y="5130"/>
                    </a:lnTo>
                    <a:lnTo>
                      <a:pt x="2384" y="5114"/>
                    </a:lnTo>
                    <a:lnTo>
                      <a:pt x="2409" y="5122"/>
                    </a:lnTo>
                    <a:lnTo>
                      <a:pt x="2437" y="5134"/>
                    </a:lnTo>
                    <a:lnTo>
                      <a:pt x="2605" y="5130"/>
                    </a:lnTo>
                    <a:lnTo>
                      <a:pt x="2666" y="5138"/>
                    </a:lnTo>
                    <a:lnTo>
                      <a:pt x="2732" y="5158"/>
                    </a:lnTo>
                    <a:lnTo>
                      <a:pt x="2763" y="5144"/>
                    </a:lnTo>
                    <a:lnTo>
                      <a:pt x="2779" y="5076"/>
                    </a:lnTo>
                    <a:lnTo>
                      <a:pt x="2805" y="5047"/>
                    </a:lnTo>
                    <a:lnTo>
                      <a:pt x="2840" y="5036"/>
                    </a:lnTo>
                    <a:lnTo>
                      <a:pt x="2868" y="5005"/>
                    </a:lnTo>
                    <a:lnTo>
                      <a:pt x="2859" y="4972"/>
                    </a:lnTo>
                    <a:lnTo>
                      <a:pt x="2859" y="4948"/>
                    </a:lnTo>
                    <a:lnTo>
                      <a:pt x="2915" y="4842"/>
                    </a:lnTo>
                    <a:lnTo>
                      <a:pt x="2903" y="4837"/>
                    </a:lnTo>
                    <a:lnTo>
                      <a:pt x="2914" y="4808"/>
                    </a:lnTo>
                    <a:lnTo>
                      <a:pt x="3028" y="4756"/>
                    </a:lnTo>
                    <a:lnTo>
                      <a:pt x="3069" y="4735"/>
                    </a:lnTo>
                    <a:lnTo>
                      <a:pt x="3084" y="4710"/>
                    </a:lnTo>
                    <a:lnTo>
                      <a:pt x="3131" y="4698"/>
                    </a:lnTo>
                    <a:lnTo>
                      <a:pt x="3200" y="4689"/>
                    </a:lnTo>
                    <a:lnTo>
                      <a:pt x="3237" y="4679"/>
                    </a:lnTo>
                    <a:lnTo>
                      <a:pt x="3273" y="4664"/>
                    </a:lnTo>
                    <a:lnTo>
                      <a:pt x="3291" y="4655"/>
                    </a:lnTo>
                    <a:lnTo>
                      <a:pt x="3458" y="4702"/>
                    </a:lnTo>
                    <a:lnTo>
                      <a:pt x="3515" y="4703"/>
                    </a:lnTo>
                    <a:lnTo>
                      <a:pt x="3590" y="4672"/>
                    </a:lnTo>
                    <a:lnTo>
                      <a:pt x="3628" y="4616"/>
                    </a:lnTo>
                    <a:lnTo>
                      <a:pt x="3671" y="4630"/>
                    </a:lnTo>
                    <a:lnTo>
                      <a:pt x="3694" y="4668"/>
                    </a:lnTo>
                    <a:lnTo>
                      <a:pt x="3762" y="4661"/>
                    </a:lnTo>
                    <a:lnTo>
                      <a:pt x="3857" y="4620"/>
                    </a:lnTo>
                    <a:lnTo>
                      <a:pt x="3919" y="4631"/>
                    </a:lnTo>
                    <a:lnTo>
                      <a:pt x="3960" y="4663"/>
                    </a:lnTo>
                    <a:lnTo>
                      <a:pt x="4007" y="4661"/>
                    </a:lnTo>
                    <a:lnTo>
                      <a:pt x="4033" y="4683"/>
                    </a:lnTo>
                    <a:lnTo>
                      <a:pt x="4086" y="4712"/>
                    </a:lnTo>
                    <a:lnTo>
                      <a:pt x="4149" y="4704"/>
                    </a:lnTo>
                    <a:lnTo>
                      <a:pt x="4198" y="4678"/>
                    </a:lnTo>
                    <a:lnTo>
                      <a:pt x="4232" y="4653"/>
                    </a:lnTo>
                    <a:lnTo>
                      <a:pt x="4287" y="4652"/>
                    </a:lnTo>
                    <a:lnTo>
                      <a:pt x="4323" y="4647"/>
                    </a:lnTo>
                    <a:lnTo>
                      <a:pt x="4355" y="4622"/>
                    </a:lnTo>
                    <a:lnTo>
                      <a:pt x="4377" y="4613"/>
                    </a:lnTo>
                    <a:lnTo>
                      <a:pt x="4576" y="4506"/>
                    </a:lnTo>
                    <a:lnTo>
                      <a:pt x="4603" y="4488"/>
                    </a:lnTo>
                    <a:lnTo>
                      <a:pt x="4732" y="4484"/>
                    </a:lnTo>
                    <a:lnTo>
                      <a:pt x="4827" y="4451"/>
                    </a:lnTo>
                    <a:lnTo>
                      <a:pt x="4893" y="4431"/>
                    </a:lnTo>
                    <a:lnTo>
                      <a:pt x="4967" y="4413"/>
                    </a:lnTo>
                    <a:lnTo>
                      <a:pt x="5021" y="4410"/>
                    </a:lnTo>
                    <a:lnTo>
                      <a:pt x="5036" y="4424"/>
                    </a:lnTo>
                    <a:lnTo>
                      <a:pt x="5034" y="4426"/>
                    </a:lnTo>
                    <a:lnTo>
                      <a:pt x="4998" y="4441"/>
                    </a:lnTo>
                    <a:lnTo>
                      <a:pt x="4998" y="4476"/>
                    </a:lnTo>
                    <a:lnTo>
                      <a:pt x="4977" y="4509"/>
                    </a:lnTo>
                    <a:lnTo>
                      <a:pt x="4915" y="4527"/>
                    </a:lnTo>
                    <a:lnTo>
                      <a:pt x="4895" y="4527"/>
                    </a:lnTo>
                    <a:lnTo>
                      <a:pt x="4852" y="4509"/>
                    </a:lnTo>
                    <a:lnTo>
                      <a:pt x="4832" y="4544"/>
                    </a:lnTo>
                    <a:lnTo>
                      <a:pt x="4811" y="4561"/>
                    </a:lnTo>
                    <a:lnTo>
                      <a:pt x="4832" y="4595"/>
                    </a:lnTo>
                    <a:lnTo>
                      <a:pt x="4832" y="4662"/>
                    </a:lnTo>
                    <a:lnTo>
                      <a:pt x="4852" y="4680"/>
                    </a:lnTo>
                    <a:lnTo>
                      <a:pt x="4873" y="4680"/>
                    </a:lnTo>
                    <a:lnTo>
                      <a:pt x="4895" y="4714"/>
                    </a:lnTo>
                    <a:lnTo>
                      <a:pt x="4895" y="4731"/>
                    </a:lnTo>
                    <a:lnTo>
                      <a:pt x="4873" y="4748"/>
                    </a:lnTo>
                    <a:lnTo>
                      <a:pt x="4873" y="4765"/>
                    </a:lnTo>
                    <a:lnTo>
                      <a:pt x="4852" y="4765"/>
                    </a:lnTo>
                    <a:lnTo>
                      <a:pt x="4873" y="4782"/>
                    </a:lnTo>
                    <a:lnTo>
                      <a:pt x="4936" y="4782"/>
                    </a:lnTo>
                    <a:lnTo>
                      <a:pt x="4958" y="4799"/>
                    </a:lnTo>
                    <a:lnTo>
                      <a:pt x="4958" y="4832"/>
                    </a:lnTo>
                    <a:lnTo>
                      <a:pt x="4998" y="4849"/>
                    </a:lnTo>
                    <a:lnTo>
                      <a:pt x="5018" y="4832"/>
                    </a:lnTo>
                    <a:lnTo>
                      <a:pt x="5102" y="4832"/>
                    </a:lnTo>
                    <a:lnTo>
                      <a:pt x="5102" y="4849"/>
                    </a:lnTo>
                    <a:lnTo>
                      <a:pt x="5124" y="4869"/>
                    </a:lnTo>
                    <a:lnTo>
                      <a:pt x="5124" y="4902"/>
                    </a:lnTo>
                    <a:lnTo>
                      <a:pt x="5144" y="4937"/>
                    </a:lnTo>
                    <a:lnTo>
                      <a:pt x="5144" y="4971"/>
                    </a:lnTo>
                    <a:lnTo>
                      <a:pt x="5102" y="4987"/>
                    </a:lnTo>
                    <a:lnTo>
                      <a:pt x="5124" y="5022"/>
                    </a:lnTo>
                    <a:lnTo>
                      <a:pt x="5124" y="5039"/>
                    </a:lnTo>
                    <a:lnTo>
                      <a:pt x="5102" y="5039"/>
                    </a:lnTo>
                    <a:lnTo>
                      <a:pt x="5102" y="5073"/>
                    </a:lnTo>
                    <a:lnTo>
                      <a:pt x="5165" y="5073"/>
                    </a:lnTo>
                    <a:lnTo>
                      <a:pt x="5227" y="5090"/>
                    </a:lnTo>
                    <a:lnTo>
                      <a:pt x="5249" y="5090"/>
                    </a:lnTo>
                    <a:lnTo>
                      <a:pt x="5269" y="5140"/>
                    </a:lnTo>
                    <a:lnTo>
                      <a:pt x="5290" y="5209"/>
                    </a:lnTo>
                    <a:lnTo>
                      <a:pt x="5375" y="5262"/>
                    </a:lnTo>
                    <a:lnTo>
                      <a:pt x="5395" y="5278"/>
                    </a:lnTo>
                    <a:lnTo>
                      <a:pt x="5457" y="5293"/>
                    </a:lnTo>
                    <a:lnTo>
                      <a:pt x="5478" y="5311"/>
                    </a:lnTo>
                    <a:lnTo>
                      <a:pt x="5560" y="5311"/>
                    </a:lnTo>
                    <a:lnTo>
                      <a:pt x="5624" y="5364"/>
                    </a:lnTo>
                    <a:lnTo>
                      <a:pt x="5665" y="5364"/>
                    </a:lnTo>
                    <a:lnTo>
                      <a:pt x="5729" y="5345"/>
                    </a:lnTo>
                    <a:lnTo>
                      <a:pt x="5768" y="5345"/>
                    </a:lnTo>
                    <a:lnTo>
                      <a:pt x="5812" y="5364"/>
                    </a:lnTo>
                    <a:lnTo>
                      <a:pt x="5872" y="5364"/>
                    </a:lnTo>
                    <a:lnTo>
                      <a:pt x="5871" y="5364"/>
                    </a:lnTo>
                    <a:lnTo>
                      <a:pt x="5891" y="5380"/>
                    </a:lnTo>
                    <a:lnTo>
                      <a:pt x="5913" y="5380"/>
                    </a:lnTo>
                    <a:lnTo>
                      <a:pt x="5956" y="5415"/>
                    </a:lnTo>
                    <a:lnTo>
                      <a:pt x="5997" y="5380"/>
                    </a:lnTo>
                    <a:lnTo>
                      <a:pt x="6038" y="5380"/>
                    </a:lnTo>
                    <a:lnTo>
                      <a:pt x="6079" y="5397"/>
                    </a:lnTo>
                    <a:lnTo>
                      <a:pt x="6120" y="5432"/>
                    </a:lnTo>
                    <a:lnTo>
                      <a:pt x="6142" y="5415"/>
                    </a:lnTo>
                    <a:lnTo>
                      <a:pt x="6142" y="5465"/>
                    </a:lnTo>
                    <a:lnTo>
                      <a:pt x="6183" y="5482"/>
                    </a:lnTo>
                    <a:lnTo>
                      <a:pt x="6205" y="5465"/>
                    </a:lnTo>
                    <a:lnTo>
                      <a:pt x="6330" y="5465"/>
                    </a:lnTo>
                    <a:lnTo>
                      <a:pt x="6371" y="5482"/>
                    </a:lnTo>
                    <a:lnTo>
                      <a:pt x="6495" y="5482"/>
                    </a:lnTo>
                    <a:lnTo>
                      <a:pt x="6539" y="5499"/>
                    </a:lnTo>
                    <a:lnTo>
                      <a:pt x="6602" y="5482"/>
                    </a:lnTo>
                    <a:lnTo>
                      <a:pt x="6724" y="5517"/>
                    </a:lnTo>
                    <a:lnTo>
                      <a:pt x="6766" y="5517"/>
                    </a:lnTo>
                    <a:lnTo>
                      <a:pt x="6810" y="5550"/>
                    </a:lnTo>
                    <a:lnTo>
                      <a:pt x="6872" y="5568"/>
                    </a:lnTo>
                    <a:lnTo>
                      <a:pt x="6891" y="5602"/>
                    </a:lnTo>
                    <a:lnTo>
                      <a:pt x="6911" y="5585"/>
                    </a:lnTo>
                    <a:lnTo>
                      <a:pt x="7019" y="5585"/>
                    </a:lnTo>
                    <a:lnTo>
                      <a:pt x="7058" y="5602"/>
                    </a:lnTo>
                    <a:lnTo>
                      <a:pt x="7099" y="5568"/>
                    </a:lnTo>
                    <a:lnTo>
                      <a:pt x="7142" y="5568"/>
                    </a:lnTo>
                    <a:lnTo>
                      <a:pt x="7162" y="5534"/>
                    </a:lnTo>
                    <a:lnTo>
                      <a:pt x="7225" y="5550"/>
                    </a:lnTo>
                    <a:lnTo>
                      <a:pt x="7225" y="5585"/>
                    </a:lnTo>
                    <a:lnTo>
                      <a:pt x="7350" y="5585"/>
                    </a:lnTo>
                    <a:lnTo>
                      <a:pt x="7413" y="5568"/>
                    </a:lnTo>
                    <a:lnTo>
                      <a:pt x="7434" y="5602"/>
                    </a:lnTo>
                    <a:lnTo>
                      <a:pt x="7516" y="5602"/>
                    </a:lnTo>
                    <a:lnTo>
                      <a:pt x="7557" y="5635"/>
                    </a:lnTo>
                    <a:lnTo>
                      <a:pt x="7578" y="5618"/>
                    </a:lnTo>
                    <a:lnTo>
                      <a:pt x="7641" y="5618"/>
                    </a:lnTo>
                    <a:lnTo>
                      <a:pt x="7726" y="5671"/>
                    </a:lnTo>
                    <a:lnTo>
                      <a:pt x="7829" y="5671"/>
                    </a:lnTo>
                    <a:lnTo>
                      <a:pt x="7911" y="5688"/>
                    </a:lnTo>
                    <a:lnTo>
                      <a:pt x="7931" y="5688"/>
                    </a:lnTo>
                    <a:lnTo>
                      <a:pt x="7955" y="5704"/>
                    </a:lnTo>
                    <a:lnTo>
                      <a:pt x="8037" y="5671"/>
                    </a:lnTo>
                    <a:lnTo>
                      <a:pt x="8081" y="5688"/>
                    </a:lnTo>
                    <a:lnTo>
                      <a:pt x="8141" y="5671"/>
                    </a:lnTo>
                    <a:lnTo>
                      <a:pt x="8204" y="5671"/>
                    </a:lnTo>
                    <a:lnTo>
                      <a:pt x="8289" y="5723"/>
                    </a:lnTo>
                    <a:lnTo>
                      <a:pt x="8329" y="5723"/>
                    </a:lnTo>
                    <a:lnTo>
                      <a:pt x="8350" y="5757"/>
                    </a:lnTo>
                    <a:lnTo>
                      <a:pt x="8391" y="5757"/>
                    </a:lnTo>
                    <a:lnTo>
                      <a:pt x="8433" y="5723"/>
                    </a:lnTo>
                    <a:lnTo>
                      <a:pt x="8536" y="5757"/>
                    </a:lnTo>
                    <a:lnTo>
                      <a:pt x="8579" y="5757"/>
                    </a:lnTo>
                    <a:lnTo>
                      <a:pt x="8599" y="5790"/>
                    </a:lnTo>
                    <a:lnTo>
                      <a:pt x="8621" y="5841"/>
                    </a:lnTo>
                    <a:lnTo>
                      <a:pt x="8640" y="5858"/>
                    </a:lnTo>
                    <a:lnTo>
                      <a:pt x="8684" y="5858"/>
                    </a:lnTo>
                    <a:lnTo>
                      <a:pt x="8703" y="5841"/>
                    </a:lnTo>
                    <a:lnTo>
                      <a:pt x="8765" y="5841"/>
                    </a:lnTo>
                    <a:lnTo>
                      <a:pt x="8786" y="5858"/>
                    </a:lnTo>
                    <a:lnTo>
                      <a:pt x="8828" y="5858"/>
                    </a:lnTo>
                    <a:lnTo>
                      <a:pt x="8849" y="5841"/>
                    </a:lnTo>
                    <a:lnTo>
                      <a:pt x="8912" y="5841"/>
                    </a:lnTo>
                    <a:lnTo>
                      <a:pt x="8934" y="5858"/>
                    </a:lnTo>
                    <a:lnTo>
                      <a:pt x="8973" y="5858"/>
                    </a:lnTo>
                    <a:lnTo>
                      <a:pt x="9016" y="5841"/>
                    </a:lnTo>
                    <a:lnTo>
                      <a:pt x="9079" y="5841"/>
                    </a:lnTo>
                    <a:lnTo>
                      <a:pt x="9120" y="5824"/>
                    </a:lnTo>
                    <a:lnTo>
                      <a:pt x="9161" y="5824"/>
                    </a:lnTo>
                    <a:lnTo>
                      <a:pt x="9182" y="5841"/>
                    </a:lnTo>
                    <a:lnTo>
                      <a:pt x="9161" y="5841"/>
                    </a:lnTo>
                    <a:lnTo>
                      <a:pt x="9182" y="5858"/>
                    </a:lnTo>
                    <a:lnTo>
                      <a:pt x="9182" y="5875"/>
                    </a:lnTo>
                    <a:lnTo>
                      <a:pt x="9245" y="5875"/>
                    </a:lnTo>
                    <a:lnTo>
                      <a:pt x="9265" y="5892"/>
                    </a:lnTo>
                    <a:lnTo>
                      <a:pt x="9289" y="5892"/>
                    </a:lnTo>
                    <a:lnTo>
                      <a:pt x="9308" y="5875"/>
                    </a:lnTo>
                    <a:lnTo>
                      <a:pt x="9329" y="5875"/>
                    </a:lnTo>
                    <a:lnTo>
                      <a:pt x="9412" y="5977"/>
                    </a:lnTo>
                    <a:lnTo>
                      <a:pt x="9433" y="5977"/>
                    </a:lnTo>
                    <a:lnTo>
                      <a:pt x="9453" y="5960"/>
                    </a:lnTo>
                    <a:lnTo>
                      <a:pt x="9453" y="5858"/>
                    </a:lnTo>
                    <a:lnTo>
                      <a:pt x="9493" y="5841"/>
                    </a:lnTo>
                    <a:lnTo>
                      <a:pt x="9599" y="5824"/>
                    </a:lnTo>
                    <a:lnTo>
                      <a:pt x="9619" y="5807"/>
                    </a:lnTo>
                    <a:lnTo>
                      <a:pt x="9619" y="5790"/>
                    </a:lnTo>
                    <a:lnTo>
                      <a:pt x="9641" y="5774"/>
                    </a:lnTo>
                    <a:lnTo>
                      <a:pt x="9682" y="5774"/>
                    </a:lnTo>
                    <a:lnTo>
                      <a:pt x="9682" y="5738"/>
                    </a:lnTo>
                    <a:lnTo>
                      <a:pt x="9703" y="5704"/>
                    </a:lnTo>
                    <a:lnTo>
                      <a:pt x="9725" y="5704"/>
                    </a:lnTo>
                    <a:lnTo>
                      <a:pt x="9725" y="5723"/>
                    </a:lnTo>
                    <a:lnTo>
                      <a:pt x="9745" y="5688"/>
                    </a:lnTo>
                    <a:lnTo>
                      <a:pt x="9764" y="5688"/>
                    </a:lnTo>
                    <a:lnTo>
                      <a:pt x="9764" y="5704"/>
                    </a:lnTo>
                    <a:lnTo>
                      <a:pt x="9785" y="5688"/>
                    </a:lnTo>
                    <a:lnTo>
                      <a:pt x="9807" y="5688"/>
                    </a:lnTo>
                    <a:lnTo>
                      <a:pt x="9828" y="5704"/>
                    </a:lnTo>
                    <a:lnTo>
                      <a:pt x="9891" y="5671"/>
                    </a:lnTo>
                    <a:lnTo>
                      <a:pt x="9911" y="5618"/>
                    </a:lnTo>
                    <a:lnTo>
                      <a:pt x="9911" y="5585"/>
                    </a:lnTo>
                    <a:lnTo>
                      <a:pt x="9933" y="5550"/>
                    </a:lnTo>
                    <a:lnTo>
                      <a:pt x="9933" y="5517"/>
                    </a:lnTo>
                    <a:lnTo>
                      <a:pt x="9933" y="5518"/>
                    </a:lnTo>
                    <a:lnTo>
                      <a:pt x="9955" y="5517"/>
                    </a:lnTo>
                    <a:lnTo>
                      <a:pt x="9955" y="5482"/>
                    </a:lnTo>
                    <a:lnTo>
                      <a:pt x="9973" y="5482"/>
                    </a:lnTo>
                    <a:lnTo>
                      <a:pt x="9993" y="5449"/>
                    </a:lnTo>
                    <a:lnTo>
                      <a:pt x="10079" y="5449"/>
                    </a:lnTo>
                    <a:lnTo>
                      <a:pt x="10079" y="5465"/>
                    </a:lnTo>
                    <a:lnTo>
                      <a:pt x="10079" y="5415"/>
                    </a:lnTo>
                    <a:lnTo>
                      <a:pt x="10098" y="5432"/>
                    </a:lnTo>
                    <a:lnTo>
                      <a:pt x="10142" y="5397"/>
                    </a:lnTo>
                    <a:lnTo>
                      <a:pt x="10161" y="5397"/>
                    </a:lnTo>
                    <a:lnTo>
                      <a:pt x="10181" y="5415"/>
                    </a:lnTo>
                    <a:lnTo>
                      <a:pt x="10181" y="5449"/>
                    </a:lnTo>
                    <a:lnTo>
                      <a:pt x="10202" y="5465"/>
                    </a:lnTo>
                    <a:lnTo>
                      <a:pt x="10202" y="5449"/>
                    </a:lnTo>
                    <a:lnTo>
                      <a:pt x="10222" y="5449"/>
                    </a:lnTo>
                    <a:lnTo>
                      <a:pt x="10222" y="5415"/>
                    </a:lnTo>
                    <a:lnTo>
                      <a:pt x="10307" y="5345"/>
                    </a:lnTo>
                    <a:lnTo>
                      <a:pt x="10349" y="5345"/>
                    </a:lnTo>
                    <a:lnTo>
                      <a:pt x="10350" y="5345"/>
                    </a:lnTo>
                    <a:lnTo>
                      <a:pt x="10391" y="5364"/>
                    </a:lnTo>
                    <a:lnTo>
                      <a:pt x="10391" y="5345"/>
                    </a:lnTo>
                    <a:lnTo>
                      <a:pt x="10412" y="5328"/>
                    </a:lnTo>
                    <a:lnTo>
                      <a:pt x="10454" y="5328"/>
                    </a:lnTo>
                    <a:lnTo>
                      <a:pt x="10475" y="5345"/>
                    </a:lnTo>
                    <a:lnTo>
                      <a:pt x="10497" y="5328"/>
                    </a:lnTo>
                    <a:lnTo>
                      <a:pt x="10560" y="5328"/>
                    </a:lnTo>
                    <a:lnTo>
                      <a:pt x="10600" y="5345"/>
                    </a:lnTo>
                    <a:lnTo>
                      <a:pt x="10622" y="5345"/>
                    </a:lnTo>
                    <a:lnTo>
                      <a:pt x="10663" y="5364"/>
                    </a:lnTo>
                    <a:lnTo>
                      <a:pt x="10702" y="5364"/>
                    </a:lnTo>
                    <a:lnTo>
                      <a:pt x="10765" y="5345"/>
                    </a:lnTo>
                    <a:lnTo>
                      <a:pt x="10787" y="5345"/>
                    </a:lnTo>
                    <a:lnTo>
                      <a:pt x="10808" y="5328"/>
                    </a:lnTo>
                    <a:lnTo>
                      <a:pt x="10827" y="5345"/>
                    </a:lnTo>
                    <a:lnTo>
                      <a:pt x="10849" y="5328"/>
                    </a:lnTo>
                    <a:lnTo>
                      <a:pt x="11016" y="5328"/>
                    </a:lnTo>
                    <a:lnTo>
                      <a:pt x="11057" y="5364"/>
                    </a:lnTo>
                    <a:lnTo>
                      <a:pt x="11079" y="5345"/>
                    </a:lnTo>
                    <a:lnTo>
                      <a:pt x="11100" y="5364"/>
                    </a:lnTo>
                    <a:lnTo>
                      <a:pt x="11100" y="5415"/>
                    </a:lnTo>
                    <a:lnTo>
                      <a:pt x="11143" y="5415"/>
                    </a:lnTo>
                    <a:lnTo>
                      <a:pt x="11162" y="5397"/>
                    </a:lnTo>
                    <a:lnTo>
                      <a:pt x="11182" y="5415"/>
                    </a:lnTo>
                    <a:lnTo>
                      <a:pt x="11244" y="5364"/>
                    </a:lnTo>
                    <a:lnTo>
                      <a:pt x="11266" y="5364"/>
                    </a:lnTo>
                    <a:lnTo>
                      <a:pt x="11266" y="5278"/>
                    </a:lnTo>
                    <a:lnTo>
                      <a:pt x="11307" y="5278"/>
                    </a:lnTo>
                    <a:lnTo>
                      <a:pt x="11307" y="5262"/>
                    </a:lnTo>
                    <a:lnTo>
                      <a:pt x="11351" y="5262"/>
                    </a:lnTo>
                    <a:lnTo>
                      <a:pt x="11351" y="5242"/>
                    </a:lnTo>
                    <a:lnTo>
                      <a:pt x="11370" y="5242"/>
                    </a:lnTo>
                    <a:lnTo>
                      <a:pt x="11370" y="5262"/>
                    </a:lnTo>
                    <a:lnTo>
                      <a:pt x="11411" y="5262"/>
                    </a:lnTo>
                    <a:lnTo>
                      <a:pt x="11432" y="5228"/>
                    </a:lnTo>
                    <a:lnTo>
                      <a:pt x="11454" y="5228"/>
                    </a:lnTo>
                    <a:lnTo>
                      <a:pt x="11454" y="5192"/>
                    </a:lnTo>
                    <a:lnTo>
                      <a:pt x="11517" y="5192"/>
                    </a:lnTo>
                    <a:lnTo>
                      <a:pt x="11600" y="5228"/>
                    </a:lnTo>
                    <a:lnTo>
                      <a:pt x="11621" y="5209"/>
                    </a:lnTo>
                    <a:lnTo>
                      <a:pt x="11662" y="5209"/>
                    </a:lnTo>
                    <a:lnTo>
                      <a:pt x="11705" y="5192"/>
                    </a:lnTo>
                    <a:lnTo>
                      <a:pt x="11746" y="5157"/>
                    </a:lnTo>
                    <a:lnTo>
                      <a:pt x="11890" y="5157"/>
                    </a:lnTo>
                    <a:lnTo>
                      <a:pt x="11954" y="5175"/>
                    </a:lnTo>
                    <a:lnTo>
                      <a:pt x="12017" y="5228"/>
                    </a:lnTo>
                    <a:lnTo>
                      <a:pt x="12079" y="5228"/>
                    </a:lnTo>
                    <a:lnTo>
                      <a:pt x="12120" y="5242"/>
                    </a:lnTo>
                    <a:lnTo>
                      <a:pt x="12142" y="5278"/>
                    </a:lnTo>
                    <a:lnTo>
                      <a:pt x="12183" y="5293"/>
                    </a:lnTo>
                    <a:lnTo>
                      <a:pt x="12183" y="5228"/>
                    </a:lnTo>
                    <a:lnTo>
                      <a:pt x="12161" y="5192"/>
                    </a:lnTo>
                    <a:lnTo>
                      <a:pt x="12161" y="5175"/>
                    </a:lnTo>
                    <a:lnTo>
                      <a:pt x="12079" y="5107"/>
                    </a:lnTo>
                    <a:lnTo>
                      <a:pt x="12079" y="5055"/>
                    </a:lnTo>
                    <a:lnTo>
                      <a:pt x="12098" y="4987"/>
                    </a:lnTo>
                    <a:lnTo>
                      <a:pt x="12098" y="4954"/>
                    </a:lnTo>
                    <a:lnTo>
                      <a:pt x="12079" y="4937"/>
                    </a:lnTo>
                    <a:lnTo>
                      <a:pt x="12079" y="4902"/>
                    </a:lnTo>
                    <a:lnTo>
                      <a:pt x="12098" y="4886"/>
                    </a:lnTo>
                    <a:lnTo>
                      <a:pt x="12099" y="4886"/>
                    </a:lnTo>
                    <a:lnTo>
                      <a:pt x="12121" y="4902"/>
                    </a:lnTo>
                    <a:lnTo>
                      <a:pt x="12121" y="4886"/>
                    </a:lnTo>
                    <a:lnTo>
                      <a:pt x="12207" y="4886"/>
                    </a:lnTo>
                    <a:lnTo>
                      <a:pt x="12226" y="4849"/>
                    </a:lnTo>
                    <a:lnTo>
                      <a:pt x="12246" y="4849"/>
                    </a:lnTo>
                    <a:lnTo>
                      <a:pt x="12267" y="4815"/>
                    </a:lnTo>
                    <a:lnTo>
                      <a:pt x="12289" y="4815"/>
                    </a:lnTo>
                    <a:lnTo>
                      <a:pt x="12328" y="4799"/>
                    </a:lnTo>
                    <a:lnTo>
                      <a:pt x="12391" y="4731"/>
                    </a:lnTo>
                    <a:lnTo>
                      <a:pt x="12433" y="4714"/>
                    </a:lnTo>
                    <a:lnTo>
                      <a:pt x="12475" y="4629"/>
                    </a:lnTo>
                    <a:lnTo>
                      <a:pt x="12496" y="4646"/>
                    </a:lnTo>
                    <a:lnTo>
                      <a:pt x="12516" y="4646"/>
                    </a:lnTo>
                    <a:lnTo>
                      <a:pt x="12538" y="4629"/>
                    </a:lnTo>
                    <a:lnTo>
                      <a:pt x="12557" y="4629"/>
                    </a:lnTo>
                    <a:lnTo>
                      <a:pt x="12557" y="4595"/>
                    </a:lnTo>
                    <a:lnTo>
                      <a:pt x="12579" y="4578"/>
                    </a:lnTo>
                    <a:lnTo>
                      <a:pt x="12601" y="4578"/>
                    </a:lnTo>
                    <a:lnTo>
                      <a:pt x="12601" y="4527"/>
                    </a:lnTo>
                    <a:lnTo>
                      <a:pt x="12622" y="4509"/>
                    </a:lnTo>
                    <a:lnTo>
                      <a:pt x="12622" y="4476"/>
                    </a:lnTo>
                    <a:lnTo>
                      <a:pt x="12642" y="4476"/>
                    </a:lnTo>
                    <a:lnTo>
                      <a:pt x="12663" y="4509"/>
                    </a:lnTo>
                    <a:lnTo>
                      <a:pt x="12683" y="4491"/>
                    </a:lnTo>
                    <a:lnTo>
                      <a:pt x="12726" y="4509"/>
                    </a:lnTo>
                    <a:lnTo>
                      <a:pt x="12747" y="4476"/>
                    </a:lnTo>
                    <a:lnTo>
                      <a:pt x="12766" y="4476"/>
                    </a:lnTo>
                    <a:lnTo>
                      <a:pt x="12789" y="4491"/>
                    </a:lnTo>
                    <a:lnTo>
                      <a:pt x="12810" y="4491"/>
                    </a:lnTo>
                    <a:lnTo>
                      <a:pt x="12851" y="4476"/>
                    </a:lnTo>
                    <a:lnTo>
                      <a:pt x="12871" y="4509"/>
                    </a:lnTo>
                    <a:lnTo>
                      <a:pt x="12911" y="4509"/>
                    </a:lnTo>
                    <a:lnTo>
                      <a:pt x="12911" y="4491"/>
                    </a:lnTo>
                    <a:lnTo>
                      <a:pt x="12933" y="4476"/>
                    </a:lnTo>
                    <a:lnTo>
                      <a:pt x="12974" y="4509"/>
                    </a:lnTo>
                    <a:lnTo>
                      <a:pt x="12996" y="4491"/>
                    </a:lnTo>
                    <a:lnTo>
                      <a:pt x="13037" y="4491"/>
                    </a:lnTo>
                    <a:lnTo>
                      <a:pt x="13037" y="4476"/>
                    </a:lnTo>
                    <a:lnTo>
                      <a:pt x="13018" y="4459"/>
                    </a:lnTo>
                    <a:lnTo>
                      <a:pt x="12996" y="4459"/>
                    </a:lnTo>
                    <a:lnTo>
                      <a:pt x="12974" y="4424"/>
                    </a:lnTo>
                    <a:lnTo>
                      <a:pt x="12955" y="4424"/>
                    </a:lnTo>
                    <a:lnTo>
                      <a:pt x="12911" y="4441"/>
                    </a:lnTo>
                    <a:lnTo>
                      <a:pt x="12911" y="4406"/>
                    </a:lnTo>
                    <a:lnTo>
                      <a:pt x="13018" y="4372"/>
                    </a:lnTo>
                    <a:lnTo>
                      <a:pt x="13058" y="4354"/>
                    </a:lnTo>
                    <a:lnTo>
                      <a:pt x="13037" y="4337"/>
                    </a:lnTo>
                    <a:lnTo>
                      <a:pt x="12996" y="4321"/>
                    </a:lnTo>
                    <a:lnTo>
                      <a:pt x="12955" y="4321"/>
                    </a:lnTo>
                    <a:lnTo>
                      <a:pt x="12974" y="4304"/>
                    </a:lnTo>
                    <a:lnTo>
                      <a:pt x="12955" y="4287"/>
                    </a:lnTo>
                    <a:lnTo>
                      <a:pt x="12955" y="4270"/>
                    </a:lnTo>
                    <a:lnTo>
                      <a:pt x="12974" y="4253"/>
                    </a:lnTo>
                    <a:lnTo>
                      <a:pt x="12974" y="4237"/>
                    </a:lnTo>
                    <a:lnTo>
                      <a:pt x="13018" y="4237"/>
                    </a:lnTo>
                    <a:lnTo>
                      <a:pt x="13018" y="4202"/>
                    </a:lnTo>
                    <a:lnTo>
                      <a:pt x="13058" y="4202"/>
                    </a:lnTo>
                    <a:lnTo>
                      <a:pt x="13058" y="4167"/>
                    </a:lnTo>
                    <a:lnTo>
                      <a:pt x="13037" y="4151"/>
                    </a:lnTo>
                    <a:lnTo>
                      <a:pt x="12996" y="4151"/>
                    </a:lnTo>
                    <a:lnTo>
                      <a:pt x="12955" y="4167"/>
                    </a:lnTo>
                    <a:lnTo>
                      <a:pt x="12911" y="4167"/>
                    </a:lnTo>
                    <a:lnTo>
                      <a:pt x="12911" y="4151"/>
                    </a:lnTo>
                    <a:lnTo>
                      <a:pt x="12933" y="4134"/>
                    </a:lnTo>
                    <a:lnTo>
                      <a:pt x="12933" y="4100"/>
                    </a:lnTo>
                    <a:lnTo>
                      <a:pt x="12911" y="4065"/>
                    </a:lnTo>
                    <a:lnTo>
                      <a:pt x="12871" y="4065"/>
                    </a:lnTo>
                    <a:lnTo>
                      <a:pt x="12851" y="4048"/>
                    </a:lnTo>
                    <a:lnTo>
                      <a:pt x="12851" y="4012"/>
                    </a:lnTo>
                    <a:lnTo>
                      <a:pt x="12890" y="4012"/>
                    </a:lnTo>
                    <a:lnTo>
                      <a:pt x="12890" y="3928"/>
                    </a:lnTo>
                    <a:lnTo>
                      <a:pt x="12911" y="3911"/>
                    </a:lnTo>
                    <a:lnTo>
                      <a:pt x="12933" y="3911"/>
                    </a:lnTo>
                    <a:lnTo>
                      <a:pt x="12955" y="3894"/>
                    </a:lnTo>
                    <a:lnTo>
                      <a:pt x="12955" y="3859"/>
                    </a:lnTo>
                    <a:lnTo>
                      <a:pt x="12974" y="3859"/>
                    </a:lnTo>
                    <a:lnTo>
                      <a:pt x="12955" y="3792"/>
                    </a:lnTo>
                    <a:lnTo>
                      <a:pt x="12911" y="3742"/>
                    </a:lnTo>
                    <a:lnTo>
                      <a:pt x="12911" y="3724"/>
                    </a:lnTo>
                    <a:lnTo>
                      <a:pt x="12890" y="3724"/>
                    </a:lnTo>
                    <a:lnTo>
                      <a:pt x="12871" y="3707"/>
                    </a:lnTo>
                    <a:lnTo>
                      <a:pt x="12871" y="3689"/>
                    </a:lnTo>
                    <a:lnTo>
                      <a:pt x="12890" y="3689"/>
                    </a:lnTo>
                    <a:lnTo>
                      <a:pt x="12890" y="3638"/>
                    </a:lnTo>
                    <a:lnTo>
                      <a:pt x="12911" y="3621"/>
                    </a:lnTo>
                    <a:lnTo>
                      <a:pt x="12890" y="3603"/>
                    </a:lnTo>
                    <a:lnTo>
                      <a:pt x="12871" y="3570"/>
                    </a:lnTo>
                    <a:lnTo>
                      <a:pt x="12890" y="3553"/>
                    </a:lnTo>
                    <a:lnTo>
                      <a:pt x="12955" y="3570"/>
                    </a:lnTo>
                    <a:lnTo>
                      <a:pt x="12955" y="3588"/>
                    </a:lnTo>
                    <a:lnTo>
                      <a:pt x="12974" y="3603"/>
                    </a:lnTo>
                    <a:lnTo>
                      <a:pt x="13018" y="3570"/>
                    </a:lnTo>
                    <a:lnTo>
                      <a:pt x="13119" y="3570"/>
                    </a:lnTo>
                    <a:lnTo>
                      <a:pt x="13119" y="3536"/>
                    </a:lnTo>
                    <a:lnTo>
                      <a:pt x="13206" y="3501"/>
                    </a:lnTo>
                    <a:lnTo>
                      <a:pt x="13266" y="3449"/>
                    </a:lnTo>
                    <a:lnTo>
                      <a:pt x="13266" y="3433"/>
                    </a:lnTo>
                    <a:lnTo>
                      <a:pt x="13288" y="3399"/>
                    </a:lnTo>
                    <a:lnTo>
                      <a:pt x="13266" y="3363"/>
                    </a:lnTo>
                    <a:lnTo>
                      <a:pt x="13246" y="3349"/>
                    </a:lnTo>
                    <a:lnTo>
                      <a:pt x="13266" y="3332"/>
                    </a:lnTo>
                    <a:lnTo>
                      <a:pt x="13288" y="3332"/>
                    </a:lnTo>
                    <a:lnTo>
                      <a:pt x="13329" y="3313"/>
                    </a:lnTo>
                    <a:lnTo>
                      <a:pt x="13351" y="3296"/>
                    </a:lnTo>
                    <a:lnTo>
                      <a:pt x="13351" y="3246"/>
                    </a:lnTo>
                    <a:lnTo>
                      <a:pt x="13329" y="3246"/>
                    </a:lnTo>
                    <a:lnTo>
                      <a:pt x="13307" y="3228"/>
                    </a:lnTo>
                    <a:lnTo>
                      <a:pt x="13307" y="3211"/>
                    </a:lnTo>
                    <a:lnTo>
                      <a:pt x="13288" y="3211"/>
                    </a:lnTo>
                    <a:lnTo>
                      <a:pt x="13266" y="3195"/>
                    </a:lnTo>
                    <a:lnTo>
                      <a:pt x="13288" y="3178"/>
                    </a:lnTo>
                    <a:lnTo>
                      <a:pt x="13266" y="3143"/>
                    </a:lnTo>
                    <a:lnTo>
                      <a:pt x="13266" y="3108"/>
                    </a:lnTo>
                    <a:lnTo>
                      <a:pt x="13246" y="3108"/>
                    </a:lnTo>
                    <a:lnTo>
                      <a:pt x="13246" y="3074"/>
                    </a:lnTo>
                    <a:lnTo>
                      <a:pt x="13143" y="3074"/>
                    </a:lnTo>
                    <a:lnTo>
                      <a:pt x="13119" y="3093"/>
                    </a:lnTo>
                    <a:lnTo>
                      <a:pt x="13080" y="3074"/>
                    </a:lnTo>
                    <a:lnTo>
                      <a:pt x="13058" y="3057"/>
                    </a:lnTo>
                    <a:lnTo>
                      <a:pt x="13018" y="3040"/>
                    </a:lnTo>
                    <a:lnTo>
                      <a:pt x="12996" y="3040"/>
                    </a:lnTo>
                    <a:lnTo>
                      <a:pt x="12974" y="3024"/>
                    </a:lnTo>
                    <a:lnTo>
                      <a:pt x="12955" y="3040"/>
                    </a:lnTo>
                    <a:lnTo>
                      <a:pt x="12933" y="3040"/>
                    </a:lnTo>
                    <a:lnTo>
                      <a:pt x="12911" y="3024"/>
                    </a:lnTo>
                    <a:lnTo>
                      <a:pt x="12890" y="3024"/>
                    </a:lnTo>
                    <a:lnTo>
                      <a:pt x="12829" y="3006"/>
                    </a:lnTo>
                    <a:lnTo>
                      <a:pt x="12810" y="2989"/>
                    </a:lnTo>
                    <a:lnTo>
                      <a:pt x="12851" y="2972"/>
                    </a:lnTo>
                    <a:lnTo>
                      <a:pt x="12851" y="2920"/>
                    </a:lnTo>
                    <a:lnTo>
                      <a:pt x="12871" y="2920"/>
                    </a:lnTo>
                    <a:lnTo>
                      <a:pt x="12871" y="2955"/>
                    </a:lnTo>
                    <a:lnTo>
                      <a:pt x="12890" y="2955"/>
                    </a:lnTo>
                    <a:lnTo>
                      <a:pt x="12911" y="2937"/>
                    </a:lnTo>
                    <a:lnTo>
                      <a:pt x="12911" y="2920"/>
                    </a:lnTo>
                    <a:lnTo>
                      <a:pt x="12955" y="2903"/>
                    </a:lnTo>
                    <a:lnTo>
                      <a:pt x="12974" y="2886"/>
                    </a:lnTo>
                    <a:lnTo>
                      <a:pt x="13018" y="2870"/>
                    </a:lnTo>
                    <a:lnTo>
                      <a:pt x="13037" y="2853"/>
                    </a:lnTo>
                    <a:lnTo>
                      <a:pt x="13018" y="2818"/>
                    </a:lnTo>
                    <a:lnTo>
                      <a:pt x="13037" y="2785"/>
                    </a:lnTo>
                    <a:lnTo>
                      <a:pt x="13080" y="2785"/>
                    </a:lnTo>
                    <a:lnTo>
                      <a:pt x="13099" y="2767"/>
                    </a:lnTo>
                    <a:lnTo>
                      <a:pt x="13182" y="2767"/>
                    </a:lnTo>
                    <a:lnTo>
                      <a:pt x="13225" y="2801"/>
                    </a:lnTo>
                    <a:lnTo>
                      <a:pt x="13246" y="2801"/>
                    </a:lnTo>
                    <a:lnTo>
                      <a:pt x="13351" y="2818"/>
                    </a:lnTo>
                    <a:lnTo>
                      <a:pt x="13351" y="2836"/>
                    </a:lnTo>
                    <a:lnTo>
                      <a:pt x="13414" y="2937"/>
                    </a:lnTo>
                    <a:lnTo>
                      <a:pt x="13558" y="2920"/>
                    </a:lnTo>
                    <a:lnTo>
                      <a:pt x="13579" y="2870"/>
                    </a:lnTo>
                    <a:lnTo>
                      <a:pt x="13621" y="2836"/>
                    </a:lnTo>
                    <a:lnTo>
                      <a:pt x="13642" y="2903"/>
                    </a:lnTo>
                    <a:lnTo>
                      <a:pt x="13702" y="2903"/>
                    </a:lnTo>
                    <a:lnTo>
                      <a:pt x="13954" y="2870"/>
                    </a:lnTo>
                    <a:lnTo>
                      <a:pt x="14037" y="2853"/>
                    </a:lnTo>
                    <a:lnTo>
                      <a:pt x="13997" y="2801"/>
                    </a:lnTo>
                    <a:lnTo>
                      <a:pt x="13997" y="2733"/>
                    </a:lnTo>
                    <a:lnTo>
                      <a:pt x="13974" y="2683"/>
                    </a:lnTo>
                    <a:lnTo>
                      <a:pt x="13954" y="2647"/>
                    </a:lnTo>
                    <a:lnTo>
                      <a:pt x="13997" y="2631"/>
                    </a:lnTo>
                    <a:lnTo>
                      <a:pt x="13934" y="2579"/>
                    </a:lnTo>
                    <a:lnTo>
                      <a:pt x="13954" y="2561"/>
                    </a:lnTo>
                    <a:lnTo>
                      <a:pt x="13872" y="2510"/>
                    </a:lnTo>
                    <a:lnTo>
                      <a:pt x="13872" y="2493"/>
                    </a:lnTo>
                    <a:lnTo>
                      <a:pt x="13934" y="2493"/>
                    </a:lnTo>
                    <a:lnTo>
                      <a:pt x="13954" y="2476"/>
                    </a:lnTo>
                    <a:lnTo>
                      <a:pt x="13997" y="2459"/>
                    </a:lnTo>
                    <a:lnTo>
                      <a:pt x="13997" y="2476"/>
                    </a:lnTo>
                    <a:lnTo>
                      <a:pt x="14037" y="2425"/>
                    </a:lnTo>
                    <a:lnTo>
                      <a:pt x="14016" y="2408"/>
                    </a:lnTo>
                    <a:lnTo>
                      <a:pt x="14037" y="2358"/>
                    </a:lnTo>
                    <a:lnTo>
                      <a:pt x="14016" y="2341"/>
                    </a:lnTo>
                    <a:lnTo>
                      <a:pt x="14059" y="2271"/>
                    </a:lnTo>
                    <a:lnTo>
                      <a:pt x="14016" y="2254"/>
                    </a:lnTo>
                    <a:lnTo>
                      <a:pt x="14119" y="2168"/>
                    </a:lnTo>
                    <a:lnTo>
                      <a:pt x="14079" y="2135"/>
                    </a:lnTo>
                    <a:lnTo>
                      <a:pt x="14059" y="2135"/>
                    </a:lnTo>
                    <a:lnTo>
                      <a:pt x="14037" y="2117"/>
                    </a:lnTo>
                    <a:lnTo>
                      <a:pt x="13997" y="2135"/>
                    </a:lnTo>
                    <a:lnTo>
                      <a:pt x="13954" y="2117"/>
                    </a:lnTo>
                    <a:lnTo>
                      <a:pt x="13997" y="2083"/>
                    </a:lnTo>
                    <a:lnTo>
                      <a:pt x="13954" y="2067"/>
                    </a:lnTo>
                    <a:lnTo>
                      <a:pt x="13974" y="2050"/>
                    </a:lnTo>
                    <a:lnTo>
                      <a:pt x="13954" y="2033"/>
                    </a:lnTo>
                    <a:lnTo>
                      <a:pt x="13954" y="1998"/>
                    </a:lnTo>
                    <a:lnTo>
                      <a:pt x="13997" y="1982"/>
                    </a:lnTo>
                    <a:lnTo>
                      <a:pt x="13997" y="1964"/>
                    </a:lnTo>
                    <a:lnTo>
                      <a:pt x="13954" y="1947"/>
                    </a:lnTo>
                    <a:lnTo>
                      <a:pt x="13934" y="1930"/>
                    </a:lnTo>
                    <a:lnTo>
                      <a:pt x="13934" y="1947"/>
                    </a:lnTo>
                    <a:lnTo>
                      <a:pt x="13932" y="1947"/>
                    </a:lnTo>
                    <a:close/>
                  </a:path>
                </a:pathLst>
              </a:custGeom>
              <a:solidFill>
                <a:srgbClr val="F0F0F0"/>
              </a:solidFill>
              <a:ln w="0">
                <a:solidFill>
                  <a:srgbClr val="808080"/>
                </a:solidFill>
                <a:round/>
                <a:headEnd/>
                <a:tailEnd/>
              </a:ln>
            </p:spPr>
            <p:txBody>
              <a:bodyPr/>
              <a:lstStyle/>
              <a:p>
                <a:endParaRPr lang="de-DE"/>
              </a:p>
            </p:txBody>
          </p:sp>
          <p:sp>
            <p:nvSpPr>
              <p:cNvPr id="94" name="Freeform 5"/>
              <p:cNvSpPr>
                <a:spLocks/>
              </p:cNvSpPr>
              <p:nvPr/>
            </p:nvSpPr>
            <p:spPr bwMode="auto">
              <a:xfrm>
                <a:off x="3058" y="2394"/>
                <a:ext cx="709" cy="359"/>
              </a:xfrm>
              <a:custGeom>
                <a:avLst/>
                <a:gdLst>
                  <a:gd name="T0" fmla="*/ 0 w 2125"/>
                  <a:gd name="T1" fmla="*/ 1 h 716"/>
                  <a:gd name="T2" fmla="*/ 0 w 2125"/>
                  <a:gd name="T3" fmla="*/ 1 h 716"/>
                  <a:gd name="T4" fmla="*/ 0 w 2125"/>
                  <a:gd name="T5" fmla="*/ 1 h 716"/>
                  <a:gd name="T6" fmla="*/ 0 w 2125"/>
                  <a:gd name="T7" fmla="*/ 1 h 716"/>
                  <a:gd name="T8" fmla="*/ 0 w 2125"/>
                  <a:gd name="T9" fmla="*/ 1 h 716"/>
                  <a:gd name="T10" fmla="*/ 0 w 2125"/>
                  <a:gd name="T11" fmla="*/ 1 h 716"/>
                  <a:gd name="T12" fmla="*/ 0 w 2125"/>
                  <a:gd name="T13" fmla="*/ 1 h 716"/>
                  <a:gd name="T14" fmla="*/ 0 w 2125"/>
                  <a:gd name="T15" fmla="*/ 1 h 716"/>
                  <a:gd name="T16" fmla="*/ 0 w 2125"/>
                  <a:gd name="T17" fmla="*/ 1 h 716"/>
                  <a:gd name="T18" fmla="*/ 0 w 2125"/>
                  <a:gd name="T19" fmla="*/ 1 h 716"/>
                  <a:gd name="T20" fmla="*/ 0 w 2125"/>
                  <a:gd name="T21" fmla="*/ 1 h 716"/>
                  <a:gd name="T22" fmla="*/ 0 w 2125"/>
                  <a:gd name="T23" fmla="*/ 1 h 716"/>
                  <a:gd name="T24" fmla="*/ 0 w 2125"/>
                  <a:gd name="T25" fmla="*/ 1 h 716"/>
                  <a:gd name="T26" fmla="*/ 0 w 2125"/>
                  <a:gd name="T27" fmla="*/ 1 h 716"/>
                  <a:gd name="T28" fmla="*/ 0 w 2125"/>
                  <a:gd name="T29" fmla="*/ 1 h 716"/>
                  <a:gd name="T30" fmla="*/ 0 w 2125"/>
                  <a:gd name="T31" fmla="*/ 1 h 716"/>
                  <a:gd name="T32" fmla="*/ 0 w 2125"/>
                  <a:gd name="T33" fmla="*/ 1 h 716"/>
                  <a:gd name="T34" fmla="*/ 0 w 2125"/>
                  <a:gd name="T35" fmla="*/ 1 h 716"/>
                  <a:gd name="T36" fmla="*/ 0 w 2125"/>
                  <a:gd name="T37" fmla="*/ 1 h 716"/>
                  <a:gd name="T38" fmla="*/ 0 w 2125"/>
                  <a:gd name="T39" fmla="*/ 1 h 716"/>
                  <a:gd name="T40" fmla="*/ 0 w 2125"/>
                  <a:gd name="T41" fmla="*/ 1 h 716"/>
                  <a:gd name="T42" fmla="*/ 0 w 2125"/>
                  <a:gd name="T43" fmla="*/ 1 h 716"/>
                  <a:gd name="T44" fmla="*/ 0 w 2125"/>
                  <a:gd name="T45" fmla="*/ 1 h 716"/>
                  <a:gd name="T46" fmla="*/ 0 w 2125"/>
                  <a:gd name="T47" fmla="*/ 1 h 716"/>
                  <a:gd name="T48" fmla="*/ 0 w 2125"/>
                  <a:gd name="T49" fmla="*/ 1 h 716"/>
                  <a:gd name="T50" fmla="*/ 0 w 2125"/>
                  <a:gd name="T51" fmla="*/ 1 h 716"/>
                  <a:gd name="T52" fmla="*/ 0 w 2125"/>
                  <a:gd name="T53" fmla="*/ 1 h 716"/>
                  <a:gd name="T54" fmla="*/ 0 w 2125"/>
                  <a:gd name="T55" fmla="*/ 1 h 716"/>
                  <a:gd name="T56" fmla="*/ 0 w 2125"/>
                  <a:gd name="T57" fmla="*/ 1 h 716"/>
                  <a:gd name="T58" fmla="*/ 0 w 2125"/>
                  <a:gd name="T59" fmla="*/ 1 h 716"/>
                  <a:gd name="T60" fmla="*/ 0 w 2125"/>
                  <a:gd name="T61" fmla="*/ 1 h 716"/>
                  <a:gd name="T62" fmla="*/ 0 w 2125"/>
                  <a:gd name="T63" fmla="*/ 1 h 716"/>
                  <a:gd name="T64" fmla="*/ 0 w 2125"/>
                  <a:gd name="T65" fmla="*/ 1 h 716"/>
                  <a:gd name="T66" fmla="*/ 0 w 2125"/>
                  <a:gd name="T67" fmla="*/ 1 h 716"/>
                  <a:gd name="T68" fmla="*/ 0 w 2125"/>
                  <a:gd name="T69" fmla="*/ 1 h 716"/>
                  <a:gd name="T70" fmla="*/ 0 w 2125"/>
                  <a:gd name="T71" fmla="*/ 1 h 716"/>
                  <a:gd name="T72" fmla="*/ 0 w 2125"/>
                  <a:gd name="T73" fmla="*/ 1 h 716"/>
                  <a:gd name="T74" fmla="*/ 0 w 2125"/>
                  <a:gd name="T75" fmla="*/ 1 h 716"/>
                  <a:gd name="T76" fmla="*/ 0 w 2125"/>
                  <a:gd name="T77" fmla="*/ 0 h 71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125"/>
                  <a:gd name="T118" fmla="*/ 0 h 716"/>
                  <a:gd name="T119" fmla="*/ 2125 w 2125"/>
                  <a:gd name="T120" fmla="*/ 716 h 71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125" h="716">
                    <a:moveTo>
                      <a:pt x="0" y="681"/>
                    </a:moveTo>
                    <a:lnTo>
                      <a:pt x="65" y="681"/>
                    </a:lnTo>
                    <a:lnTo>
                      <a:pt x="84" y="699"/>
                    </a:lnTo>
                    <a:lnTo>
                      <a:pt x="145" y="699"/>
                    </a:lnTo>
                    <a:lnTo>
                      <a:pt x="251" y="716"/>
                    </a:lnTo>
                    <a:lnTo>
                      <a:pt x="251" y="681"/>
                    </a:lnTo>
                    <a:lnTo>
                      <a:pt x="314" y="579"/>
                    </a:lnTo>
                    <a:lnTo>
                      <a:pt x="314" y="562"/>
                    </a:lnTo>
                    <a:lnTo>
                      <a:pt x="292" y="527"/>
                    </a:lnTo>
                    <a:lnTo>
                      <a:pt x="314" y="512"/>
                    </a:lnTo>
                    <a:lnTo>
                      <a:pt x="314" y="495"/>
                    </a:lnTo>
                    <a:lnTo>
                      <a:pt x="272" y="444"/>
                    </a:lnTo>
                    <a:lnTo>
                      <a:pt x="189" y="444"/>
                    </a:lnTo>
                    <a:lnTo>
                      <a:pt x="189" y="410"/>
                    </a:lnTo>
                    <a:lnTo>
                      <a:pt x="209" y="392"/>
                    </a:lnTo>
                    <a:lnTo>
                      <a:pt x="189" y="323"/>
                    </a:lnTo>
                    <a:lnTo>
                      <a:pt x="209" y="306"/>
                    </a:lnTo>
                    <a:lnTo>
                      <a:pt x="229" y="256"/>
                    </a:lnTo>
                    <a:lnTo>
                      <a:pt x="272" y="220"/>
                    </a:lnTo>
                    <a:lnTo>
                      <a:pt x="272" y="203"/>
                    </a:lnTo>
                    <a:lnTo>
                      <a:pt x="292" y="203"/>
                    </a:lnTo>
                    <a:lnTo>
                      <a:pt x="314" y="169"/>
                    </a:lnTo>
                    <a:lnTo>
                      <a:pt x="354" y="118"/>
                    </a:lnTo>
                    <a:lnTo>
                      <a:pt x="374" y="135"/>
                    </a:lnTo>
                    <a:lnTo>
                      <a:pt x="461" y="118"/>
                    </a:lnTo>
                    <a:lnTo>
                      <a:pt x="480" y="135"/>
                    </a:lnTo>
                    <a:lnTo>
                      <a:pt x="501" y="101"/>
                    </a:lnTo>
                    <a:lnTo>
                      <a:pt x="543" y="118"/>
                    </a:lnTo>
                    <a:lnTo>
                      <a:pt x="584" y="118"/>
                    </a:lnTo>
                    <a:lnTo>
                      <a:pt x="584" y="135"/>
                    </a:lnTo>
                    <a:lnTo>
                      <a:pt x="605" y="152"/>
                    </a:lnTo>
                    <a:lnTo>
                      <a:pt x="647" y="135"/>
                    </a:lnTo>
                    <a:lnTo>
                      <a:pt x="732" y="169"/>
                    </a:lnTo>
                    <a:lnTo>
                      <a:pt x="750" y="152"/>
                    </a:lnTo>
                    <a:lnTo>
                      <a:pt x="854" y="237"/>
                    </a:lnTo>
                    <a:lnTo>
                      <a:pt x="854" y="359"/>
                    </a:lnTo>
                    <a:lnTo>
                      <a:pt x="897" y="359"/>
                    </a:lnTo>
                    <a:lnTo>
                      <a:pt x="939" y="342"/>
                    </a:lnTo>
                    <a:lnTo>
                      <a:pt x="959" y="342"/>
                    </a:lnTo>
                    <a:lnTo>
                      <a:pt x="1000" y="323"/>
                    </a:lnTo>
                    <a:lnTo>
                      <a:pt x="1022" y="307"/>
                    </a:lnTo>
                    <a:lnTo>
                      <a:pt x="1022" y="306"/>
                    </a:lnTo>
                    <a:lnTo>
                      <a:pt x="1064" y="306"/>
                    </a:lnTo>
                    <a:lnTo>
                      <a:pt x="1146" y="271"/>
                    </a:lnTo>
                    <a:lnTo>
                      <a:pt x="1189" y="271"/>
                    </a:lnTo>
                    <a:lnTo>
                      <a:pt x="1165" y="289"/>
                    </a:lnTo>
                    <a:lnTo>
                      <a:pt x="1208" y="323"/>
                    </a:lnTo>
                    <a:lnTo>
                      <a:pt x="1229" y="359"/>
                    </a:lnTo>
                    <a:lnTo>
                      <a:pt x="1292" y="359"/>
                    </a:lnTo>
                    <a:lnTo>
                      <a:pt x="1315" y="375"/>
                    </a:lnTo>
                    <a:lnTo>
                      <a:pt x="1315" y="359"/>
                    </a:lnTo>
                    <a:lnTo>
                      <a:pt x="1333" y="375"/>
                    </a:lnTo>
                    <a:lnTo>
                      <a:pt x="1377" y="375"/>
                    </a:lnTo>
                    <a:lnTo>
                      <a:pt x="1377" y="342"/>
                    </a:lnTo>
                    <a:lnTo>
                      <a:pt x="1437" y="323"/>
                    </a:lnTo>
                    <a:lnTo>
                      <a:pt x="1459" y="323"/>
                    </a:lnTo>
                    <a:lnTo>
                      <a:pt x="1500" y="306"/>
                    </a:lnTo>
                    <a:lnTo>
                      <a:pt x="1480" y="271"/>
                    </a:lnTo>
                    <a:lnTo>
                      <a:pt x="1500" y="271"/>
                    </a:lnTo>
                    <a:lnTo>
                      <a:pt x="1543" y="256"/>
                    </a:lnTo>
                    <a:lnTo>
                      <a:pt x="1563" y="271"/>
                    </a:lnTo>
                    <a:lnTo>
                      <a:pt x="1584" y="256"/>
                    </a:lnTo>
                    <a:lnTo>
                      <a:pt x="1584" y="237"/>
                    </a:lnTo>
                    <a:lnTo>
                      <a:pt x="1625" y="220"/>
                    </a:lnTo>
                    <a:lnTo>
                      <a:pt x="1645" y="203"/>
                    </a:lnTo>
                    <a:lnTo>
                      <a:pt x="1708" y="203"/>
                    </a:lnTo>
                    <a:lnTo>
                      <a:pt x="1732" y="169"/>
                    </a:lnTo>
                    <a:lnTo>
                      <a:pt x="1732" y="135"/>
                    </a:lnTo>
                    <a:lnTo>
                      <a:pt x="1772" y="118"/>
                    </a:lnTo>
                    <a:lnTo>
                      <a:pt x="1813" y="118"/>
                    </a:lnTo>
                    <a:lnTo>
                      <a:pt x="1855" y="101"/>
                    </a:lnTo>
                    <a:lnTo>
                      <a:pt x="1876" y="84"/>
                    </a:lnTo>
                    <a:lnTo>
                      <a:pt x="1936" y="84"/>
                    </a:lnTo>
                    <a:lnTo>
                      <a:pt x="1959" y="101"/>
                    </a:lnTo>
                    <a:lnTo>
                      <a:pt x="1959" y="84"/>
                    </a:lnTo>
                    <a:lnTo>
                      <a:pt x="1980" y="67"/>
                    </a:lnTo>
                    <a:lnTo>
                      <a:pt x="1999" y="67"/>
                    </a:lnTo>
                    <a:lnTo>
                      <a:pt x="2042" y="0"/>
                    </a:lnTo>
                    <a:lnTo>
                      <a:pt x="2125" y="34"/>
                    </a:lnTo>
                  </a:path>
                </a:pathLst>
              </a:custGeom>
              <a:noFill/>
              <a:ln w="0">
                <a:solidFill>
                  <a:srgbClr val="C0C0C0"/>
                </a:solidFill>
                <a:round/>
                <a:headEnd/>
                <a:tailEnd/>
              </a:ln>
            </p:spPr>
            <p:txBody>
              <a:bodyPr/>
              <a:lstStyle/>
              <a:p>
                <a:endParaRPr lang="de-DE"/>
              </a:p>
            </p:txBody>
          </p:sp>
          <p:sp>
            <p:nvSpPr>
              <p:cNvPr id="95" name="Freeform 6"/>
              <p:cNvSpPr>
                <a:spLocks/>
              </p:cNvSpPr>
              <p:nvPr/>
            </p:nvSpPr>
            <p:spPr bwMode="auto">
              <a:xfrm>
                <a:off x="3587" y="1472"/>
                <a:ext cx="1069" cy="1281"/>
              </a:xfrm>
              <a:custGeom>
                <a:avLst/>
                <a:gdLst>
                  <a:gd name="T0" fmla="*/ 0 w 3208"/>
                  <a:gd name="T1" fmla="*/ 1 h 2562"/>
                  <a:gd name="T2" fmla="*/ 0 w 3208"/>
                  <a:gd name="T3" fmla="*/ 1 h 2562"/>
                  <a:gd name="T4" fmla="*/ 0 w 3208"/>
                  <a:gd name="T5" fmla="*/ 1 h 2562"/>
                  <a:gd name="T6" fmla="*/ 0 w 3208"/>
                  <a:gd name="T7" fmla="*/ 1 h 2562"/>
                  <a:gd name="T8" fmla="*/ 0 w 3208"/>
                  <a:gd name="T9" fmla="*/ 1 h 2562"/>
                  <a:gd name="T10" fmla="*/ 0 w 3208"/>
                  <a:gd name="T11" fmla="*/ 1 h 2562"/>
                  <a:gd name="T12" fmla="*/ 0 w 3208"/>
                  <a:gd name="T13" fmla="*/ 1 h 2562"/>
                  <a:gd name="T14" fmla="*/ 0 w 3208"/>
                  <a:gd name="T15" fmla="*/ 1 h 2562"/>
                  <a:gd name="T16" fmla="*/ 0 w 3208"/>
                  <a:gd name="T17" fmla="*/ 1 h 2562"/>
                  <a:gd name="T18" fmla="*/ 0 w 3208"/>
                  <a:gd name="T19" fmla="*/ 1 h 2562"/>
                  <a:gd name="T20" fmla="*/ 0 w 3208"/>
                  <a:gd name="T21" fmla="*/ 1 h 2562"/>
                  <a:gd name="T22" fmla="*/ 0 w 3208"/>
                  <a:gd name="T23" fmla="*/ 1 h 2562"/>
                  <a:gd name="T24" fmla="*/ 0 w 3208"/>
                  <a:gd name="T25" fmla="*/ 1 h 2562"/>
                  <a:gd name="T26" fmla="*/ 0 w 3208"/>
                  <a:gd name="T27" fmla="*/ 1 h 2562"/>
                  <a:gd name="T28" fmla="*/ 0 w 3208"/>
                  <a:gd name="T29" fmla="*/ 1 h 2562"/>
                  <a:gd name="T30" fmla="*/ 0 w 3208"/>
                  <a:gd name="T31" fmla="*/ 1 h 2562"/>
                  <a:gd name="T32" fmla="*/ 0 w 3208"/>
                  <a:gd name="T33" fmla="*/ 1 h 2562"/>
                  <a:gd name="T34" fmla="*/ 0 w 3208"/>
                  <a:gd name="T35" fmla="*/ 1 h 2562"/>
                  <a:gd name="T36" fmla="*/ 0 w 3208"/>
                  <a:gd name="T37" fmla="*/ 1 h 2562"/>
                  <a:gd name="T38" fmla="*/ 0 w 3208"/>
                  <a:gd name="T39" fmla="*/ 1 h 2562"/>
                  <a:gd name="T40" fmla="*/ 0 w 3208"/>
                  <a:gd name="T41" fmla="*/ 1 h 2562"/>
                  <a:gd name="T42" fmla="*/ 0 w 3208"/>
                  <a:gd name="T43" fmla="*/ 1 h 2562"/>
                  <a:gd name="T44" fmla="*/ 0 w 3208"/>
                  <a:gd name="T45" fmla="*/ 1 h 2562"/>
                  <a:gd name="T46" fmla="*/ 0 w 3208"/>
                  <a:gd name="T47" fmla="*/ 1 h 2562"/>
                  <a:gd name="T48" fmla="*/ 0 w 3208"/>
                  <a:gd name="T49" fmla="*/ 1 h 2562"/>
                  <a:gd name="T50" fmla="*/ 0 w 3208"/>
                  <a:gd name="T51" fmla="*/ 1 h 2562"/>
                  <a:gd name="T52" fmla="*/ 0 w 3208"/>
                  <a:gd name="T53" fmla="*/ 1 h 2562"/>
                  <a:gd name="T54" fmla="*/ 0 w 3208"/>
                  <a:gd name="T55" fmla="*/ 1 h 2562"/>
                  <a:gd name="T56" fmla="*/ 0 w 3208"/>
                  <a:gd name="T57" fmla="*/ 1 h 2562"/>
                  <a:gd name="T58" fmla="*/ 0 w 3208"/>
                  <a:gd name="T59" fmla="*/ 1 h 2562"/>
                  <a:gd name="T60" fmla="*/ 0 w 3208"/>
                  <a:gd name="T61" fmla="*/ 1 h 2562"/>
                  <a:gd name="T62" fmla="*/ 0 w 3208"/>
                  <a:gd name="T63" fmla="*/ 1 h 2562"/>
                  <a:gd name="T64" fmla="*/ 0 w 3208"/>
                  <a:gd name="T65" fmla="*/ 1 h 2562"/>
                  <a:gd name="T66" fmla="*/ 0 w 3208"/>
                  <a:gd name="T67" fmla="*/ 1 h 2562"/>
                  <a:gd name="T68" fmla="*/ 0 w 3208"/>
                  <a:gd name="T69" fmla="*/ 1 h 2562"/>
                  <a:gd name="T70" fmla="*/ 0 w 3208"/>
                  <a:gd name="T71" fmla="*/ 1 h 2562"/>
                  <a:gd name="T72" fmla="*/ 0 w 3208"/>
                  <a:gd name="T73" fmla="*/ 1 h 2562"/>
                  <a:gd name="T74" fmla="*/ 0 w 3208"/>
                  <a:gd name="T75" fmla="*/ 1 h 2562"/>
                  <a:gd name="T76" fmla="*/ 0 w 3208"/>
                  <a:gd name="T77" fmla="*/ 1 h 2562"/>
                  <a:gd name="T78" fmla="*/ 0 w 3208"/>
                  <a:gd name="T79" fmla="*/ 1 h 2562"/>
                  <a:gd name="T80" fmla="*/ 0 w 3208"/>
                  <a:gd name="T81" fmla="*/ 1 h 2562"/>
                  <a:gd name="T82" fmla="*/ 0 w 3208"/>
                  <a:gd name="T83" fmla="*/ 1 h 2562"/>
                  <a:gd name="T84" fmla="*/ 0 w 3208"/>
                  <a:gd name="T85" fmla="*/ 1 h 2562"/>
                  <a:gd name="T86" fmla="*/ 0 w 3208"/>
                  <a:gd name="T87" fmla="*/ 1 h 2562"/>
                  <a:gd name="T88" fmla="*/ 0 w 3208"/>
                  <a:gd name="T89" fmla="*/ 1 h 2562"/>
                  <a:gd name="T90" fmla="*/ 0 w 3208"/>
                  <a:gd name="T91" fmla="*/ 1 h 2562"/>
                  <a:gd name="T92" fmla="*/ 0 w 3208"/>
                  <a:gd name="T93" fmla="*/ 1 h 2562"/>
                  <a:gd name="T94" fmla="*/ 0 w 3208"/>
                  <a:gd name="T95" fmla="*/ 1 h 2562"/>
                  <a:gd name="T96" fmla="*/ 0 w 3208"/>
                  <a:gd name="T97" fmla="*/ 1 h 2562"/>
                  <a:gd name="T98" fmla="*/ 0 w 3208"/>
                  <a:gd name="T99" fmla="*/ 1 h 2562"/>
                  <a:gd name="T100" fmla="*/ 0 w 3208"/>
                  <a:gd name="T101" fmla="*/ 1 h 2562"/>
                  <a:gd name="T102" fmla="*/ 0 w 3208"/>
                  <a:gd name="T103" fmla="*/ 1 h 2562"/>
                  <a:gd name="T104" fmla="*/ 0 w 3208"/>
                  <a:gd name="T105" fmla="*/ 1 h 2562"/>
                  <a:gd name="T106" fmla="*/ 0 w 3208"/>
                  <a:gd name="T107" fmla="*/ 1 h 2562"/>
                  <a:gd name="T108" fmla="*/ 0 w 3208"/>
                  <a:gd name="T109" fmla="*/ 1 h 2562"/>
                  <a:gd name="T110" fmla="*/ 0 w 3208"/>
                  <a:gd name="T111" fmla="*/ 1 h 2562"/>
                  <a:gd name="T112" fmla="*/ 0 w 3208"/>
                  <a:gd name="T113" fmla="*/ 1 h 2562"/>
                  <a:gd name="T114" fmla="*/ 0 w 3208"/>
                  <a:gd name="T115" fmla="*/ 1 h 2562"/>
                  <a:gd name="T116" fmla="*/ 0 w 3208"/>
                  <a:gd name="T117" fmla="*/ 1 h 2562"/>
                  <a:gd name="T118" fmla="*/ 0 w 3208"/>
                  <a:gd name="T119" fmla="*/ 1 h 2562"/>
                  <a:gd name="T120" fmla="*/ 0 w 3208"/>
                  <a:gd name="T121" fmla="*/ 1 h 256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208"/>
                  <a:gd name="T184" fmla="*/ 0 h 2562"/>
                  <a:gd name="T185" fmla="*/ 3208 w 3208"/>
                  <a:gd name="T186" fmla="*/ 2562 h 256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208" h="2562">
                    <a:moveTo>
                      <a:pt x="3208" y="2562"/>
                    </a:moveTo>
                    <a:lnTo>
                      <a:pt x="3166" y="2526"/>
                    </a:lnTo>
                    <a:lnTo>
                      <a:pt x="3166" y="2509"/>
                    </a:lnTo>
                    <a:lnTo>
                      <a:pt x="3145" y="2492"/>
                    </a:lnTo>
                    <a:lnTo>
                      <a:pt x="3145" y="2457"/>
                    </a:lnTo>
                    <a:lnTo>
                      <a:pt x="3123" y="2457"/>
                    </a:lnTo>
                    <a:lnTo>
                      <a:pt x="3123" y="2424"/>
                    </a:lnTo>
                    <a:lnTo>
                      <a:pt x="3103" y="2407"/>
                    </a:lnTo>
                    <a:lnTo>
                      <a:pt x="3103" y="2390"/>
                    </a:lnTo>
                    <a:lnTo>
                      <a:pt x="3123" y="2390"/>
                    </a:lnTo>
                    <a:lnTo>
                      <a:pt x="3123" y="2357"/>
                    </a:lnTo>
                    <a:lnTo>
                      <a:pt x="3103" y="2372"/>
                    </a:lnTo>
                    <a:lnTo>
                      <a:pt x="3103" y="2340"/>
                    </a:lnTo>
                    <a:lnTo>
                      <a:pt x="3082" y="2340"/>
                    </a:lnTo>
                    <a:lnTo>
                      <a:pt x="3063" y="2372"/>
                    </a:lnTo>
                    <a:lnTo>
                      <a:pt x="3041" y="2372"/>
                    </a:lnTo>
                    <a:lnTo>
                      <a:pt x="3041" y="2390"/>
                    </a:lnTo>
                    <a:lnTo>
                      <a:pt x="3019" y="2390"/>
                    </a:lnTo>
                    <a:lnTo>
                      <a:pt x="3019" y="2424"/>
                    </a:lnTo>
                    <a:lnTo>
                      <a:pt x="3000" y="2424"/>
                    </a:lnTo>
                    <a:lnTo>
                      <a:pt x="2956" y="2390"/>
                    </a:lnTo>
                    <a:lnTo>
                      <a:pt x="2956" y="2372"/>
                    </a:lnTo>
                    <a:lnTo>
                      <a:pt x="2937" y="2357"/>
                    </a:lnTo>
                    <a:lnTo>
                      <a:pt x="2812" y="2357"/>
                    </a:lnTo>
                    <a:lnTo>
                      <a:pt x="2768" y="2340"/>
                    </a:lnTo>
                    <a:lnTo>
                      <a:pt x="2728" y="2340"/>
                    </a:lnTo>
                    <a:lnTo>
                      <a:pt x="2728" y="2322"/>
                    </a:lnTo>
                    <a:lnTo>
                      <a:pt x="2705" y="2305"/>
                    </a:lnTo>
                    <a:lnTo>
                      <a:pt x="2705" y="2255"/>
                    </a:lnTo>
                    <a:lnTo>
                      <a:pt x="2684" y="2237"/>
                    </a:lnTo>
                    <a:lnTo>
                      <a:pt x="2645" y="2237"/>
                    </a:lnTo>
                    <a:lnTo>
                      <a:pt x="2645" y="2255"/>
                    </a:lnTo>
                    <a:lnTo>
                      <a:pt x="2604" y="2255"/>
                    </a:lnTo>
                    <a:lnTo>
                      <a:pt x="2604" y="2187"/>
                    </a:lnTo>
                    <a:lnTo>
                      <a:pt x="2623" y="2187"/>
                    </a:lnTo>
                    <a:lnTo>
                      <a:pt x="2623" y="2134"/>
                    </a:lnTo>
                    <a:lnTo>
                      <a:pt x="2583" y="2134"/>
                    </a:lnTo>
                    <a:lnTo>
                      <a:pt x="2563" y="2102"/>
                    </a:lnTo>
                    <a:lnTo>
                      <a:pt x="2499" y="2102"/>
                    </a:lnTo>
                    <a:lnTo>
                      <a:pt x="2458" y="2082"/>
                    </a:lnTo>
                    <a:lnTo>
                      <a:pt x="2458" y="2102"/>
                    </a:lnTo>
                    <a:lnTo>
                      <a:pt x="2414" y="2116"/>
                    </a:lnTo>
                    <a:lnTo>
                      <a:pt x="2414" y="2102"/>
                    </a:lnTo>
                    <a:lnTo>
                      <a:pt x="2395" y="2082"/>
                    </a:lnTo>
                    <a:lnTo>
                      <a:pt x="2375" y="2082"/>
                    </a:lnTo>
                    <a:lnTo>
                      <a:pt x="2375" y="2032"/>
                    </a:lnTo>
                    <a:lnTo>
                      <a:pt x="2351" y="1997"/>
                    </a:lnTo>
                    <a:lnTo>
                      <a:pt x="2351" y="1929"/>
                    </a:lnTo>
                    <a:lnTo>
                      <a:pt x="2312" y="1929"/>
                    </a:lnTo>
                    <a:lnTo>
                      <a:pt x="2312" y="1946"/>
                    </a:lnTo>
                    <a:lnTo>
                      <a:pt x="2290" y="1963"/>
                    </a:lnTo>
                    <a:lnTo>
                      <a:pt x="2269" y="1946"/>
                    </a:lnTo>
                    <a:lnTo>
                      <a:pt x="2228" y="1929"/>
                    </a:lnTo>
                    <a:lnTo>
                      <a:pt x="2209" y="1929"/>
                    </a:lnTo>
                    <a:lnTo>
                      <a:pt x="2187" y="1912"/>
                    </a:lnTo>
                    <a:lnTo>
                      <a:pt x="2187" y="1895"/>
                    </a:lnTo>
                    <a:lnTo>
                      <a:pt x="2146" y="1845"/>
                    </a:lnTo>
                    <a:lnTo>
                      <a:pt x="2124" y="1845"/>
                    </a:lnTo>
                    <a:lnTo>
                      <a:pt x="2081" y="1862"/>
                    </a:lnTo>
                    <a:lnTo>
                      <a:pt x="1978" y="1862"/>
                    </a:lnTo>
                    <a:lnTo>
                      <a:pt x="1958" y="1845"/>
                    </a:lnTo>
                    <a:lnTo>
                      <a:pt x="1978" y="1845"/>
                    </a:lnTo>
                    <a:lnTo>
                      <a:pt x="1978" y="1827"/>
                    </a:lnTo>
                    <a:lnTo>
                      <a:pt x="1958" y="1810"/>
                    </a:lnTo>
                    <a:lnTo>
                      <a:pt x="1852" y="1810"/>
                    </a:lnTo>
                    <a:lnTo>
                      <a:pt x="1833" y="1760"/>
                    </a:lnTo>
                    <a:lnTo>
                      <a:pt x="1813" y="1760"/>
                    </a:lnTo>
                    <a:lnTo>
                      <a:pt x="1813" y="1775"/>
                    </a:lnTo>
                    <a:lnTo>
                      <a:pt x="1792" y="1775"/>
                    </a:lnTo>
                    <a:lnTo>
                      <a:pt x="1770" y="1741"/>
                    </a:lnTo>
                    <a:lnTo>
                      <a:pt x="1770" y="1708"/>
                    </a:lnTo>
                    <a:lnTo>
                      <a:pt x="1748" y="1725"/>
                    </a:lnTo>
                    <a:lnTo>
                      <a:pt x="1748" y="1708"/>
                    </a:lnTo>
                    <a:lnTo>
                      <a:pt x="1729" y="1691"/>
                    </a:lnTo>
                    <a:lnTo>
                      <a:pt x="1623" y="1691"/>
                    </a:lnTo>
                    <a:lnTo>
                      <a:pt x="1604" y="1708"/>
                    </a:lnTo>
                    <a:lnTo>
                      <a:pt x="1560" y="1708"/>
                    </a:lnTo>
                    <a:lnTo>
                      <a:pt x="1560" y="1775"/>
                    </a:lnTo>
                    <a:lnTo>
                      <a:pt x="1497" y="1760"/>
                    </a:lnTo>
                    <a:lnTo>
                      <a:pt x="1497" y="1775"/>
                    </a:lnTo>
                    <a:lnTo>
                      <a:pt x="1458" y="1760"/>
                    </a:lnTo>
                    <a:lnTo>
                      <a:pt x="1418" y="1760"/>
                    </a:lnTo>
                    <a:lnTo>
                      <a:pt x="1418" y="1810"/>
                    </a:lnTo>
                    <a:lnTo>
                      <a:pt x="1396" y="1810"/>
                    </a:lnTo>
                    <a:lnTo>
                      <a:pt x="1396" y="1827"/>
                    </a:lnTo>
                    <a:lnTo>
                      <a:pt x="1418" y="1827"/>
                    </a:lnTo>
                    <a:lnTo>
                      <a:pt x="1396" y="1862"/>
                    </a:lnTo>
                    <a:lnTo>
                      <a:pt x="1333" y="1862"/>
                    </a:lnTo>
                    <a:lnTo>
                      <a:pt x="1270" y="1845"/>
                    </a:lnTo>
                    <a:lnTo>
                      <a:pt x="1270" y="1879"/>
                    </a:lnTo>
                    <a:lnTo>
                      <a:pt x="1249" y="1879"/>
                    </a:lnTo>
                    <a:lnTo>
                      <a:pt x="1124" y="1895"/>
                    </a:lnTo>
                    <a:lnTo>
                      <a:pt x="1082" y="1879"/>
                    </a:lnTo>
                    <a:lnTo>
                      <a:pt x="1082" y="1862"/>
                    </a:lnTo>
                    <a:lnTo>
                      <a:pt x="1061" y="1879"/>
                    </a:lnTo>
                    <a:lnTo>
                      <a:pt x="1001" y="1895"/>
                    </a:lnTo>
                    <a:lnTo>
                      <a:pt x="979" y="1895"/>
                    </a:lnTo>
                    <a:lnTo>
                      <a:pt x="957" y="1912"/>
                    </a:lnTo>
                    <a:lnTo>
                      <a:pt x="938" y="1912"/>
                    </a:lnTo>
                    <a:lnTo>
                      <a:pt x="895" y="1946"/>
                    </a:lnTo>
                    <a:lnTo>
                      <a:pt x="895" y="1963"/>
                    </a:lnTo>
                    <a:lnTo>
                      <a:pt x="793" y="1963"/>
                    </a:lnTo>
                    <a:lnTo>
                      <a:pt x="793" y="1929"/>
                    </a:lnTo>
                    <a:lnTo>
                      <a:pt x="771" y="1895"/>
                    </a:lnTo>
                    <a:lnTo>
                      <a:pt x="730" y="1912"/>
                    </a:lnTo>
                    <a:lnTo>
                      <a:pt x="708" y="1912"/>
                    </a:lnTo>
                    <a:lnTo>
                      <a:pt x="708" y="1895"/>
                    </a:lnTo>
                    <a:lnTo>
                      <a:pt x="687" y="1895"/>
                    </a:lnTo>
                    <a:lnTo>
                      <a:pt x="666" y="1912"/>
                    </a:lnTo>
                    <a:lnTo>
                      <a:pt x="605" y="1929"/>
                    </a:lnTo>
                    <a:lnTo>
                      <a:pt x="584" y="1912"/>
                    </a:lnTo>
                    <a:lnTo>
                      <a:pt x="562" y="1912"/>
                    </a:lnTo>
                    <a:lnTo>
                      <a:pt x="542" y="1895"/>
                    </a:lnTo>
                    <a:lnTo>
                      <a:pt x="542" y="1879"/>
                    </a:lnTo>
                    <a:lnTo>
                      <a:pt x="562" y="1879"/>
                    </a:lnTo>
                    <a:lnTo>
                      <a:pt x="521" y="1845"/>
                    </a:lnTo>
                    <a:lnTo>
                      <a:pt x="479" y="1794"/>
                    </a:lnTo>
                    <a:lnTo>
                      <a:pt x="521" y="1775"/>
                    </a:lnTo>
                    <a:lnTo>
                      <a:pt x="521" y="1760"/>
                    </a:lnTo>
                    <a:lnTo>
                      <a:pt x="479" y="1741"/>
                    </a:lnTo>
                    <a:lnTo>
                      <a:pt x="479" y="1725"/>
                    </a:lnTo>
                    <a:lnTo>
                      <a:pt x="501" y="1691"/>
                    </a:lnTo>
                    <a:lnTo>
                      <a:pt x="501" y="1672"/>
                    </a:lnTo>
                    <a:lnTo>
                      <a:pt x="479" y="1672"/>
                    </a:lnTo>
                    <a:lnTo>
                      <a:pt x="479" y="1655"/>
                    </a:lnTo>
                    <a:lnTo>
                      <a:pt x="501" y="1639"/>
                    </a:lnTo>
                    <a:lnTo>
                      <a:pt x="542" y="1621"/>
                    </a:lnTo>
                    <a:lnTo>
                      <a:pt x="562" y="1621"/>
                    </a:lnTo>
                    <a:lnTo>
                      <a:pt x="605" y="1587"/>
                    </a:lnTo>
                    <a:lnTo>
                      <a:pt x="584" y="1554"/>
                    </a:lnTo>
                    <a:lnTo>
                      <a:pt x="542" y="1519"/>
                    </a:lnTo>
                    <a:lnTo>
                      <a:pt x="521" y="1485"/>
                    </a:lnTo>
                    <a:lnTo>
                      <a:pt x="521" y="1468"/>
                    </a:lnTo>
                    <a:lnTo>
                      <a:pt x="479" y="1468"/>
                    </a:lnTo>
                    <a:lnTo>
                      <a:pt x="458" y="1485"/>
                    </a:lnTo>
                    <a:lnTo>
                      <a:pt x="438" y="1468"/>
                    </a:lnTo>
                    <a:lnTo>
                      <a:pt x="396" y="1451"/>
                    </a:lnTo>
                    <a:lnTo>
                      <a:pt x="313" y="1451"/>
                    </a:lnTo>
                    <a:lnTo>
                      <a:pt x="313" y="1434"/>
                    </a:lnTo>
                    <a:lnTo>
                      <a:pt x="292" y="1434"/>
                    </a:lnTo>
                    <a:lnTo>
                      <a:pt x="250" y="1401"/>
                    </a:lnTo>
                    <a:lnTo>
                      <a:pt x="188" y="1384"/>
                    </a:lnTo>
                    <a:lnTo>
                      <a:pt x="188" y="1367"/>
                    </a:lnTo>
                    <a:lnTo>
                      <a:pt x="104" y="1331"/>
                    </a:lnTo>
                    <a:lnTo>
                      <a:pt x="84" y="1331"/>
                    </a:lnTo>
                    <a:lnTo>
                      <a:pt x="84" y="1298"/>
                    </a:lnTo>
                    <a:lnTo>
                      <a:pt x="62" y="1298"/>
                    </a:lnTo>
                    <a:lnTo>
                      <a:pt x="41" y="1262"/>
                    </a:lnTo>
                    <a:lnTo>
                      <a:pt x="41" y="1246"/>
                    </a:lnTo>
                    <a:lnTo>
                      <a:pt x="0" y="1213"/>
                    </a:lnTo>
                    <a:lnTo>
                      <a:pt x="0" y="1196"/>
                    </a:lnTo>
                    <a:lnTo>
                      <a:pt x="21" y="1177"/>
                    </a:lnTo>
                    <a:lnTo>
                      <a:pt x="0" y="1177"/>
                    </a:lnTo>
                    <a:lnTo>
                      <a:pt x="21" y="1161"/>
                    </a:lnTo>
                    <a:lnTo>
                      <a:pt x="0" y="1161"/>
                    </a:lnTo>
                    <a:lnTo>
                      <a:pt x="0" y="1144"/>
                    </a:lnTo>
                    <a:lnTo>
                      <a:pt x="21" y="1144"/>
                    </a:lnTo>
                    <a:lnTo>
                      <a:pt x="41" y="1126"/>
                    </a:lnTo>
                    <a:lnTo>
                      <a:pt x="0" y="1126"/>
                    </a:lnTo>
                    <a:lnTo>
                      <a:pt x="21" y="1092"/>
                    </a:lnTo>
                    <a:lnTo>
                      <a:pt x="84" y="1076"/>
                    </a:lnTo>
                    <a:lnTo>
                      <a:pt x="62" y="1059"/>
                    </a:lnTo>
                    <a:lnTo>
                      <a:pt x="21" y="1059"/>
                    </a:lnTo>
                    <a:lnTo>
                      <a:pt x="21" y="1042"/>
                    </a:lnTo>
                    <a:lnTo>
                      <a:pt x="41" y="1023"/>
                    </a:lnTo>
                    <a:lnTo>
                      <a:pt x="41" y="1006"/>
                    </a:lnTo>
                    <a:lnTo>
                      <a:pt x="21" y="991"/>
                    </a:lnTo>
                    <a:lnTo>
                      <a:pt x="21" y="972"/>
                    </a:lnTo>
                    <a:lnTo>
                      <a:pt x="41" y="955"/>
                    </a:lnTo>
                    <a:lnTo>
                      <a:pt x="62" y="921"/>
                    </a:lnTo>
                    <a:lnTo>
                      <a:pt x="41" y="905"/>
                    </a:lnTo>
                    <a:lnTo>
                      <a:pt x="69" y="879"/>
                    </a:lnTo>
                    <a:lnTo>
                      <a:pt x="96" y="847"/>
                    </a:lnTo>
                    <a:lnTo>
                      <a:pt x="148" y="834"/>
                    </a:lnTo>
                    <a:lnTo>
                      <a:pt x="192" y="826"/>
                    </a:lnTo>
                    <a:lnTo>
                      <a:pt x="229" y="820"/>
                    </a:lnTo>
                    <a:lnTo>
                      <a:pt x="250" y="820"/>
                    </a:lnTo>
                    <a:lnTo>
                      <a:pt x="292" y="871"/>
                    </a:lnTo>
                    <a:lnTo>
                      <a:pt x="396" y="955"/>
                    </a:lnTo>
                    <a:lnTo>
                      <a:pt x="458" y="955"/>
                    </a:lnTo>
                    <a:lnTo>
                      <a:pt x="458" y="938"/>
                    </a:lnTo>
                    <a:lnTo>
                      <a:pt x="479" y="921"/>
                    </a:lnTo>
                    <a:lnTo>
                      <a:pt x="542" y="921"/>
                    </a:lnTo>
                    <a:lnTo>
                      <a:pt x="644" y="888"/>
                    </a:lnTo>
                    <a:lnTo>
                      <a:pt x="687" y="888"/>
                    </a:lnTo>
                    <a:lnTo>
                      <a:pt x="708" y="871"/>
                    </a:lnTo>
                    <a:lnTo>
                      <a:pt x="730" y="837"/>
                    </a:lnTo>
                    <a:lnTo>
                      <a:pt x="730" y="820"/>
                    </a:lnTo>
                    <a:lnTo>
                      <a:pt x="750" y="803"/>
                    </a:lnTo>
                    <a:lnTo>
                      <a:pt x="793" y="784"/>
                    </a:lnTo>
                    <a:lnTo>
                      <a:pt x="815" y="803"/>
                    </a:lnTo>
                    <a:lnTo>
                      <a:pt x="832" y="784"/>
                    </a:lnTo>
                    <a:lnTo>
                      <a:pt x="895" y="803"/>
                    </a:lnTo>
                    <a:lnTo>
                      <a:pt x="938" y="854"/>
                    </a:lnTo>
                    <a:lnTo>
                      <a:pt x="938" y="837"/>
                    </a:lnTo>
                    <a:lnTo>
                      <a:pt x="916" y="820"/>
                    </a:lnTo>
                    <a:lnTo>
                      <a:pt x="916" y="803"/>
                    </a:lnTo>
                    <a:lnTo>
                      <a:pt x="938" y="784"/>
                    </a:lnTo>
                    <a:lnTo>
                      <a:pt x="957" y="784"/>
                    </a:lnTo>
                    <a:lnTo>
                      <a:pt x="938" y="767"/>
                    </a:lnTo>
                    <a:lnTo>
                      <a:pt x="938" y="751"/>
                    </a:lnTo>
                    <a:lnTo>
                      <a:pt x="957" y="751"/>
                    </a:lnTo>
                    <a:lnTo>
                      <a:pt x="957" y="734"/>
                    </a:lnTo>
                    <a:lnTo>
                      <a:pt x="979" y="734"/>
                    </a:lnTo>
                    <a:lnTo>
                      <a:pt x="979" y="682"/>
                    </a:lnTo>
                    <a:lnTo>
                      <a:pt x="957" y="649"/>
                    </a:lnTo>
                    <a:lnTo>
                      <a:pt x="957" y="580"/>
                    </a:lnTo>
                    <a:lnTo>
                      <a:pt x="895" y="580"/>
                    </a:lnTo>
                    <a:lnTo>
                      <a:pt x="895" y="495"/>
                    </a:lnTo>
                    <a:lnTo>
                      <a:pt x="916" y="461"/>
                    </a:lnTo>
                    <a:lnTo>
                      <a:pt x="916" y="427"/>
                    </a:lnTo>
                    <a:lnTo>
                      <a:pt x="832" y="427"/>
                    </a:lnTo>
                    <a:lnTo>
                      <a:pt x="853" y="411"/>
                    </a:lnTo>
                    <a:lnTo>
                      <a:pt x="895" y="393"/>
                    </a:lnTo>
                    <a:lnTo>
                      <a:pt x="895" y="376"/>
                    </a:lnTo>
                    <a:lnTo>
                      <a:pt x="876" y="359"/>
                    </a:lnTo>
                    <a:lnTo>
                      <a:pt x="853" y="359"/>
                    </a:lnTo>
                    <a:lnTo>
                      <a:pt x="815" y="324"/>
                    </a:lnTo>
                    <a:lnTo>
                      <a:pt x="815" y="307"/>
                    </a:lnTo>
                    <a:lnTo>
                      <a:pt x="793" y="289"/>
                    </a:lnTo>
                    <a:lnTo>
                      <a:pt x="750" y="289"/>
                    </a:lnTo>
                    <a:lnTo>
                      <a:pt x="750" y="221"/>
                    </a:lnTo>
                    <a:lnTo>
                      <a:pt x="771" y="221"/>
                    </a:lnTo>
                    <a:lnTo>
                      <a:pt x="793" y="204"/>
                    </a:lnTo>
                    <a:lnTo>
                      <a:pt x="771" y="204"/>
                    </a:lnTo>
                    <a:lnTo>
                      <a:pt x="793" y="187"/>
                    </a:lnTo>
                    <a:lnTo>
                      <a:pt x="793" y="170"/>
                    </a:lnTo>
                    <a:lnTo>
                      <a:pt x="832" y="187"/>
                    </a:lnTo>
                    <a:lnTo>
                      <a:pt x="832" y="170"/>
                    </a:lnTo>
                    <a:lnTo>
                      <a:pt x="815" y="170"/>
                    </a:lnTo>
                    <a:lnTo>
                      <a:pt x="815" y="135"/>
                    </a:lnTo>
                    <a:lnTo>
                      <a:pt x="771" y="135"/>
                    </a:lnTo>
                    <a:lnTo>
                      <a:pt x="750" y="118"/>
                    </a:lnTo>
                    <a:lnTo>
                      <a:pt x="687" y="118"/>
                    </a:lnTo>
                    <a:lnTo>
                      <a:pt x="708" y="102"/>
                    </a:lnTo>
                    <a:lnTo>
                      <a:pt x="666" y="85"/>
                    </a:lnTo>
                    <a:lnTo>
                      <a:pt x="644" y="85"/>
                    </a:lnTo>
                    <a:lnTo>
                      <a:pt x="644" y="68"/>
                    </a:lnTo>
                    <a:lnTo>
                      <a:pt x="624" y="68"/>
                    </a:lnTo>
                    <a:lnTo>
                      <a:pt x="624" y="51"/>
                    </a:lnTo>
                    <a:lnTo>
                      <a:pt x="521" y="51"/>
                    </a:lnTo>
                    <a:lnTo>
                      <a:pt x="521" y="68"/>
                    </a:lnTo>
                    <a:lnTo>
                      <a:pt x="501" y="68"/>
                    </a:lnTo>
                    <a:lnTo>
                      <a:pt x="501" y="51"/>
                    </a:lnTo>
                    <a:lnTo>
                      <a:pt x="479" y="51"/>
                    </a:lnTo>
                    <a:lnTo>
                      <a:pt x="479" y="34"/>
                    </a:lnTo>
                    <a:lnTo>
                      <a:pt x="438" y="0"/>
                    </a:lnTo>
                  </a:path>
                </a:pathLst>
              </a:custGeom>
              <a:noFill/>
              <a:ln w="0">
                <a:solidFill>
                  <a:srgbClr val="C0C0C0"/>
                </a:solidFill>
                <a:round/>
                <a:headEnd/>
                <a:tailEnd/>
              </a:ln>
            </p:spPr>
            <p:txBody>
              <a:bodyPr/>
              <a:lstStyle/>
              <a:p>
                <a:endParaRPr lang="de-DE"/>
              </a:p>
            </p:txBody>
          </p:sp>
          <p:sp>
            <p:nvSpPr>
              <p:cNvPr id="96" name="Freeform 7"/>
              <p:cNvSpPr>
                <a:spLocks/>
              </p:cNvSpPr>
              <p:nvPr/>
            </p:nvSpPr>
            <p:spPr bwMode="auto">
              <a:xfrm>
                <a:off x="4566" y="1942"/>
                <a:ext cx="618" cy="1478"/>
              </a:xfrm>
              <a:custGeom>
                <a:avLst/>
                <a:gdLst>
                  <a:gd name="T0" fmla="*/ 0 w 1854"/>
                  <a:gd name="T1" fmla="*/ 1 h 2956"/>
                  <a:gd name="T2" fmla="*/ 0 w 1854"/>
                  <a:gd name="T3" fmla="*/ 1 h 2956"/>
                  <a:gd name="T4" fmla="*/ 0 w 1854"/>
                  <a:gd name="T5" fmla="*/ 1 h 2956"/>
                  <a:gd name="T6" fmla="*/ 0 w 1854"/>
                  <a:gd name="T7" fmla="*/ 1 h 2956"/>
                  <a:gd name="T8" fmla="*/ 0 w 1854"/>
                  <a:gd name="T9" fmla="*/ 1 h 2956"/>
                  <a:gd name="T10" fmla="*/ 0 w 1854"/>
                  <a:gd name="T11" fmla="*/ 1 h 2956"/>
                  <a:gd name="T12" fmla="*/ 0 w 1854"/>
                  <a:gd name="T13" fmla="*/ 1 h 2956"/>
                  <a:gd name="T14" fmla="*/ 0 w 1854"/>
                  <a:gd name="T15" fmla="*/ 1 h 2956"/>
                  <a:gd name="T16" fmla="*/ 0 w 1854"/>
                  <a:gd name="T17" fmla="*/ 1 h 2956"/>
                  <a:gd name="T18" fmla="*/ 0 w 1854"/>
                  <a:gd name="T19" fmla="*/ 1 h 2956"/>
                  <a:gd name="T20" fmla="*/ 0 w 1854"/>
                  <a:gd name="T21" fmla="*/ 1 h 2956"/>
                  <a:gd name="T22" fmla="*/ 0 w 1854"/>
                  <a:gd name="T23" fmla="*/ 1 h 2956"/>
                  <a:gd name="T24" fmla="*/ 0 w 1854"/>
                  <a:gd name="T25" fmla="*/ 1 h 2956"/>
                  <a:gd name="T26" fmla="*/ 0 w 1854"/>
                  <a:gd name="T27" fmla="*/ 1 h 2956"/>
                  <a:gd name="T28" fmla="*/ 0 w 1854"/>
                  <a:gd name="T29" fmla="*/ 1 h 2956"/>
                  <a:gd name="T30" fmla="*/ 0 w 1854"/>
                  <a:gd name="T31" fmla="*/ 1 h 2956"/>
                  <a:gd name="T32" fmla="*/ 0 w 1854"/>
                  <a:gd name="T33" fmla="*/ 1 h 2956"/>
                  <a:gd name="T34" fmla="*/ 0 w 1854"/>
                  <a:gd name="T35" fmla="*/ 1 h 2956"/>
                  <a:gd name="T36" fmla="*/ 0 w 1854"/>
                  <a:gd name="T37" fmla="*/ 1 h 2956"/>
                  <a:gd name="T38" fmla="*/ 0 w 1854"/>
                  <a:gd name="T39" fmla="*/ 1 h 2956"/>
                  <a:gd name="T40" fmla="*/ 0 w 1854"/>
                  <a:gd name="T41" fmla="*/ 1 h 2956"/>
                  <a:gd name="T42" fmla="*/ 0 w 1854"/>
                  <a:gd name="T43" fmla="*/ 1 h 2956"/>
                  <a:gd name="T44" fmla="*/ 0 w 1854"/>
                  <a:gd name="T45" fmla="*/ 1 h 2956"/>
                  <a:gd name="T46" fmla="*/ 0 w 1854"/>
                  <a:gd name="T47" fmla="*/ 1 h 2956"/>
                  <a:gd name="T48" fmla="*/ 0 w 1854"/>
                  <a:gd name="T49" fmla="*/ 1 h 2956"/>
                  <a:gd name="T50" fmla="*/ 0 w 1854"/>
                  <a:gd name="T51" fmla="*/ 1 h 2956"/>
                  <a:gd name="T52" fmla="*/ 0 w 1854"/>
                  <a:gd name="T53" fmla="*/ 1 h 2956"/>
                  <a:gd name="T54" fmla="*/ 0 w 1854"/>
                  <a:gd name="T55" fmla="*/ 1 h 2956"/>
                  <a:gd name="T56" fmla="*/ 0 w 1854"/>
                  <a:gd name="T57" fmla="*/ 1 h 2956"/>
                  <a:gd name="T58" fmla="*/ 0 w 1854"/>
                  <a:gd name="T59" fmla="*/ 1 h 2956"/>
                  <a:gd name="T60" fmla="*/ 0 w 1854"/>
                  <a:gd name="T61" fmla="*/ 1 h 2956"/>
                  <a:gd name="T62" fmla="*/ 0 w 1854"/>
                  <a:gd name="T63" fmla="*/ 1 h 2956"/>
                  <a:gd name="T64" fmla="*/ 0 w 1854"/>
                  <a:gd name="T65" fmla="*/ 1 h 2956"/>
                  <a:gd name="T66" fmla="*/ 0 w 1854"/>
                  <a:gd name="T67" fmla="*/ 1 h 2956"/>
                  <a:gd name="T68" fmla="*/ 0 w 1854"/>
                  <a:gd name="T69" fmla="*/ 1 h 2956"/>
                  <a:gd name="T70" fmla="*/ 0 w 1854"/>
                  <a:gd name="T71" fmla="*/ 1 h 2956"/>
                  <a:gd name="T72" fmla="*/ 0 w 1854"/>
                  <a:gd name="T73" fmla="*/ 1 h 2956"/>
                  <a:gd name="T74" fmla="*/ 0 w 1854"/>
                  <a:gd name="T75" fmla="*/ 1 h 2956"/>
                  <a:gd name="T76" fmla="*/ 0 w 1854"/>
                  <a:gd name="T77" fmla="*/ 1 h 2956"/>
                  <a:gd name="T78" fmla="*/ 0 w 1854"/>
                  <a:gd name="T79" fmla="*/ 1 h 2956"/>
                  <a:gd name="T80" fmla="*/ 0 w 1854"/>
                  <a:gd name="T81" fmla="*/ 1 h 2956"/>
                  <a:gd name="T82" fmla="*/ 0 w 1854"/>
                  <a:gd name="T83" fmla="*/ 1 h 2956"/>
                  <a:gd name="T84" fmla="*/ 0 w 1854"/>
                  <a:gd name="T85" fmla="*/ 1 h 2956"/>
                  <a:gd name="T86" fmla="*/ 0 w 1854"/>
                  <a:gd name="T87" fmla="*/ 1 h 2956"/>
                  <a:gd name="T88" fmla="*/ 0 w 1854"/>
                  <a:gd name="T89" fmla="*/ 1 h 2956"/>
                  <a:gd name="T90" fmla="*/ 0 w 1854"/>
                  <a:gd name="T91" fmla="*/ 1 h 2956"/>
                  <a:gd name="T92" fmla="*/ 0 w 1854"/>
                  <a:gd name="T93" fmla="*/ 1 h 2956"/>
                  <a:gd name="T94" fmla="*/ 0 w 1854"/>
                  <a:gd name="T95" fmla="*/ 1 h 2956"/>
                  <a:gd name="T96" fmla="*/ 0 w 1854"/>
                  <a:gd name="T97" fmla="*/ 1 h 2956"/>
                  <a:gd name="T98" fmla="*/ 0 w 1854"/>
                  <a:gd name="T99" fmla="*/ 1 h 2956"/>
                  <a:gd name="T100" fmla="*/ 0 w 1854"/>
                  <a:gd name="T101" fmla="*/ 1 h 2956"/>
                  <a:gd name="T102" fmla="*/ 0 w 1854"/>
                  <a:gd name="T103" fmla="*/ 1 h 2956"/>
                  <a:gd name="T104" fmla="*/ 0 w 1854"/>
                  <a:gd name="T105" fmla="*/ 1 h 2956"/>
                  <a:gd name="T106" fmla="*/ 0 w 1854"/>
                  <a:gd name="T107" fmla="*/ 1 h 2956"/>
                  <a:gd name="T108" fmla="*/ 0 w 1854"/>
                  <a:gd name="T109" fmla="*/ 1 h 2956"/>
                  <a:gd name="T110" fmla="*/ 0 w 1854"/>
                  <a:gd name="T111" fmla="*/ 1 h 2956"/>
                  <a:gd name="T112" fmla="*/ 0 w 1854"/>
                  <a:gd name="T113" fmla="*/ 1 h 2956"/>
                  <a:gd name="T114" fmla="*/ 0 w 1854"/>
                  <a:gd name="T115" fmla="*/ 1 h 2956"/>
                  <a:gd name="T116" fmla="*/ 0 w 1854"/>
                  <a:gd name="T117" fmla="*/ 1 h 2956"/>
                  <a:gd name="T118" fmla="*/ 0 w 1854"/>
                  <a:gd name="T119" fmla="*/ 1 h 2956"/>
                  <a:gd name="T120" fmla="*/ 0 w 1854"/>
                  <a:gd name="T121" fmla="*/ 1 h 2956"/>
                  <a:gd name="T122" fmla="*/ 0 w 1854"/>
                  <a:gd name="T123" fmla="*/ 1 h 2956"/>
                  <a:gd name="T124" fmla="*/ 0 w 1854"/>
                  <a:gd name="T125" fmla="*/ 1 h 295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854"/>
                  <a:gd name="T190" fmla="*/ 0 h 2956"/>
                  <a:gd name="T191" fmla="*/ 1854 w 1854"/>
                  <a:gd name="T192" fmla="*/ 2956 h 295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854" h="2956">
                    <a:moveTo>
                      <a:pt x="19" y="2956"/>
                    </a:moveTo>
                    <a:lnTo>
                      <a:pt x="19" y="2920"/>
                    </a:lnTo>
                    <a:lnTo>
                      <a:pt x="41" y="2903"/>
                    </a:lnTo>
                    <a:lnTo>
                      <a:pt x="41" y="2853"/>
                    </a:lnTo>
                    <a:lnTo>
                      <a:pt x="82" y="2836"/>
                    </a:lnTo>
                    <a:lnTo>
                      <a:pt x="82" y="2802"/>
                    </a:lnTo>
                    <a:lnTo>
                      <a:pt x="105" y="2785"/>
                    </a:lnTo>
                    <a:lnTo>
                      <a:pt x="127" y="2785"/>
                    </a:lnTo>
                    <a:lnTo>
                      <a:pt x="127" y="2750"/>
                    </a:lnTo>
                    <a:lnTo>
                      <a:pt x="146" y="2732"/>
                    </a:lnTo>
                    <a:lnTo>
                      <a:pt x="187" y="2732"/>
                    </a:lnTo>
                    <a:lnTo>
                      <a:pt x="187" y="2682"/>
                    </a:lnTo>
                    <a:lnTo>
                      <a:pt x="209" y="2648"/>
                    </a:lnTo>
                    <a:lnTo>
                      <a:pt x="229" y="2631"/>
                    </a:lnTo>
                    <a:lnTo>
                      <a:pt x="229" y="2597"/>
                    </a:lnTo>
                    <a:lnTo>
                      <a:pt x="291" y="2597"/>
                    </a:lnTo>
                    <a:lnTo>
                      <a:pt x="291" y="2579"/>
                    </a:lnTo>
                    <a:lnTo>
                      <a:pt x="272" y="2579"/>
                    </a:lnTo>
                    <a:lnTo>
                      <a:pt x="272" y="2562"/>
                    </a:lnTo>
                    <a:lnTo>
                      <a:pt x="248" y="2562"/>
                    </a:lnTo>
                    <a:lnTo>
                      <a:pt x="248" y="2546"/>
                    </a:lnTo>
                    <a:lnTo>
                      <a:pt x="209" y="2512"/>
                    </a:lnTo>
                    <a:lnTo>
                      <a:pt x="209" y="2495"/>
                    </a:lnTo>
                    <a:lnTo>
                      <a:pt x="229" y="2495"/>
                    </a:lnTo>
                    <a:lnTo>
                      <a:pt x="229" y="2477"/>
                    </a:lnTo>
                    <a:lnTo>
                      <a:pt x="209" y="2477"/>
                    </a:lnTo>
                    <a:lnTo>
                      <a:pt x="209" y="2443"/>
                    </a:lnTo>
                    <a:lnTo>
                      <a:pt x="187" y="2460"/>
                    </a:lnTo>
                    <a:lnTo>
                      <a:pt x="166" y="2424"/>
                    </a:lnTo>
                    <a:lnTo>
                      <a:pt x="166" y="2323"/>
                    </a:lnTo>
                    <a:lnTo>
                      <a:pt x="187" y="2323"/>
                    </a:lnTo>
                    <a:lnTo>
                      <a:pt x="209" y="2272"/>
                    </a:lnTo>
                    <a:lnTo>
                      <a:pt x="187" y="2204"/>
                    </a:lnTo>
                    <a:lnTo>
                      <a:pt x="166" y="2154"/>
                    </a:lnTo>
                    <a:lnTo>
                      <a:pt x="146" y="2067"/>
                    </a:lnTo>
                    <a:lnTo>
                      <a:pt x="146" y="2033"/>
                    </a:lnTo>
                    <a:lnTo>
                      <a:pt x="127" y="1998"/>
                    </a:lnTo>
                    <a:lnTo>
                      <a:pt x="127" y="1981"/>
                    </a:lnTo>
                    <a:lnTo>
                      <a:pt x="63" y="1829"/>
                    </a:lnTo>
                    <a:lnTo>
                      <a:pt x="0" y="1760"/>
                    </a:lnTo>
                    <a:lnTo>
                      <a:pt x="41" y="1744"/>
                    </a:lnTo>
                    <a:lnTo>
                      <a:pt x="19" y="1726"/>
                    </a:lnTo>
                    <a:lnTo>
                      <a:pt x="82" y="1709"/>
                    </a:lnTo>
                    <a:lnTo>
                      <a:pt x="105" y="1674"/>
                    </a:lnTo>
                    <a:lnTo>
                      <a:pt x="127" y="1659"/>
                    </a:lnTo>
                    <a:lnTo>
                      <a:pt x="146" y="1659"/>
                    </a:lnTo>
                    <a:lnTo>
                      <a:pt x="127" y="1692"/>
                    </a:lnTo>
                    <a:lnTo>
                      <a:pt x="146" y="1709"/>
                    </a:lnTo>
                    <a:lnTo>
                      <a:pt x="166" y="1692"/>
                    </a:lnTo>
                    <a:lnTo>
                      <a:pt x="166" y="1674"/>
                    </a:lnTo>
                    <a:lnTo>
                      <a:pt x="146" y="1641"/>
                    </a:lnTo>
                    <a:lnTo>
                      <a:pt x="209" y="1641"/>
                    </a:lnTo>
                    <a:lnTo>
                      <a:pt x="291" y="1624"/>
                    </a:lnTo>
                    <a:lnTo>
                      <a:pt x="353" y="1624"/>
                    </a:lnTo>
                    <a:lnTo>
                      <a:pt x="375" y="1607"/>
                    </a:lnTo>
                    <a:lnTo>
                      <a:pt x="416" y="1588"/>
                    </a:lnTo>
                    <a:lnTo>
                      <a:pt x="416" y="1571"/>
                    </a:lnTo>
                    <a:lnTo>
                      <a:pt x="436" y="1571"/>
                    </a:lnTo>
                    <a:lnTo>
                      <a:pt x="436" y="1554"/>
                    </a:lnTo>
                    <a:lnTo>
                      <a:pt x="458" y="1537"/>
                    </a:lnTo>
                    <a:lnTo>
                      <a:pt x="477" y="1537"/>
                    </a:lnTo>
                    <a:lnTo>
                      <a:pt x="521" y="1519"/>
                    </a:lnTo>
                    <a:lnTo>
                      <a:pt x="521" y="1486"/>
                    </a:lnTo>
                    <a:lnTo>
                      <a:pt x="542" y="1486"/>
                    </a:lnTo>
                    <a:lnTo>
                      <a:pt x="542" y="1469"/>
                    </a:lnTo>
                    <a:lnTo>
                      <a:pt x="562" y="1434"/>
                    </a:lnTo>
                    <a:lnTo>
                      <a:pt x="583" y="1434"/>
                    </a:lnTo>
                    <a:lnTo>
                      <a:pt x="583" y="1384"/>
                    </a:lnTo>
                    <a:lnTo>
                      <a:pt x="562" y="1384"/>
                    </a:lnTo>
                    <a:lnTo>
                      <a:pt x="562" y="1367"/>
                    </a:lnTo>
                    <a:lnTo>
                      <a:pt x="521" y="1334"/>
                    </a:lnTo>
                    <a:lnTo>
                      <a:pt x="562" y="1266"/>
                    </a:lnTo>
                    <a:lnTo>
                      <a:pt x="562" y="1213"/>
                    </a:lnTo>
                    <a:lnTo>
                      <a:pt x="583" y="1213"/>
                    </a:lnTo>
                    <a:lnTo>
                      <a:pt x="603" y="1196"/>
                    </a:lnTo>
                    <a:lnTo>
                      <a:pt x="583" y="1178"/>
                    </a:lnTo>
                    <a:lnTo>
                      <a:pt x="603" y="1164"/>
                    </a:lnTo>
                    <a:lnTo>
                      <a:pt x="646" y="1164"/>
                    </a:lnTo>
                    <a:lnTo>
                      <a:pt x="623" y="1144"/>
                    </a:lnTo>
                    <a:lnTo>
                      <a:pt x="623" y="1110"/>
                    </a:lnTo>
                    <a:lnTo>
                      <a:pt x="603" y="1076"/>
                    </a:lnTo>
                    <a:lnTo>
                      <a:pt x="603" y="1025"/>
                    </a:lnTo>
                    <a:lnTo>
                      <a:pt x="583" y="1025"/>
                    </a:lnTo>
                    <a:lnTo>
                      <a:pt x="562" y="1042"/>
                    </a:lnTo>
                    <a:lnTo>
                      <a:pt x="542" y="1025"/>
                    </a:lnTo>
                    <a:lnTo>
                      <a:pt x="521" y="1025"/>
                    </a:lnTo>
                    <a:lnTo>
                      <a:pt x="521" y="1008"/>
                    </a:lnTo>
                    <a:lnTo>
                      <a:pt x="499" y="1008"/>
                    </a:lnTo>
                    <a:lnTo>
                      <a:pt x="499" y="974"/>
                    </a:lnTo>
                    <a:lnTo>
                      <a:pt x="477" y="941"/>
                    </a:lnTo>
                    <a:lnTo>
                      <a:pt x="477" y="837"/>
                    </a:lnTo>
                    <a:lnTo>
                      <a:pt x="499" y="803"/>
                    </a:lnTo>
                    <a:lnTo>
                      <a:pt x="436" y="787"/>
                    </a:lnTo>
                    <a:lnTo>
                      <a:pt x="436" y="734"/>
                    </a:lnTo>
                    <a:lnTo>
                      <a:pt x="458" y="734"/>
                    </a:lnTo>
                    <a:lnTo>
                      <a:pt x="499" y="753"/>
                    </a:lnTo>
                    <a:lnTo>
                      <a:pt x="499" y="787"/>
                    </a:lnTo>
                    <a:lnTo>
                      <a:pt x="521" y="803"/>
                    </a:lnTo>
                    <a:lnTo>
                      <a:pt x="542" y="787"/>
                    </a:lnTo>
                    <a:lnTo>
                      <a:pt x="542" y="753"/>
                    </a:lnTo>
                    <a:lnTo>
                      <a:pt x="583" y="753"/>
                    </a:lnTo>
                    <a:lnTo>
                      <a:pt x="583" y="701"/>
                    </a:lnTo>
                    <a:lnTo>
                      <a:pt x="623" y="701"/>
                    </a:lnTo>
                    <a:lnTo>
                      <a:pt x="623" y="683"/>
                    </a:lnTo>
                    <a:lnTo>
                      <a:pt x="646" y="666"/>
                    </a:lnTo>
                    <a:lnTo>
                      <a:pt x="603" y="632"/>
                    </a:lnTo>
                    <a:lnTo>
                      <a:pt x="562" y="616"/>
                    </a:lnTo>
                    <a:lnTo>
                      <a:pt x="583" y="616"/>
                    </a:lnTo>
                    <a:lnTo>
                      <a:pt x="583" y="599"/>
                    </a:lnTo>
                    <a:lnTo>
                      <a:pt x="623" y="599"/>
                    </a:lnTo>
                    <a:lnTo>
                      <a:pt x="623" y="581"/>
                    </a:lnTo>
                    <a:lnTo>
                      <a:pt x="667" y="581"/>
                    </a:lnTo>
                    <a:lnTo>
                      <a:pt x="686" y="564"/>
                    </a:lnTo>
                    <a:lnTo>
                      <a:pt x="686" y="530"/>
                    </a:lnTo>
                    <a:lnTo>
                      <a:pt x="709" y="530"/>
                    </a:lnTo>
                    <a:lnTo>
                      <a:pt x="709" y="513"/>
                    </a:lnTo>
                    <a:lnTo>
                      <a:pt x="686" y="513"/>
                    </a:lnTo>
                    <a:lnTo>
                      <a:pt x="686" y="496"/>
                    </a:lnTo>
                    <a:lnTo>
                      <a:pt x="709" y="496"/>
                    </a:lnTo>
                    <a:lnTo>
                      <a:pt x="709" y="479"/>
                    </a:lnTo>
                    <a:lnTo>
                      <a:pt x="730" y="479"/>
                    </a:lnTo>
                    <a:lnTo>
                      <a:pt x="730" y="463"/>
                    </a:lnTo>
                    <a:lnTo>
                      <a:pt x="749" y="446"/>
                    </a:lnTo>
                    <a:lnTo>
                      <a:pt x="810" y="446"/>
                    </a:lnTo>
                    <a:lnTo>
                      <a:pt x="810" y="429"/>
                    </a:lnTo>
                    <a:lnTo>
                      <a:pt x="831" y="429"/>
                    </a:lnTo>
                    <a:lnTo>
                      <a:pt x="853" y="446"/>
                    </a:lnTo>
                    <a:lnTo>
                      <a:pt x="853" y="429"/>
                    </a:lnTo>
                    <a:lnTo>
                      <a:pt x="875" y="429"/>
                    </a:lnTo>
                    <a:lnTo>
                      <a:pt x="875" y="446"/>
                    </a:lnTo>
                    <a:lnTo>
                      <a:pt x="938" y="496"/>
                    </a:lnTo>
                    <a:lnTo>
                      <a:pt x="938" y="513"/>
                    </a:lnTo>
                    <a:lnTo>
                      <a:pt x="957" y="530"/>
                    </a:lnTo>
                    <a:lnTo>
                      <a:pt x="978" y="530"/>
                    </a:lnTo>
                    <a:lnTo>
                      <a:pt x="978" y="547"/>
                    </a:lnTo>
                    <a:lnTo>
                      <a:pt x="1000" y="547"/>
                    </a:lnTo>
                    <a:lnTo>
                      <a:pt x="1000" y="513"/>
                    </a:lnTo>
                    <a:lnTo>
                      <a:pt x="1019" y="513"/>
                    </a:lnTo>
                    <a:lnTo>
                      <a:pt x="1063" y="463"/>
                    </a:lnTo>
                    <a:lnTo>
                      <a:pt x="1082" y="446"/>
                    </a:lnTo>
                    <a:lnTo>
                      <a:pt x="1082" y="411"/>
                    </a:lnTo>
                    <a:lnTo>
                      <a:pt x="1126" y="411"/>
                    </a:lnTo>
                    <a:lnTo>
                      <a:pt x="1126" y="377"/>
                    </a:lnTo>
                    <a:lnTo>
                      <a:pt x="1145" y="393"/>
                    </a:lnTo>
                    <a:lnTo>
                      <a:pt x="1145" y="377"/>
                    </a:lnTo>
                    <a:lnTo>
                      <a:pt x="1186" y="377"/>
                    </a:lnTo>
                    <a:lnTo>
                      <a:pt x="1208" y="360"/>
                    </a:lnTo>
                    <a:lnTo>
                      <a:pt x="1186" y="324"/>
                    </a:lnTo>
                    <a:lnTo>
                      <a:pt x="1186" y="308"/>
                    </a:lnTo>
                    <a:lnTo>
                      <a:pt x="1208" y="308"/>
                    </a:lnTo>
                    <a:lnTo>
                      <a:pt x="1208" y="258"/>
                    </a:lnTo>
                    <a:lnTo>
                      <a:pt x="1290" y="258"/>
                    </a:lnTo>
                    <a:lnTo>
                      <a:pt x="1353" y="239"/>
                    </a:lnTo>
                    <a:lnTo>
                      <a:pt x="1374" y="223"/>
                    </a:lnTo>
                    <a:lnTo>
                      <a:pt x="1436" y="223"/>
                    </a:lnTo>
                    <a:lnTo>
                      <a:pt x="1456" y="206"/>
                    </a:lnTo>
                    <a:lnTo>
                      <a:pt x="1456" y="188"/>
                    </a:lnTo>
                    <a:lnTo>
                      <a:pt x="1436" y="188"/>
                    </a:lnTo>
                    <a:lnTo>
                      <a:pt x="1436" y="171"/>
                    </a:lnTo>
                    <a:lnTo>
                      <a:pt x="1456" y="171"/>
                    </a:lnTo>
                    <a:lnTo>
                      <a:pt x="1456" y="154"/>
                    </a:lnTo>
                    <a:lnTo>
                      <a:pt x="1478" y="154"/>
                    </a:lnTo>
                    <a:lnTo>
                      <a:pt x="1499" y="138"/>
                    </a:lnTo>
                    <a:lnTo>
                      <a:pt x="1499" y="121"/>
                    </a:lnTo>
                    <a:lnTo>
                      <a:pt x="1541" y="121"/>
                    </a:lnTo>
                    <a:lnTo>
                      <a:pt x="1541" y="104"/>
                    </a:lnTo>
                    <a:lnTo>
                      <a:pt x="1582" y="121"/>
                    </a:lnTo>
                    <a:lnTo>
                      <a:pt x="1603" y="138"/>
                    </a:lnTo>
                    <a:lnTo>
                      <a:pt x="1582" y="154"/>
                    </a:lnTo>
                    <a:lnTo>
                      <a:pt x="1603" y="154"/>
                    </a:lnTo>
                    <a:lnTo>
                      <a:pt x="1666" y="171"/>
                    </a:lnTo>
                    <a:lnTo>
                      <a:pt x="1685" y="171"/>
                    </a:lnTo>
                    <a:lnTo>
                      <a:pt x="1685" y="206"/>
                    </a:lnTo>
                    <a:lnTo>
                      <a:pt x="1707" y="223"/>
                    </a:lnTo>
                    <a:lnTo>
                      <a:pt x="1729" y="188"/>
                    </a:lnTo>
                    <a:lnTo>
                      <a:pt x="1748" y="138"/>
                    </a:lnTo>
                    <a:lnTo>
                      <a:pt x="1770" y="104"/>
                    </a:lnTo>
                    <a:lnTo>
                      <a:pt x="1685" y="53"/>
                    </a:lnTo>
                    <a:lnTo>
                      <a:pt x="1685" y="34"/>
                    </a:lnTo>
                    <a:lnTo>
                      <a:pt x="1707" y="34"/>
                    </a:lnTo>
                    <a:lnTo>
                      <a:pt x="1707" y="17"/>
                    </a:lnTo>
                    <a:lnTo>
                      <a:pt x="1729" y="17"/>
                    </a:lnTo>
                    <a:lnTo>
                      <a:pt x="1748" y="53"/>
                    </a:lnTo>
                    <a:lnTo>
                      <a:pt x="1770" y="34"/>
                    </a:lnTo>
                    <a:lnTo>
                      <a:pt x="1792" y="34"/>
                    </a:lnTo>
                    <a:lnTo>
                      <a:pt x="1748" y="53"/>
                    </a:lnTo>
                    <a:lnTo>
                      <a:pt x="1810" y="68"/>
                    </a:lnTo>
                    <a:lnTo>
                      <a:pt x="1810" y="34"/>
                    </a:lnTo>
                    <a:lnTo>
                      <a:pt x="1854" y="17"/>
                    </a:lnTo>
                    <a:lnTo>
                      <a:pt x="1854" y="0"/>
                    </a:lnTo>
                  </a:path>
                </a:pathLst>
              </a:custGeom>
              <a:noFill/>
              <a:ln w="0">
                <a:solidFill>
                  <a:srgbClr val="C0C0C0"/>
                </a:solidFill>
                <a:round/>
                <a:headEnd/>
                <a:tailEnd/>
              </a:ln>
            </p:spPr>
            <p:txBody>
              <a:bodyPr/>
              <a:lstStyle/>
              <a:p>
                <a:endParaRPr lang="de-DE"/>
              </a:p>
            </p:txBody>
          </p:sp>
          <p:sp>
            <p:nvSpPr>
              <p:cNvPr id="97" name="Freeform 8"/>
              <p:cNvSpPr>
                <a:spLocks/>
              </p:cNvSpPr>
              <p:nvPr/>
            </p:nvSpPr>
            <p:spPr bwMode="auto">
              <a:xfrm>
                <a:off x="2476" y="3120"/>
                <a:ext cx="1513" cy="539"/>
              </a:xfrm>
              <a:custGeom>
                <a:avLst/>
                <a:gdLst>
                  <a:gd name="T0" fmla="*/ 0 w 4538"/>
                  <a:gd name="T1" fmla="*/ 1 h 1077"/>
                  <a:gd name="T2" fmla="*/ 0 w 4538"/>
                  <a:gd name="T3" fmla="*/ 1 h 1077"/>
                  <a:gd name="T4" fmla="*/ 0 w 4538"/>
                  <a:gd name="T5" fmla="*/ 1 h 1077"/>
                  <a:gd name="T6" fmla="*/ 0 w 4538"/>
                  <a:gd name="T7" fmla="*/ 1 h 1077"/>
                  <a:gd name="T8" fmla="*/ 0 w 4538"/>
                  <a:gd name="T9" fmla="*/ 1 h 1077"/>
                  <a:gd name="T10" fmla="*/ 0 w 4538"/>
                  <a:gd name="T11" fmla="*/ 1 h 1077"/>
                  <a:gd name="T12" fmla="*/ 0 w 4538"/>
                  <a:gd name="T13" fmla="*/ 1 h 1077"/>
                  <a:gd name="T14" fmla="*/ 0 w 4538"/>
                  <a:gd name="T15" fmla="*/ 1 h 1077"/>
                  <a:gd name="T16" fmla="*/ 0 w 4538"/>
                  <a:gd name="T17" fmla="*/ 1 h 1077"/>
                  <a:gd name="T18" fmla="*/ 0 w 4538"/>
                  <a:gd name="T19" fmla="*/ 1 h 1077"/>
                  <a:gd name="T20" fmla="*/ 0 w 4538"/>
                  <a:gd name="T21" fmla="*/ 1 h 1077"/>
                  <a:gd name="T22" fmla="*/ 0 w 4538"/>
                  <a:gd name="T23" fmla="*/ 1 h 1077"/>
                  <a:gd name="T24" fmla="*/ 0 w 4538"/>
                  <a:gd name="T25" fmla="*/ 1 h 1077"/>
                  <a:gd name="T26" fmla="*/ 0 w 4538"/>
                  <a:gd name="T27" fmla="*/ 1 h 1077"/>
                  <a:gd name="T28" fmla="*/ 0 w 4538"/>
                  <a:gd name="T29" fmla="*/ 1 h 1077"/>
                  <a:gd name="T30" fmla="*/ 0 w 4538"/>
                  <a:gd name="T31" fmla="*/ 1 h 1077"/>
                  <a:gd name="T32" fmla="*/ 0 w 4538"/>
                  <a:gd name="T33" fmla="*/ 1 h 1077"/>
                  <a:gd name="T34" fmla="*/ 0 w 4538"/>
                  <a:gd name="T35" fmla="*/ 1 h 1077"/>
                  <a:gd name="T36" fmla="*/ 0 w 4538"/>
                  <a:gd name="T37" fmla="*/ 1 h 1077"/>
                  <a:gd name="T38" fmla="*/ 0 w 4538"/>
                  <a:gd name="T39" fmla="*/ 1 h 1077"/>
                  <a:gd name="T40" fmla="*/ 0 w 4538"/>
                  <a:gd name="T41" fmla="*/ 1 h 1077"/>
                  <a:gd name="T42" fmla="*/ 0 w 4538"/>
                  <a:gd name="T43" fmla="*/ 1 h 1077"/>
                  <a:gd name="T44" fmla="*/ 0 w 4538"/>
                  <a:gd name="T45" fmla="*/ 1 h 1077"/>
                  <a:gd name="T46" fmla="*/ 0 w 4538"/>
                  <a:gd name="T47" fmla="*/ 1 h 1077"/>
                  <a:gd name="T48" fmla="*/ 0 w 4538"/>
                  <a:gd name="T49" fmla="*/ 1 h 1077"/>
                  <a:gd name="T50" fmla="*/ 0 w 4538"/>
                  <a:gd name="T51" fmla="*/ 1 h 1077"/>
                  <a:gd name="T52" fmla="*/ 0 w 4538"/>
                  <a:gd name="T53" fmla="*/ 1 h 1077"/>
                  <a:gd name="T54" fmla="*/ 0 w 4538"/>
                  <a:gd name="T55" fmla="*/ 1 h 1077"/>
                  <a:gd name="T56" fmla="*/ 0 w 4538"/>
                  <a:gd name="T57" fmla="*/ 1 h 1077"/>
                  <a:gd name="T58" fmla="*/ 0 w 4538"/>
                  <a:gd name="T59" fmla="*/ 1 h 1077"/>
                  <a:gd name="T60" fmla="*/ 0 w 4538"/>
                  <a:gd name="T61" fmla="*/ 1 h 1077"/>
                  <a:gd name="T62" fmla="*/ 0 w 4538"/>
                  <a:gd name="T63" fmla="*/ 1 h 1077"/>
                  <a:gd name="T64" fmla="*/ 0 w 4538"/>
                  <a:gd name="T65" fmla="*/ 1 h 1077"/>
                  <a:gd name="T66" fmla="*/ 0 w 4538"/>
                  <a:gd name="T67" fmla="*/ 1 h 1077"/>
                  <a:gd name="T68" fmla="*/ 0 w 4538"/>
                  <a:gd name="T69" fmla="*/ 1 h 1077"/>
                  <a:gd name="T70" fmla="*/ 0 w 4538"/>
                  <a:gd name="T71" fmla="*/ 1 h 1077"/>
                  <a:gd name="T72" fmla="*/ 0 w 4538"/>
                  <a:gd name="T73" fmla="*/ 1 h 1077"/>
                  <a:gd name="T74" fmla="*/ 0 w 4538"/>
                  <a:gd name="T75" fmla="*/ 1 h 1077"/>
                  <a:gd name="T76" fmla="*/ 0 w 4538"/>
                  <a:gd name="T77" fmla="*/ 0 h 1077"/>
                  <a:gd name="T78" fmla="*/ 0 w 4538"/>
                  <a:gd name="T79" fmla="*/ 1 h 1077"/>
                  <a:gd name="T80" fmla="*/ 0 w 4538"/>
                  <a:gd name="T81" fmla="*/ 1 h 1077"/>
                  <a:gd name="T82" fmla="*/ 0 w 4538"/>
                  <a:gd name="T83" fmla="*/ 1 h 1077"/>
                  <a:gd name="T84" fmla="*/ 0 w 4538"/>
                  <a:gd name="T85" fmla="*/ 1 h 1077"/>
                  <a:gd name="T86" fmla="*/ 0 w 4538"/>
                  <a:gd name="T87" fmla="*/ 1 h 1077"/>
                  <a:gd name="T88" fmla="*/ 0 w 4538"/>
                  <a:gd name="T89" fmla="*/ 1 h 1077"/>
                  <a:gd name="T90" fmla="*/ 0 w 4538"/>
                  <a:gd name="T91" fmla="*/ 1 h 1077"/>
                  <a:gd name="T92" fmla="*/ 0 w 4538"/>
                  <a:gd name="T93" fmla="*/ 1 h 1077"/>
                  <a:gd name="T94" fmla="*/ 0 w 4538"/>
                  <a:gd name="T95" fmla="*/ 1 h 1077"/>
                  <a:gd name="T96" fmla="*/ 0 w 4538"/>
                  <a:gd name="T97" fmla="*/ 1 h 1077"/>
                  <a:gd name="T98" fmla="*/ 0 w 4538"/>
                  <a:gd name="T99" fmla="*/ 1 h 1077"/>
                  <a:gd name="T100" fmla="*/ 0 w 4538"/>
                  <a:gd name="T101" fmla="*/ 1 h 1077"/>
                  <a:gd name="T102" fmla="*/ 0 w 4538"/>
                  <a:gd name="T103" fmla="*/ 1 h 1077"/>
                  <a:gd name="T104" fmla="*/ 0 w 4538"/>
                  <a:gd name="T105" fmla="*/ 1 h 1077"/>
                  <a:gd name="T106" fmla="*/ 0 w 4538"/>
                  <a:gd name="T107" fmla="*/ 1 h 107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538"/>
                  <a:gd name="T163" fmla="*/ 0 h 1077"/>
                  <a:gd name="T164" fmla="*/ 4538 w 4538"/>
                  <a:gd name="T165" fmla="*/ 1077 h 107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538" h="1077">
                    <a:moveTo>
                      <a:pt x="4538" y="1058"/>
                    </a:moveTo>
                    <a:lnTo>
                      <a:pt x="4538" y="1041"/>
                    </a:lnTo>
                    <a:lnTo>
                      <a:pt x="4517" y="1041"/>
                    </a:lnTo>
                    <a:lnTo>
                      <a:pt x="4517" y="1024"/>
                    </a:lnTo>
                    <a:lnTo>
                      <a:pt x="4476" y="1024"/>
                    </a:lnTo>
                    <a:lnTo>
                      <a:pt x="4454" y="1007"/>
                    </a:lnTo>
                    <a:lnTo>
                      <a:pt x="4476" y="991"/>
                    </a:lnTo>
                    <a:lnTo>
                      <a:pt x="4476" y="941"/>
                    </a:lnTo>
                    <a:lnTo>
                      <a:pt x="4496" y="923"/>
                    </a:lnTo>
                    <a:lnTo>
                      <a:pt x="4496" y="889"/>
                    </a:lnTo>
                    <a:lnTo>
                      <a:pt x="4476" y="889"/>
                    </a:lnTo>
                    <a:lnTo>
                      <a:pt x="4496" y="871"/>
                    </a:lnTo>
                    <a:lnTo>
                      <a:pt x="4476" y="854"/>
                    </a:lnTo>
                    <a:lnTo>
                      <a:pt x="4476" y="804"/>
                    </a:lnTo>
                    <a:lnTo>
                      <a:pt x="4454" y="786"/>
                    </a:lnTo>
                    <a:lnTo>
                      <a:pt x="4370" y="752"/>
                    </a:lnTo>
                    <a:lnTo>
                      <a:pt x="4370" y="717"/>
                    </a:lnTo>
                    <a:lnTo>
                      <a:pt x="4391" y="684"/>
                    </a:lnTo>
                    <a:lnTo>
                      <a:pt x="4454" y="633"/>
                    </a:lnTo>
                    <a:lnTo>
                      <a:pt x="4411" y="599"/>
                    </a:lnTo>
                    <a:lnTo>
                      <a:pt x="4433" y="563"/>
                    </a:lnTo>
                    <a:lnTo>
                      <a:pt x="4411" y="546"/>
                    </a:lnTo>
                    <a:lnTo>
                      <a:pt x="4433" y="546"/>
                    </a:lnTo>
                    <a:lnTo>
                      <a:pt x="4454" y="479"/>
                    </a:lnTo>
                    <a:lnTo>
                      <a:pt x="4433" y="445"/>
                    </a:lnTo>
                    <a:lnTo>
                      <a:pt x="4391" y="410"/>
                    </a:lnTo>
                    <a:lnTo>
                      <a:pt x="4331" y="308"/>
                    </a:lnTo>
                    <a:lnTo>
                      <a:pt x="4309" y="291"/>
                    </a:lnTo>
                    <a:lnTo>
                      <a:pt x="4225" y="274"/>
                    </a:lnTo>
                    <a:lnTo>
                      <a:pt x="4182" y="257"/>
                    </a:lnTo>
                    <a:lnTo>
                      <a:pt x="4162" y="222"/>
                    </a:lnTo>
                    <a:lnTo>
                      <a:pt x="4122" y="222"/>
                    </a:lnTo>
                    <a:lnTo>
                      <a:pt x="4100" y="189"/>
                    </a:lnTo>
                    <a:lnTo>
                      <a:pt x="4100" y="172"/>
                    </a:lnTo>
                    <a:lnTo>
                      <a:pt x="4059" y="172"/>
                    </a:lnTo>
                    <a:lnTo>
                      <a:pt x="4037" y="189"/>
                    </a:lnTo>
                    <a:lnTo>
                      <a:pt x="3974" y="189"/>
                    </a:lnTo>
                    <a:lnTo>
                      <a:pt x="3892" y="222"/>
                    </a:lnTo>
                    <a:lnTo>
                      <a:pt x="3892" y="240"/>
                    </a:lnTo>
                    <a:lnTo>
                      <a:pt x="3767" y="240"/>
                    </a:lnTo>
                    <a:lnTo>
                      <a:pt x="3745" y="257"/>
                    </a:lnTo>
                    <a:lnTo>
                      <a:pt x="3705" y="257"/>
                    </a:lnTo>
                    <a:lnTo>
                      <a:pt x="3682" y="291"/>
                    </a:lnTo>
                    <a:lnTo>
                      <a:pt x="3642" y="291"/>
                    </a:lnTo>
                    <a:lnTo>
                      <a:pt x="3622" y="257"/>
                    </a:lnTo>
                    <a:lnTo>
                      <a:pt x="3497" y="257"/>
                    </a:lnTo>
                    <a:lnTo>
                      <a:pt x="3478" y="240"/>
                    </a:lnTo>
                    <a:lnTo>
                      <a:pt x="3478" y="222"/>
                    </a:lnTo>
                    <a:lnTo>
                      <a:pt x="3434" y="240"/>
                    </a:lnTo>
                    <a:lnTo>
                      <a:pt x="3413" y="257"/>
                    </a:lnTo>
                    <a:lnTo>
                      <a:pt x="3413" y="274"/>
                    </a:lnTo>
                    <a:lnTo>
                      <a:pt x="3413" y="257"/>
                    </a:lnTo>
                    <a:lnTo>
                      <a:pt x="3371" y="257"/>
                    </a:lnTo>
                    <a:lnTo>
                      <a:pt x="3391" y="274"/>
                    </a:lnTo>
                    <a:lnTo>
                      <a:pt x="3371" y="291"/>
                    </a:lnTo>
                    <a:lnTo>
                      <a:pt x="3330" y="291"/>
                    </a:lnTo>
                    <a:lnTo>
                      <a:pt x="3330" y="308"/>
                    </a:lnTo>
                    <a:lnTo>
                      <a:pt x="3289" y="325"/>
                    </a:lnTo>
                    <a:lnTo>
                      <a:pt x="3246" y="325"/>
                    </a:lnTo>
                    <a:lnTo>
                      <a:pt x="3246" y="308"/>
                    </a:lnTo>
                    <a:lnTo>
                      <a:pt x="3226" y="308"/>
                    </a:lnTo>
                    <a:lnTo>
                      <a:pt x="3226" y="274"/>
                    </a:lnTo>
                    <a:lnTo>
                      <a:pt x="3246" y="257"/>
                    </a:lnTo>
                    <a:lnTo>
                      <a:pt x="3226" y="240"/>
                    </a:lnTo>
                    <a:lnTo>
                      <a:pt x="3162" y="222"/>
                    </a:lnTo>
                    <a:lnTo>
                      <a:pt x="3162" y="240"/>
                    </a:lnTo>
                    <a:lnTo>
                      <a:pt x="3142" y="222"/>
                    </a:lnTo>
                    <a:lnTo>
                      <a:pt x="2998" y="222"/>
                    </a:lnTo>
                    <a:lnTo>
                      <a:pt x="2954" y="240"/>
                    </a:lnTo>
                    <a:lnTo>
                      <a:pt x="2935" y="205"/>
                    </a:lnTo>
                    <a:lnTo>
                      <a:pt x="2935" y="155"/>
                    </a:lnTo>
                    <a:lnTo>
                      <a:pt x="2892" y="120"/>
                    </a:lnTo>
                    <a:lnTo>
                      <a:pt x="2829" y="172"/>
                    </a:lnTo>
                    <a:lnTo>
                      <a:pt x="2768" y="155"/>
                    </a:lnTo>
                    <a:lnTo>
                      <a:pt x="2746" y="172"/>
                    </a:lnTo>
                    <a:lnTo>
                      <a:pt x="2746" y="189"/>
                    </a:lnTo>
                    <a:lnTo>
                      <a:pt x="2705" y="205"/>
                    </a:lnTo>
                    <a:lnTo>
                      <a:pt x="2663" y="274"/>
                    </a:lnTo>
                    <a:lnTo>
                      <a:pt x="2622" y="291"/>
                    </a:lnTo>
                    <a:lnTo>
                      <a:pt x="2559" y="291"/>
                    </a:lnTo>
                    <a:lnTo>
                      <a:pt x="2559" y="325"/>
                    </a:lnTo>
                    <a:lnTo>
                      <a:pt x="2518" y="359"/>
                    </a:lnTo>
                    <a:lnTo>
                      <a:pt x="2434" y="393"/>
                    </a:lnTo>
                    <a:lnTo>
                      <a:pt x="2434" y="428"/>
                    </a:lnTo>
                    <a:lnTo>
                      <a:pt x="2371" y="428"/>
                    </a:lnTo>
                    <a:lnTo>
                      <a:pt x="2351" y="445"/>
                    </a:lnTo>
                    <a:lnTo>
                      <a:pt x="2330" y="445"/>
                    </a:lnTo>
                    <a:lnTo>
                      <a:pt x="2330" y="462"/>
                    </a:lnTo>
                    <a:lnTo>
                      <a:pt x="2308" y="479"/>
                    </a:lnTo>
                    <a:lnTo>
                      <a:pt x="2247" y="479"/>
                    </a:lnTo>
                    <a:lnTo>
                      <a:pt x="2247" y="496"/>
                    </a:lnTo>
                    <a:lnTo>
                      <a:pt x="2207" y="496"/>
                    </a:lnTo>
                    <a:lnTo>
                      <a:pt x="2184" y="479"/>
                    </a:lnTo>
                    <a:lnTo>
                      <a:pt x="2163" y="479"/>
                    </a:lnTo>
                    <a:lnTo>
                      <a:pt x="2163" y="462"/>
                    </a:lnTo>
                    <a:lnTo>
                      <a:pt x="2144" y="445"/>
                    </a:lnTo>
                    <a:lnTo>
                      <a:pt x="2120" y="445"/>
                    </a:lnTo>
                    <a:lnTo>
                      <a:pt x="2120" y="428"/>
                    </a:lnTo>
                    <a:lnTo>
                      <a:pt x="2100" y="428"/>
                    </a:lnTo>
                    <a:lnTo>
                      <a:pt x="2100" y="342"/>
                    </a:lnTo>
                    <a:lnTo>
                      <a:pt x="2079" y="342"/>
                    </a:lnTo>
                    <a:lnTo>
                      <a:pt x="2079" y="325"/>
                    </a:lnTo>
                    <a:lnTo>
                      <a:pt x="2038" y="308"/>
                    </a:lnTo>
                    <a:lnTo>
                      <a:pt x="2018" y="325"/>
                    </a:lnTo>
                    <a:lnTo>
                      <a:pt x="1975" y="308"/>
                    </a:lnTo>
                    <a:lnTo>
                      <a:pt x="1955" y="291"/>
                    </a:lnTo>
                    <a:lnTo>
                      <a:pt x="1935" y="240"/>
                    </a:lnTo>
                    <a:lnTo>
                      <a:pt x="1955" y="222"/>
                    </a:lnTo>
                    <a:lnTo>
                      <a:pt x="1935" y="205"/>
                    </a:lnTo>
                    <a:lnTo>
                      <a:pt x="1853" y="205"/>
                    </a:lnTo>
                    <a:lnTo>
                      <a:pt x="1853" y="172"/>
                    </a:lnTo>
                    <a:lnTo>
                      <a:pt x="1811" y="172"/>
                    </a:lnTo>
                    <a:lnTo>
                      <a:pt x="1746" y="189"/>
                    </a:lnTo>
                    <a:lnTo>
                      <a:pt x="1623" y="155"/>
                    </a:lnTo>
                    <a:lnTo>
                      <a:pt x="1517" y="120"/>
                    </a:lnTo>
                    <a:lnTo>
                      <a:pt x="1435" y="120"/>
                    </a:lnTo>
                    <a:lnTo>
                      <a:pt x="1414" y="138"/>
                    </a:lnTo>
                    <a:lnTo>
                      <a:pt x="1373" y="120"/>
                    </a:lnTo>
                    <a:lnTo>
                      <a:pt x="1351" y="86"/>
                    </a:lnTo>
                    <a:lnTo>
                      <a:pt x="1268" y="86"/>
                    </a:lnTo>
                    <a:lnTo>
                      <a:pt x="1247" y="103"/>
                    </a:lnTo>
                    <a:lnTo>
                      <a:pt x="1208" y="103"/>
                    </a:lnTo>
                    <a:lnTo>
                      <a:pt x="1186" y="86"/>
                    </a:lnTo>
                    <a:lnTo>
                      <a:pt x="1164" y="86"/>
                    </a:lnTo>
                    <a:lnTo>
                      <a:pt x="1122" y="103"/>
                    </a:lnTo>
                    <a:lnTo>
                      <a:pt x="1100" y="138"/>
                    </a:lnTo>
                    <a:lnTo>
                      <a:pt x="1100" y="155"/>
                    </a:lnTo>
                    <a:lnTo>
                      <a:pt x="1122" y="189"/>
                    </a:lnTo>
                    <a:lnTo>
                      <a:pt x="976" y="205"/>
                    </a:lnTo>
                    <a:lnTo>
                      <a:pt x="955" y="222"/>
                    </a:lnTo>
                    <a:lnTo>
                      <a:pt x="892" y="222"/>
                    </a:lnTo>
                    <a:lnTo>
                      <a:pt x="892" y="240"/>
                    </a:lnTo>
                    <a:lnTo>
                      <a:pt x="791" y="240"/>
                    </a:lnTo>
                    <a:lnTo>
                      <a:pt x="791" y="274"/>
                    </a:lnTo>
                    <a:lnTo>
                      <a:pt x="684" y="240"/>
                    </a:lnTo>
                    <a:lnTo>
                      <a:pt x="684" y="205"/>
                    </a:lnTo>
                    <a:lnTo>
                      <a:pt x="665" y="205"/>
                    </a:lnTo>
                    <a:lnTo>
                      <a:pt x="622" y="222"/>
                    </a:lnTo>
                    <a:lnTo>
                      <a:pt x="560" y="205"/>
                    </a:lnTo>
                    <a:lnTo>
                      <a:pt x="560" y="172"/>
                    </a:lnTo>
                    <a:lnTo>
                      <a:pt x="540" y="172"/>
                    </a:lnTo>
                    <a:lnTo>
                      <a:pt x="540" y="138"/>
                    </a:lnTo>
                    <a:lnTo>
                      <a:pt x="497" y="120"/>
                    </a:lnTo>
                    <a:lnTo>
                      <a:pt x="456" y="120"/>
                    </a:lnTo>
                    <a:lnTo>
                      <a:pt x="434" y="103"/>
                    </a:lnTo>
                    <a:lnTo>
                      <a:pt x="415" y="103"/>
                    </a:lnTo>
                    <a:lnTo>
                      <a:pt x="394" y="120"/>
                    </a:lnTo>
                    <a:lnTo>
                      <a:pt x="331" y="103"/>
                    </a:lnTo>
                    <a:lnTo>
                      <a:pt x="331" y="86"/>
                    </a:lnTo>
                    <a:lnTo>
                      <a:pt x="309" y="86"/>
                    </a:lnTo>
                    <a:lnTo>
                      <a:pt x="289" y="67"/>
                    </a:lnTo>
                    <a:lnTo>
                      <a:pt x="268" y="86"/>
                    </a:lnTo>
                    <a:lnTo>
                      <a:pt x="248" y="86"/>
                    </a:lnTo>
                    <a:lnTo>
                      <a:pt x="227" y="67"/>
                    </a:lnTo>
                    <a:lnTo>
                      <a:pt x="145" y="67"/>
                    </a:lnTo>
                    <a:lnTo>
                      <a:pt x="145" y="0"/>
                    </a:lnTo>
                    <a:lnTo>
                      <a:pt x="123" y="0"/>
                    </a:lnTo>
                    <a:lnTo>
                      <a:pt x="102" y="17"/>
                    </a:lnTo>
                    <a:lnTo>
                      <a:pt x="19" y="17"/>
                    </a:lnTo>
                    <a:lnTo>
                      <a:pt x="19" y="34"/>
                    </a:lnTo>
                    <a:lnTo>
                      <a:pt x="39" y="50"/>
                    </a:lnTo>
                    <a:lnTo>
                      <a:pt x="0" y="67"/>
                    </a:lnTo>
                    <a:lnTo>
                      <a:pt x="19" y="86"/>
                    </a:lnTo>
                    <a:lnTo>
                      <a:pt x="39" y="86"/>
                    </a:lnTo>
                    <a:lnTo>
                      <a:pt x="60" y="103"/>
                    </a:lnTo>
                    <a:lnTo>
                      <a:pt x="80" y="138"/>
                    </a:lnTo>
                    <a:lnTo>
                      <a:pt x="123" y="189"/>
                    </a:lnTo>
                    <a:lnTo>
                      <a:pt x="166" y="205"/>
                    </a:lnTo>
                    <a:lnTo>
                      <a:pt x="186" y="189"/>
                    </a:lnTo>
                    <a:lnTo>
                      <a:pt x="208" y="189"/>
                    </a:lnTo>
                    <a:lnTo>
                      <a:pt x="227" y="205"/>
                    </a:lnTo>
                    <a:lnTo>
                      <a:pt x="186" y="222"/>
                    </a:lnTo>
                    <a:lnTo>
                      <a:pt x="186" y="240"/>
                    </a:lnTo>
                    <a:lnTo>
                      <a:pt x="145" y="274"/>
                    </a:lnTo>
                    <a:lnTo>
                      <a:pt x="145" y="291"/>
                    </a:lnTo>
                    <a:lnTo>
                      <a:pt x="123" y="308"/>
                    </a:lnTo>
                    <a:lnTo>
                      <a:pt x="166" y="359"/>
                    </a:lnTo>
                    <a:lnTo>
                      <a:pt x="186" y="393"/>
                    </a:lnTo>
                    <a:lnTo>
                      <a:pt x="248" y="428"/>
                    </a:lnTo>
                    <a:lnTo>
                      <a:pt x="248" y="445"/>
                    </a:lnTo>
                    <a:lnTo>
                      <a:pt x="268" y="479"/>
                    </a:lnTo>
                    <a:lnTo>
                      <a:pt x="309" y="479"/>
                    </a:lnTo>
                    <a:lnTo>
                      <a:pt x="331" y="496"/>
                    </a:lnTo>
                    <a:lnTo>
                      <a:pt x="331" y="529"/>
                    </a:lnTo>
                    <a:lnTo>
                      <a:pt x="352" y="546"/>
                    </a:lnTo>
                    <a:lnTo>
                      <a:pt x="352" y="615"/>
                    </a:lnTo>
                    <a:lnTo>
                      <a:pt x="434" y="667"/>
                    </a:lnTo>
                    <a:lnTo>
                      <a:pt x="477" y="700"/>
                    </a:lnTo>
                    <a:lnTo>
                      <a:pt x="560" y="752"/>
                    </a:lnTo>
                    <a:lnTo>
                      <a:pt x="582" y="752"/>
                    </a:lnTo>
                    <a:lnTo>
                      <a:pt x="582" y="786"/>
                    </a:lnTo>
                    <a:lnTo>
                      <a:pt x="560" y="786"/>
                    </a:lnTo>
                    <a:lnTo>
                      <a:pt x="540" y="804"/>
                    </a:lnTo>
                    <a:lnTo>
                      <a:pt x="540" y="821"/>
                    </a:lnTo>
                    <a:lnTo>
                      <a:pt x="519" y="838"/>
                    </a:lnTo>
                    <a:lnTo>
                      <a:pt x="456" y="804"/>
                    </a:lnTo>
                    <a:lnTo>
                      <a:pt x="415" y="838"/>
                    </a:lnTo>
                    <a:lnTo>
                      <a:pt x="372" y="838"/>
                    </a:lnTo>
                    <a:lnTo>
                      <a:pt x="352" y="871"/>
                    </a:lnTo>
                    <a:lnTo>
                      <a:pt x="331" y="871"/>
                    </a:lnTo>
                    <a:lnTo>
                      <a:pt x="309" y="854"/>
                    </a:lnTo>
                    <a:lnTo>
                      <a:pt x="289" y="871"/>
                    </a:lnTo>
                    <a:lnTo>
                      <a:pt x="289" y="854"/>
                    </a:lnTo>
                    <a:lnTo>
                      <a:pt x="248" y="854"/>
                    </a:lnTo>
                    <a:lnTo>
                      <a:pt x="208" y="871"/>
                    </a:lnTo>
                    <a:lnTo>
                      <a:pt x="186" y="871"/>
                    </a:lnTo>
                    <a:lnTo>
                      <a:pt x="145" y="889"/>
                    </a:lnTo>
                    <a:lnTo>
                      <a:pt x="145" y="871"/>
                    </a:lnTo>
                    <a:lnTo>
                      <a:pt x="102" y="889"/>
                    </a:lnTo>
                    <a:lnTo>
                      <a:pt x="102" y="941"/>
                    </a:lnTo>
                    <a:lnTo>
                      <a:pt x="123" y="975"/>
                    </a:lnTo>
                    <a:lnTo>
                      <a:pt x="60" y="975"/>
                    </a:lnTo>
                    <a:lnTo>
                      <a:pt x="60" y="1024"/>
                    </a:lnTo>
                    <a:lnTo>
                      <a:pt x="39" y="1024"/>
                    </a:lnTo>
                    <a:lnTo>
                      <a:pt x="60" y="1041"/>
                    </a:lnTo>
                    <a:lnTo>
                      <a:pt x="60" y="1077"/>
                    </a:lnTo>
                  </a:path>
                </a:pathLst>
              </a:custGeom>
              <a:noFill/>
              <a:ln w="0">
                <a:solidFill>
                  <a:srgbClr val="C0C0C0"/>
                </a:solidFill>
                <a:round/>
                <a:headEnd/>
                <a:tailEnd/>
              </a:ln>
            </p:spPr>
            <p:txBody>
              <a:bodyPr/>
              <a:lstStyle/>
              <a:p>
                <a:endParaRPr lang="de-DE"/>
              </a:p>
            </p:txBody>
          </p:sp>
          <p:sp>
            <p:nvSpPr>
              <p:cNvPr id="98" name="Freeform 9"/>
              <p:cNvSpPr>
                <a:spLocks/>
              </p:cNvSpPr>
              <p:nvPr/>
            </p:nvSpPr>
            <p:spPr bwMode="auto">
              <a:xfrm>
                <a:off x="2608" y="2096"/>
                <a:ext cx="708" cy="1238"/>
              </a:xfrm>
              <a:custGeom>
                <a:avLst/>
                <a:gdLst>
                  <a:gd name="T0" fmla="*/ 0 w 2124"/>
                  <a:gd name="T1" fmla="*/ 0 h 2477"/>
                  <a:gd name="T2" fmla="*/ 0 w 2124"/>
                  <a:gd name="T3" fmla="*/ 0 h 2477"/>
                  <a:gd name="T4" fmla="*/ 0 w 2124"/>
                  <a:gd name="T5" fmla="*/ 0 h 2477"/>
                  <a:gd name="T6" fmla="*/ 0 w 2124"/>
                  <a:gd name="T7" fmla="*/ 0 h 2477"/>
                  <a:gd name="T8" fmla="*/ 0 w 2124"/>
                  <a:gd name="T9" fmla="*/ 0 h 2477"/>
                  <a:gd name="T10" fmla="*/ 0 w 2124"/>
                  <a:gd name="T11" fmla="*/ 0 h 2477"/>
                  <a:gd name="T12" fmla="*/ 0 w 2124"/>
                  <a:gd name="T13" fmla="*/ 0 h 2477"/>
                  <a:gd name="T14" fmla="*/ 0 w 2124"/>
                  <a:gd name="T15" fmla="*/ 0 h 2477"/>
                  <a:gd name="T16" fmla="*/ 0 w 2124"/>
                  <a:gd name="T17" fmla="*/ 0 h 2477"/>
                  <a:gd name="T18" fmla="*/ 0 w 2124"/>
                  <a:gd name="T19" fmla="*/ 0 h 2477"/>
                  <a:gd name="T20" fmla="*/ 0 w 2124"/>
                  <a:gd name="T21" fmla="*/ 0 h 2477"/>
                  <a:gd name="T22" fmla="*/ 0 w 2124"/>
                  <a:gd name="T23" fmla="*/ 0 h 2477"/>
                  <a:gd name="T24" fmla="*/ 0 w 2124"/>
                  <a:gd name="T25" fmla="*/ 0 h 2477"/>
                  <a:gd name="T26" fmla="*/ 0 w 2124"/>
                  <a:gd name="T27" fmla="*/ 0 h 2477"/>
                  <a:gd name="T28" fmla="*/ 0 w 2124"/>
                  <a:gd name="T29" fmla="*/ 0 h 2477"/>
                  <a:gd name="T30" fmla="*/ 0 w 2124"/>
                  <a:gd name="T31" fmla="*/ 0 h 2477"/>
                  <a:gd name="T32" fmla="*/ 0 w 2124"/>
                  <a:gd name="T33" fmla="*/ 0 h 2477"/>
                  <a:gd name="T34" fmla="*/ 0 w 2124"/>
                  <a:gd name="T35" fmla="*/ 0 h 2477"/>
                  <a:gd name="T36" fmla="*/ 0 w 2124"/>
                  <a:gd name="T37" fmla="*/ 0 h 2477"/>
                  <a:gd name="T38" fmla="*/ 0 w 2124"/>
                  <a:gd name="T39" fmla="*/ 0 h 2477"/>
                  <a:gd name="T40" fmla="*/ 0 w 2124"/>
                  <a:gd name="T41" fmla="*/ 0 h 2477"/>
                  <a:gd name="T42" fmla="*/ 0 w 2124"/>
                  <a:gd name="T43" fmla="*/ 0 h 2477"/>
                  <a:gd name="T44" fmla="*/ 0 w 2124"/>
                  <a:gd name="T45" fmla="*/ 0 h 2477"/>
                  <a:gd name="T46" fmla="*/ 0 w 2124"/>
                  <a:gd name="T47" fmla="*/ 0 h 2477"/>
                  <a:gd name="T48" fmla="*/ 0 w 2124"/>
                  <a:gd name="T49" fmla="*/ 0 h 2477"/>
                  <a:gd name="T50" fmla="*/ 0 w 2124"/>
                  <a:gd name="T51" fmla="*/ 0 h 2477"/>
                  <a:gd name="T52" fmla="*/ 0 w 2124"/>
                  <a:gd name="T53" fmla="*/ 0 h 2477"/>
                  <a:gd name="T54" fmla="*/ 0 w 2124"/>
                  <a:gd name="T55" fmla="*/ 0 h 2477"/>
                  <a:gd name="T56" fmla="*/ 0 w 2124"/>
                  <a:gd name="T57" fmla="*/ 0 h 2477"/>
                  <a:gd name="T58" fmla="*/ 0 w 2124"/>
                  <a:gd name="T59" fmla="*/ 0 h 2477"/>
                  <a:gd name="T60" fmla="*/ 0 w 2124"/>
                  <a:gd name="T61" fmla="*/ 0 h 2477"/>
                  <a:gd name="T62" fmla="*/ 0 w 2124"/>
                  <a:gd name="T63" fmla="*/ 0 h 2477"/>
                  <a:gd name="T64" fmla="*/ 0 w 2124"/>
                  <a:gd name="T65" fmla="*/ 0 h 2477"/>
                  <a:gd name="T66" fmla="*/ 0 w 2124"/>
                  <a:gd name="T67" fmla="*/ 0 h 2477"/>
                  <a:gd name="T68" fmla="*/ 0 w 2124"/>
                  <a:gd name="T69" fmla="*/ 0 h 2477"/>
                  <a:gd name="T70" fmla="*/ 0 w 2124"/>
                  <a:gd name="T71" fmla="*/ 0 h 2477"/>
                  <a:gd name="T72" fmla="*/ 0 w 2124"/>
                  <a:gd name="T73" fmla="*/ 0 h 2477"/>
                  <a:gd name="T74" fmla="*/ 0 w 2124"/>
                  <a:gd name="T75" fmla="*/ 0 h 2477"/>
                  <a:gd name="T76" fmla="*/ 0 w 2124"/>
                  <a:gd name="T77" fmla="*/ 0 h 2477"/>
                  <a:gd name="T78" fmla="*/ 0 w 2124"/>
                  <a:gd name="T79" fmla="*/ 0 h 2477"/>
                  <a:gd name="T80" fmla="*/ 0 w 2124"/>
                  <a:gd name="T81" fmla="*/ 0 h 2477"/>
                  <a:gd name="T82" fmla="*/ 0 w 2124"/>
                  <a:gd name="T83" fmla="*/ 0 h 2477"/>
                  <a:gd name="T84" fmla="*/ 0 w 2124"/>
                  <a:gd name="T85" fmla="*/ 0 h 2477"/>
                  <a:gd name="T86" fmla="*/ 0 w 2124"/>
                  <a:gd name="T87" fmla="*/ 0 h 2477"/>
                  <a:gd name="T88" fmla="*/ 0 w 2124"/>
                  <a:gd name="T89" fmla="*/ 0 h 2477"/>
                  <a:gd name="T90" fmla="*/ 0 w 2124"/>
                  <a:gd name="T91" fmla="*/ 0 h 2477"/>
                  <a:gd name="T92" fmla="*/ 0 w 2124"/>
                  <a:gd name="T93" fmla="*/ 0 h 2477"/>
                  <a:gd name="T94" fmla="*/ 0 w 2124"/>
                  <a:gd name="T95" fmla="*/ 0 h 2477"/>
                  <a:gd name="T96" fmla="*/ 0 w 2124"/>
                  <a:gd name="T97" fmla="*/ 0 h 2477"/>
                  <a:gd name="T98" fmla="*/ 0 w 2124"/>
                  <a:gd name="T99" fmla="*/ 0 h 2477"/>
                  <a:gd name="T100" fmla="*/ 0 w 2124"/>
                  <a:gd name="T101" fmla="*/ 0 h 2477"/>
                  <a:gd name="T102" fmla="*/ 0 w 2124"/>
                  <a:gd name="T103" fmla="*/ 0 h 2477"/>
                  <a:gd name="T104" fmla="*/ 0 w 2124"/>
                  <a:gd name="T105" fmla="*/ 0 h 2477"/>
                  <a:gd name="T106" fmla="*/ 0 w 2124"/>
                  <a:gd name="T107" fmla="*/ 0 h 247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124"/>
                  <a:gd name="T163" fmla="*/ 0 h 2477"/>
                  <a:gd name="T164" fmla="*/ 2124 w 2124"/>
                  <a:gd name="T165" fmla="*/ 2477 h 247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124" h="2477">
                    <a:moveTo>
                      <a:pt x="0" y="103"/>
                    </a:moveTo>
                    <a:lnTo>
                      <a:pt x="62" y="103"/>
                    </a:lnTo>
                    <a:lnTo>
                      <a:pt x="103" y="33"/>
                    </a:lnTo>
                    <a:lnTo>
                      <a:pt x="125" y="33"/>
                    </a:lnTo>
                    <a:lnTo>
                      <a:pt x="125" y="16"/>
                    </a:lnTo>
                    <a:lnTo>
                      <a:pt x="166" y="0"/>
                    </a:lnTo>
                    <a:lnTo>
                      <a:pt x="208" y="33"/>
                    </a:lnTo>
                    <a:lnTo>
                      <a:pt x="249" y="33"/>
                    </a:lnTo>
                    <a:lnTo>
                      <a:pt x="270" y="16"/>
                    </a:lnTo>
                    <a:lnTo>
                      <a:pt x="313" y="16"/>
                    </a:lnTo>
                    <a:lnTo>
                      <a:pt x="352" y="0"/>
                    </a:lnTo>
                    <a:lnTo>
                      <a:pt x="352" y="16"/>
                    </a:lnTo>
                    <a:lnTo>
                      <a:pt x="376" y="16"/>
                    </a:lnTo>
                    <a:lnTo>
                      <a:pt x="376" y="52"/>
                    </a:lnTo>
                    <a:lnTo>
                      <a:pt x="396" y="52"/>
                    </a:lnTo>
                    <a:lnTo>
                      <a:pt x="417" y="69"/>
                    </a:lnTo>
                    <a:lnTo>
                      <a:pt x="396" y="85"/>
                    </a:lnTo>
                    <a:lnTo>
                      <a:pt x="436" y="85"/>
                    </a:lnTo>
                    <a:lnTo>
                      <a:pt x="436" y="103"/>
                    </a:lnTo>
                    <a:lnTo>
                      <a:pt x="497" y="103"/>
                    </a:lnTo>
                    <a:lnTo>
                      <a:pt x="497" y="121"/>
                    </a:lnTo>
                    <a:lnTo>
                      <a:pt x="542" y="103"/>
                    </a:lnTo>
                    <a:lnTo>
                      <a:pt x="518" y="121"/>
                    </a:lnTo>
                    <a:lnTo>
                      <a:pt x="518" y="138"/>
                    </a:lnTo>
                    <a:lnTo>
                      <a:pt x="542" y="155"/>
                    </a:lnTo>
                    <a:lnTo>
                      <a:pt x="561" y="138"/>
                    </a:lnTo>
                    <a:lnTo>
                      <a:pt x="581" y="155"/>
                    </a:lnTo>
                    <a:lnTo>
                      <a:pt x="624" y="155"/>
                    </a:lnTo>
                    <a:lnTo>
                      <a:pt x="666" y="138"/>
                    </a:lnTo>
                    <a:lnTo>
                      <a:pt x="728" y="103"/>
                    </a:lnTo>
                    <a:lnTo>
                      <a:pt x="791" y="103"/>
                    </a:lnTo>
                    <a:lnTo>
                      <a:pt x="791" y="69"/>
                    </a:lnTo>
                    <a:lnTo>
                      <a:pt x="813" y="69"/>
                    </a:lnTo>
                    <a:lnTo>
                      <a:pt x="832" y="85"/>
                    </a:lnTo>
                    <a:lnTo>
                      <a:pt x="813" y="85"/>
                    </a:lnTo>
                    <a:lnTo>
                      <a:pt x="813" y="103"/>
                    </a:lnTo>
                    <a:lnTo>
                      <a:pt x="853" y="103"/>
                    </a:lnTo>
                    <a:lnTo>
                      <a:pt x="894" y="138"/>
                    </a:lnTo>
                    <a:lnTo>
                      <a:pt x="936" y="138"/>
                    </a:lnTo>
                    <a:lnTo>
                      <a:pt x="957" y="171"/>
                    </a:lnTo>
                    <a:lnTo>
                      <a:pt x="936" y="188"/>
                    </a:lnTo>
                    <a:lnTo>
                      <a:pt x="936" y="205"/>
                    </a:lnTo>
                    <a:lnTo>
                      <a:pt x="916" y="222"/>
                    </a:lnTo>
                    <a:lnTo>
                      <a:pt x="894" y="222"/>
                    </a:lnTo>
                    <a:lnTo>
                      <a:pt x="894" y="188"/>
                    </a:lnTo>
                    <a:lnTo>
                      <a:pt x="832" y="188"/>
                    </a:lnTo>
                    <a:lnTo>
                      <a:pt x="832" y="171"/>
                    </a:lnTo>
                    <a:lnTo>
                      <a:pt x="791" y="188"/>
                    </a:lnTo>
                    <a:lnTo>
                      <a:pt x="769" y="205"/>
                    </a:lnTo>
                    <a:lnTo>
                      <a:pt x="769" y="222"/>
                    </a:lnTo>
                    <a:lnTo>
                      <a:pt x="791" y="256"/>
                    </a:lnTo>
                    <a:lnTo>
                      <a:pt x="769" y="273"/>
                    </a:lnTo>
                    <a:lnTo>
                      <a:pt x="791" y="291"/>
                    </a:lnTo>
                    <a:lnTo>
                      <a:pt x="791" y="324"/>
                    </a:lnTo>
                    <a:lnTo>
                      <a:pt x="769" y="324"/>
                    </a:lnTo>
                    <a:lnTo>
                      <a:pt x="769" y="358"/>
                    </a:lnTo>
                    <a:lnTo>
                      <a:pt x="791" y="393"/>
                    </a:lnTo>
                    <a:lnTo>
                      <a:pt x="813" y="409"/>
                    </a:lnTo>
                    <a:lnTo>
                      <a:pt x="791" y="409"/>
                    </a:lnTo>
                    <a:lnTo>
                      <a:pt x="791" y="479"/>
                    </a:lnTo>
                    <a:lnTo>
                      <a:pt x="832" y="495"/>
                    </a:lnTo>
                    <a:lnTo>
                      <a:pt x="832" y="514"/>
                    </a:lnTo>
                    <a:lnTo>
                      <a:pt x="916" y="514"/>
                    </a:lnTo>
                    <a:lnTo>
                      <a:pt x="957" y="548"/>
                    </a:lnTo>
                    <a:lnTo>
                      <a:pt x="1040" y="548"/>
                    </a:lnTo>
                    <a:lnTo>
                      <a:pt x="1102" y="529"/>
                    </a:lnTo>
                    <a:lnTo>
                      <a:pt x="1145" y="548"/>
                    </a:lnTo>
                    <a:lnTo>
                      <a:pt x="1228" y="548"/>
                    </a:lnTo>
                    <a:lnTo>
                      <a:pt x="1249" y="564"/>
                    </a:lnTo>
                    <a:lnTo>
                      <a:pt x="1249" y="599"/>
                    </a:lnTo>
                    <a:lnTo>
                      <a:pt x="1208" y="599"/>
                    </a:lnTo>
                    <a:lnTo>
                      <a:pt x="1123" y="564"/>
                    </a:lnTo>
                    <a:lnTo>
                      <a:pt x="1082" y="599"/>
                    </a:lnTo>
                    <a:lnTo>
                      <a:pt x="1082" y="633"/>
                    </a:lnTo>
                    <a:lnTo>
                      <a:pt x="1061" y="683"/>
                    </a:lnTo>
                    <a:lnTo>
                      <a:pt x="1145" y="717"/>
                    </a:lnTo>
                    <a:lnTo>
                      <a:pt x="1186" y="717"/>
                    </a:lnTo>
                    <a:lnTo>
                      <a:pt x="1289" y="734"/>
                    </a:lnTo>
                    <a:lnTo>
                      <a:pt x="1269" y="751"/>
                    </a:lnTo>
                    <a:lnTo>
                      <a:pt x="1249" y="786"/>
                    </a:lnTo>
                    <a:lnTo>
                      <a:pt x="1249" y="802"/>
                    </a:lnTo>
                    <a:lnTo>
                      <a:pt x="1228" y="819"/>
                    </a:lnTo>
                    <a:lnTo>
                      <a:pt x="1208" y="819"/>
                    </a:lnTo>
                    <a:lnTo>
                      <a:pt x="1186" y="836"/>
                    </a:lnTo>
                    <a:lnTo>
                      <a:pt x="1186" y="856"/>
                    </a:lnTo>
                    <a:lnTo>
                      <a:pt x="1165" y="888"/>
                    </a:lnTo>
                    <a:lnTo>
                      <a:pt x="1165" y="923"/>
                    </a:lnTo>
                    <a:lnTo>
                      <a:pt x="1228" y="923"/>
                    </a:lnTo>
                    <a:lnTo>
                      <a:pt x="1228" y="958"/>
                    </a:lnTo>
                    <a:lnTo>
                      <a:pt x="1208" y="991"/>
                    </a:lnTo>
                    <a:lnTo>
                      <a:pt x="1208" y="1026"/>
                    </a:lnTo>
                    <a:lnTo>
                      <a:pt x="1186" y="1043"/>
                    </a:lnTo>
                    <a:lnTo>
                      <a:pt x="1145" y="1059"/>
                    </a:lnTo>
                    <a:lnTo>
                      <a:pt x="1145" y="1076"/>
                    </a:lnTo>
                    <a:lnTo>
                      <a:pt x="1165" y="1094"/>
                    </a:lnTo>
                    <a:lnTo>
                      <a:pt x="1145" y="1126"/>
                    </a:lnTo>
                    <a:lnTo>
                      <a:pt x="1145" y="1161"/>
                    </a:lnTo>
                    <a:lnTo>
                      <a:pt x="1165" y="1195"/>
                    </a:lnTo>
                    <a:lnTo>
                      <a:pt x="1186" y="1195"/>
                    </a:lnTo>
                    <a:lnTo>
                      <a:pt x="1208" y="1229"/>
                    </a:lnTo>
                    <a:lnTo>
                      <a:pt x="1249" y="1229"/>
                    </a:lnTo>
                    <a:lnTo>
                      <a:pt x="1311" y="1263"/>
                    </a:lnTo>
                    <a:lnTo>
                      <a:pt x="1352" y="1280"/>
                    </a:lnTo>
                    <a:lnTo>
                      <a:pt x="1352" y="1316"/>
                    </a:lnTo>
                    <a:lnTo>
                      <a:pt x="1333" y="1351"/>
                    </a:lnTo>
                    <a:lnTo>
                      <a:pt x="1333" y="1384"/>
                    </a:lnTo>
                    <a:lnTo>
                      <a:pt x="1311" y="1401"/>
                    </a:lnTo>
                    <a:lnTo>
                      <a:pt x="1311" y="1418"/>
                    </a:lnTo>
                    <a:lnTo>
                      <a:pt x="1333" y="1436"/>
                    </a:lnTo>
                    <a:lnTo>
                      <a:pt x="1311" y="1469"/>
                    </a:lnTo>
                    <a:lnTo>
                      <a:pt x="1333" y="1486"/>
                    </a:lnTo>
                    <a:lnTo>
                      <a:pt x="1352" y="1537"/>
                    </a:lnTo>
                    <a:lnTo>
                      <a:pt x="1372" y="1571"/>
                    </a:lnTo>
                    <a:lnTo>
                      <a:pt x="1372" y="1690"/>
                    </a:lnTo>
                    <a:lnTo>
                      <a:pt x="1396" y="1706"/>
                    </a:lnTo>
                    <a:lnTo>
                      <a:pt x="1416" y="1706"/>
                    </a:lnTo>
                    <a:lnTo>
                      <a:pt x="1435" y="1725"/>
                    </a:lnTo>
                    <a:lnTo>
                      <a:pt x="1479" y="1725"/>
                    </a:lnTo>
                    <a:lnTo>
                      <a:pt x="1497" y="1742"/>
                    </a:lnTo>
                    <a:lnTo>
                      <a:pt x="1520" y="1725"/>
                    </a:lnTo>
                    <a:lnTo>
                      <a:pt x="1520" y="1742"/>
                    </a:lnTo>
                    <a:lnTo>
                      <a:pt x="1560" y="1742"/>
                    </a:lnTo>
                    <a:lnTo>
                      <a:pt x="1560" y="1759"/>
                    </a:lnTo>
                    <a:lnTo>
                      <a:pt x="1581" y="1759"/>
                    </a:lnTo>
                    <a:lnTo>
                      <a:pt x="1581" y="1742"/>
                    </a:lnTo>
                    <a:lnTo>
                      <a:pt x="1603" y="1725"/>
                    </a:lnTo>
                    <a:lnTo>
                      <a:pt x="1644" y="1725"/>
                    </a:lnTo>
                    <a:lnTo>
                      <a:pt x="1685" y="1742"/>
                    </a:lnTo>
                    <a:lnTo>
                      <a:pt x="1726" y="1706"/>
                    </a:lnTo>
                    <a:lnTo>
                      <a:pt x="1726" y="1690"/>
                    </a:lnTo>
                    <a:lnTo>
                      <a:pt x="1749" y="1690"/>
                    </a:lnTo>
                    <a:lnTo>
                      <a:pt x="1768" y="1673"/>
                    </a:lnTo>
                    <a:lnTo>
                      <a:pt x="1789" y="1690"/>
                    </a:lnTo>
                    <a:lnTo>
                      <a:pt x="1789" y="1742"/>
                    </a:lnTo>
                    <a:lnTo>
                      <a:pt x="1876" y="1774"/>
                    </a:lnTo>
                    <a:lnTo>
                      <a:pt x="1876" y="1811"/>
                    </a:lnTo>
                    <a:lnTo>
                      <a:pt x="1852" y="1828"/>
                    </a:lnTo>
                    <a:lnTo>
                      <a:pt x="1852" y="1846"/>
                    </a:lnTo>
                    <a:lnTo>
                      <a:pt x="1936" y="1913"/>
                    </a:lnTo>
                    <a:lnTo>
                      <a:pt x="1936" y="1929"/>
                    </a:lnTo>
                    <a:lnTo>
                      <a:pt x="1956" y="1929"/>
                    </a:lnTo>
                    <a:lnTo>
                      <a:pt x="1977" y="1964"/>
                    </a:lnTo>
                    <a:lnTo>
                      <a:pt x="2019" y="1964"/>
                    </a:lnTo>
                    <a:lnTo>
                      <a:pt x="2124" y="2049"/>
                    </a:lnTo>
                    <a:lnTo>
                      <a:pt x="2102" y="2066"/>
                    </a:lnTo>
                    <a:lnTo>
                      <a:pt x="2084" y="2049"/>
                    </a:lnTo>
                    <a:lnTo>
                      <a:pt x="2062" y="2066"/>
                    </a:lnTo>
                    <a:lnTo>
                      <a:pt x="2019" y="2032"/>
                    </a:lnTo>
                    <a:lnTo>
                      <a:pt x="1977" y="2049"/>
                    </a:lnTo>
                    <a:lnTo>
                      <a:pt x="1956" y="2083"/>
                    </a:lnTo>
                    <a:lnTo>
                      <a:pt x="1914" y="2099"/>
                    </a:lnTo>
                    <a:lnTo>
                      <a:pt x="1895" y="2116"/>
                    </a:lnTo>
                    <a:lnTo>
                      <a:pt x="1914" y="2135"/>
                    </a:lnTo>
                    <a:lnTo>
                      <a:pt x="1956" y="2187"/>
                    </a:lnTo>
                    <a:lnTo>
                      <a:pt x="1936" y="2204"/>
                    </a:lnTo>
                    <a:lnTo>
                      <a:pt x="1936" y="2221"/>
                    </a:lnTo>
                    <a:lnTo>
                      <a:pt x="1876" y="2306"/>
                    </a:lnTo>
                    <a:lnTo>
                      <a:pt x="1876" y="2357"/>
                    </a:lnTo>
                    <a:lnTo>
                      <a:pt x="1832" y="2374"/>
                    </a:lnTo>
                    <a:lnTo>
                      <a:pt x="1832" y="2391"/>
                    </a:lnTo>
                    <a:lnTo>
                      <a:pt x="1789" y="2459"/>
                    </a:lnTo>
                    <a:lnTo>
                      <a:pt x="1749" y="2459"/>
                    </a:lnTo>
                    <a:lnTo>
                      <a:pt x="1726" y="2477"/>
                    </a:lnTo>
                  </a:path>
                </a:pathLst>
              </a:custGeom>
              <a:noFill/>
              <a:ln w="0">
                <a:solidFill>
                  <a:srgbClr val="C0C0C0"/>
                </a:solidFill>
                <a:round/>
                <a:headEnd/>
                <a:tailEnd/>
              </a:ln>
            </p:spPr>
            <p:txBody>
              <a:bodyPr/>
              <a:lstStyle/>
              <a:p>
                <a:endParaRPr lang="de-DE"/>
              </a:p>
            </p:txBody>
          </p:sp>
          <p:sp>
            <p:nvSpPr>
              <p:cNvPr id="99" name="Freeform 10"/>
              <p:cNvSpPr>
                <a:spLocks/>
              </p:cNvSpPr>
              <p:nvPr/>
            </p:nvSpPr>
            <p:spPr bwMode="auto">
              <a:xfrm>
                <a:off x="2123" y="2566"/>
                <a:ext cx="381" cy="623"/>
              </a:xfrm>
              <a:custGeom>
                <a:avLst/>
                <a:gdLst>
                  <a:gd name="T0" fmla="*/ 0 w 1143"/>
                  <a:gd name="T1" fmla="*/ 1 h 1246"/>
                  <a:gd name="T2" fmla="*/ 0 w 1143"/>
                  <a:gd name="T3" fmla="*/ 1 h 1246"/>
                  <a:gd name="T4" fmla="*/ 0 w 1143"/>
                  <a:gd name="T5" fmla="*/ 1 h 1246"/>
                  <a:gd name="T6" fmla="*/ 0 w 1143"/>
                  <a:gd name="T7" fmla="*/ 1 h 1246"/>
                  <a:gd name="T8" fmla="*/ 0 w 1143"/>
                  <a:gd name="T9" fmla="*/ 1 h 1246"/>
                  <a:gd name="T10" fmla="*/ 0 w 1143"/>
                  <a:gd name="T11" fmla="*/ 1 h 1246"/>
                  <a:gd name="T12" fmla="*/ 0 w 1143"/>
                  <a:gd name="T13" fmla="*/ 1 h 1246"/>
                  <a:gd name="T14" fmla="*/ 0 w 1143"/>
                  <a:gd name="T15" fmla="*/ 1 h 1246"/>
                  <a:gd name="T16" fmla="*/ 0 w 1143"/>
                  <a:gd name="T17" fmla="*/ 1 h 1246"/>
                  <a:gd name="T18" fmla="*/ 0 w 1143"/>
                  <a:gd name="T19" fmla="*/ 1 h 1246"/>
                  <a:gd name="T20" fmla="*/ 0 w 1143"/>
                  <a:gd name="T21" fmla="*/ 1 h 1246"/>
                  <a:gd name="T22" fmla="*/ 0 w 1143"/>
                  <a:gd name="T23" fmla="*/ 1 h 1246"/>
                  <a:gd name="T24" fmla="*/ 0 w 1143"/>
                  <a:gd name="T25" fmla="*/ 1 h 1246"/>
                  <a:gd name="T26" fmla="*/ 0 w 1143"/>
                  <a:gd name="T27" fmla="*/ 1 h 1246"/>
                  <a:gd name="T28" fmla="*/ 0 w 1143"/>
                  <a:gd name="T29" fmla="*/ 1 h 1246"/>
                  <a:gd name="T30" fmla="*/ 0 w 1143"/>
                  <a:gd name="T31" fmla="*/ 1 h 1246"/>
                  <a:gd name="T32" fmla="*/ 0 w 1143"/>
                  <a:gd name="T33" fmla="*/ 1 h 1246"/>
                  <a:gd name="T34" fmla="*/ 0 w 1143"/>
                  <a:gd name="T35" fmla="*/ 1 h 1246"/>
                  <a:gd name="T36" fmla="*/ 0 w 1143"/>
                  <a:gd name="T37" fmla="*/ 1 h 1246"/>
                  <a:gd name="T38" fmla="*/ 0 w 1143"/>
                  <a:gd name="T39" fmla="*/ 1 h 1246"/>
                  <a:gd name="T40" fmla="*/ 0 w 1143"/>
                  <a:gd name="T41" fmla="*/ 1 h 1246"/>
                  <a:gd name="T42" fmla="*/ 0 w 1143"/>
                  <a:gd name="T43" fmla="*/ 1 h 1246"/>
                  <a:gd name="T44" fmla="*/ 0 w 1143"/>
                  <a:gd name="T45" fmla="*/ 1 h 1246"/>
                  <a:gd name="T46" fmla="*/ 0 w 1143"/>
                  <a:gd name="T47" fmla="*/ 1 h 1246"/>
                  <a:gd name="T48" fmla="*/ 0 w 1143"/>
                  <a:gd name="T49" fmla="*/ 1 h 1246"/>
                  <a:gd name="T50" fmla="*/ 0 w 1143"/>
                  <a:gd name="T51" fmla="*/ 1 h 1246"/>
                  <a:gd name="T52" fmla="*/ 0 w 1143"/>
                  <a:gd name="T53" fmla="*/ 1 h 1246"/>
                  <a:gd name="T54" fmla="*/ 0 w 1143"/>
                  <a:gd name="T55" fmla="*/ 1 h 1246"/>
                  <a:gd name="T56" fmla="*/ 0 w 1143"/>
                  <a:gd name="T57" fmla="*/ 1 h 1246"/>
                  <a:gd name="T58" fmla="*/ 0 w 1143"/>
                  <a:gd name="T59" fmla="*/ 1 h 1246"/>
                  <a:gd name="T60" fmla="*/ 0 w 1143"/>
                  <a:gd name="T61" fmla="*/ 1 h 1246"/>
                  <a:gd name="T62" fmla="*/ 0 w 1143"/>
                  <a:gd name="T63" fmla="*/ 1 h 1246"/>
                  <a:gd name="T64" fmla="*/ 0 w 1143"/>
                  <a:gd name="T65" fmla="*/ 1 h 1246"/>
                  <a:gd name="T66" fmla="*/ 0 w 1143"/>
                  <a:gd name="T67" fmla="*/ 1 h 1246"/>
                  <a:gd name="T68" fmla="*/ 0 w 1143"/>
                  <a:gd name="T69" fmla="*/ 1 h 1246"/>
                  <a:gd name="T70" fmla="*/ 0 w 1143"/>
                  <a:gd name="T71" fmla="*/ 1 h 1246"/>
                  <a:gd name="T72" fmla="*/ 0 w 1143"/>
                  <a:gd name="T73" fmla="*/ 1 h 1246"/>
                  <a:gd name="T74" fmla="*/ 0 w 1143"/>
                  <a:gd name="T75" fmla="*/ 1 h 1246"/>
                  <a:gd name="T76" fmla="*/ 0 w 1143"/>
                  <a:gd name="T77" fmla="*/ 1 h 1246"/>
                  <a:gd name="T78" fmla="*/ 0 w 1143"/>
                  <a:gd name="T79" fmla="*/ 1 h 1246"/>
                  <a:gd name="T80" fmla="*/ 0 w 1143"/>
                  <a:gd name="T81" fmla="*/ 1 h 1246"/>
                  <a:gd name="T82" fmla="*/ 0 w 1143"/>
                  <a:gd name="T83" fmla="*/ 0 h 124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143"/>
                  <a:gd name="T127" fmla="*/ 0 h 1246"/>
                  <a:gd name="T128" fmla="*/ 1143 w 1143"/>
                  <a:gd name="T129" fmla="*/ 1246 h 124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143" h="1246">
                    <a:moveTo>
                      <a:pt x="1062" y="1175"/>
                    </a:moveTo>
                    <a:lnTo>
                      <a:pt x="999" y="1125"/>
                    </a:lnTo>
                    <a:lnTo>
                      <a:pt x="955" y="1125"/>
                    </a:lnTo>
                    <a:lnTo>
                      <a:pt x="915" y="1091"/>
                    </a:lnTo>
                    <a:lnTo>
                      <a:pt x="892" y="1108"/>
                    </a:lnTo>
                    <a:lnTo>
                      <a:pt x="874" y="1108"/>
                    </a:lnTo>
                    <a:lnTo>
                      <a:pt x="830" y="1091"/>
                    </a:lnTo>
                    <a:lnTo>
                      <a:pt x="810" y="1058"/>
                    </a:lnTo>
                    <a:lnTo>
                      <a:pt x="748" y="1040"/>
                    </a:lnTo>
                    <a:lnTo>
                      <a:pt x="748" y="1058"/>
                    </a:lnTo>
                    <a:lnTo>
                      <a:pt x="728" y="1074"/>
                    </a:lnTo>
                    <a:lnTo>
                      <a:pt x="685" y="1074"/>
                    </a:lnTo>
                    <a:lnTo>
                      <a:pt x="666" y="1058"/>
                    </a:lnTo>
                    <a:lnTo>
                      <a:pt x="625" y="1074"/>
                    </a:lnTo>
                    <a:lnTo>
                      <a:pt x="582" y="1058"/>
                    </a:lnTo>
                    <a:lnTo>
                      <a:pt x="519" y="1074"/>
                    </a:lnTo>
                    <a:lnTo>
                      <a:pt x="519" y="1142"/>
                    </a:lnTo>
                    <a:lnTo>
                      <a:pt x="499" y="1142"/>
                    </a:lnTo>
                    <a:lnTo>
                      <a:pt x="415" y="1158"/>
                    </a:lnTo>
                    <a:lnTo>
                      <a:pt x="415" y="1194"/>
                    </a:lnTo>
                    <a:lnTo>
                      <a:pt x="374" y="1194"/>
                    </a:lnTo>
                    <a:lnTo>
                      <a:pt x="331" y="1228"/>
                    </a:lnTo>
                    <a:lnTo>
                      <a:pt x="289" y="1246"/>
                    </a:lnTo>
                    <a:lnTo>
                      <a:pt x="268" y="1211"/>
                    </a:lnTo>
                    <a:lnTo>
                      <a:pt x="248" y="1211"/>
                    </a:lnTo>
                    <a:lnTo>
                      <a:pt x="227" y="1194"/>
                    </a:lnTo>
                    <a:lnTo>
                      <a:pt x="165" y="1194"/>
                    </a:lnTo>
                    <a:lnTo>
                      <a:pt x="145" y="1211"/>
                    </a:lnTo>
                    <a:lnTo>
                      <a:pt x="102" y="1211"/>
                    </a:lnTo>
                    <a:lnTo>
                      <a:pt x="82" y="1142"/>
                    </a:lnTo>
                    <a:lnTo>
                      <a:pt x="19" y="1058"/>
                    </a:lnTo>
                    <a:lnTo>
                      <a:pt x="0" y="1006"/>
                    </a:lnTo>
                    <a:lnTo>
                      <a:pt x="0" y="905"/>
                    </a:lnTo>
                    <a:lnTo>
                      <a:pt x="61" y="853"/>
                    </a:lnTo>
                    <a:lnTo>
                      <a:pt x="41" y="818"/>
                    </a:lnTo>
                    <a:lnTo>
                      <a:pt x="0" y="784"/>
                    </a:lnTo>
                    <a:lnTo>
                      <a:pt x="61" y="698"/>
                    </a:lnTo>
                    <a:lnTo>
                      <a:pt x="123" y="749"/>
                    </a:lnTo>
                    <a:lnTo>
                      <a:pt x="165" y="715"/>
                    </a:lnTo>
                    <a:lnTo>
                      <a:pt x="227" y="715"/>
                    </a:lnTo>
                    <a:lnTo>
                      <a:pt x="248" y="698"/>
                    </a:lnTo>
                    <a:lnTo>
                      <a:pt x="268" y="698"/>
                    </a:lnTo>
                    <a:lnTo>
                      <a:pt x="289" y="715"/>
                    </a:lnTo>
                    <a:lnTo>
                      <a:pt x="311" y="715"/>
                    </a:lnTo>
                    <a:lnTo>
                      <a:pt x="311" y="698"/>
                    </a:lnTo>
                    <a:lnTo>
                      <a:pt x="331" y="715"/>
                    </a:lnTo>
                    <a:lnTo>
                      <a:pt x="394" y="664"/>
                    </a:lnTo>
                    <a:lnTo>
                      <a:pt x="394" y="648"/>
                    </a:lnTo>
                    <a:lnTo>
                      <a:pt x="436" y="648"/>
                    </a:lnTo>
                    <a:lnTo>
                      <a:pt x="436" y="664"/>
                    </a:lnTo>
                    <a:lnTo>
                      <a:pt x="477" y="664"/>
                    </a:lnTo>
                    <a:lnTo>
                      <a:pt x="540" y="698"/>
                    </a:lnTo>
                    <a:lnTo>
                      <a:pt x="582" y="680"/>
                    </a:lnTo>
                    <a:lnTo>
                      <a:pt x="625" y="680"/>
                    </a:lnTo>
                    <a:lnTo>
                      <a:pt x="685" y="664"/>
                    </a:lnTo>
                    <a:lnTo>
                      <a:pt x="748" y="664"/>
                    </a:lnTo>
                    <a:lnTo>
                      <a:pt x="748" y="648"/>
                    </a:lnTo>
                    <a:lnTo>
                      <a:pt x="767" y="648"/>
                    </a:lnTo>
                    <a:lnTo>
                      <a:pt x="767" y="613"/>
                    </a:lnTo>
                    <a:lnTo>
                      <a:pt x="748" y="596"/>
                    </a:lnTo>
                    <a:lnTo>
                      <a:pt x="767" y="596"/>
                    </a:lnTo>
                    <a:lnTo>
                      <a:pt x="748" y="580"/>
                    </a:lnTo>
                    <a:lnTo>
                      <a:pt x="748" y="545"/>
                    </a:lnTo>
                    <a:lnTo>
                      <a:pt x="767" y="545"/>
                    </a:lnTo>
                    <a:lnTo>
                      <a:pt x="791" y="511"/>
                    </a:lnTo>
                    <a:lnTo>
                      <a:pt x="874" y="511"/>
                    </a:lnTo>
                    <a:lnTo>
                      <a:pt x="892" y="495"/>
                    </a:lnTo>
                    <a:lnTo>
                      <a:pt x="915" y="511"/>
                    </a:lnTo>
                    <a:lnTo>
                      <a:pt x="936" y="511"/>
                    </a:lnTo>
                    <a:lnTo>
                      <a:pt x="955" y="477"/>
                    </a:lnTo>
                    <a:lnTo>
                      <a:pt x="999" y="460"/>
                    </a:lnTo>
                    <a:lnTo>
                      <a:pt x="1040" y="425"/>
                    </a:lnTo>
                    <a:lnTo>
                      <a:pt x="1040" y="358"/>
                    </a:lnTo>
                    <a:lnTo>
                      <a:pt x="1062" y="339"/>
                    </a:lnTo>
                    <a:lnTo>
                      <a:pt x="1122" y="339"/>
                    </a:lnTo>
                    <a:lnTo>
                      <a:pt x="1143" y="322"/>
                    </a:lnTo>
                    <a:lnTo>
                      <a:pt x="1143" y="305"/>
                    </a:lnTo>
                    <a:lnTo>
                      <a:pt x="1081" y="254"/>
                    </a:lnTo>
                    <a:lnTo>
                      <a:pt x="1081" y="185"/>
                    </a:lnTo>
                    <a:lnTo>
                      <a:pt x="1040" y="153"/>
                    </a:lnTo>
                    <a:lnTo>
                      <a:pt x="1102" y="102"/>
                    </a:lnTo>
                    <a:lnTo>
                      <a:pt x="1062" y="68"/>
                    </a:lnTo>
                    <a:lnTo>
                      <a:pt x="936" y="33"/>
                    </a:lnTo>
                    <a:lnTo>
                      <a:pt x="915" y="0"/>
                    </a:lnTo>
                  </a:path>
                </a:pathLst>
              </a:custGeom>
              <a:noFill/>
              <a:ln w="0">
                <a:solidFill>
                  <a:srgbClr val="C0C0C0"/>
                </a:solidFill>
                <a:round/>
                <a:headEnd/>
                <a:tailEnd/>
              </a:ln>
            </p:spPr>
            <p:txBody>
              <a:bodyPr/>
              <a:lstStyle/>
              <a:p>
                <a:endParaRPr lang="de-DE"/>
              </a:p>
            </p:txBody>
          </p:sp>
          <p:sp>
            <p:nvSpPr>
              <p:cNvPr id="100" name="Freeform 11"/>
              <p:cNvSpPr>
                <a:spLocks/>
              </p:cNvSpPr>
              <p:nvPr/>
            </p:nvSpPr>
            <p:spPr bwMode="auto">
              <a:xfrm>
                <a:off x="873" y="2864"/>
                <a:ext cx="90" cy="529"/>
              </a:xfrm>
              <a:custGeom>
                <a:avLst/>
                <a:gdLst>
                  <a:gd name="T0" fmla="*/ 0 w 271"/>
                  <a:gd name="T1" fmla="*/ 1 h 1058"/>
                  <a:gd name="T2" fmla="*/ 0 w 271"/>
                  <a:gd name="T3" fmla="*/ 1 h 1058"/>
                  <a:gd name="T4" fmla="*/ 0 w 271"/>
                  <a:gd name="T5" fmla="*/ 1 h 1058"/>
                  <a:gd name="T6" fmla="*/ 0 w 271"/>
                  <a:gd name="T7" fmla="*/ 1 h 1058"/>
                  <a:gd name="T8" fmla="*/ 0 w 271"/>
                  <a:gd name="T9" fmla="*/ 1 h 1058"/>
                  <a:gd name="T10" fmla="*/ 0 w 271"/>
                  <a:gd name="T11" fmla="*/ 1 h 1058"/>
                  <a:gd name="T12" fmla="*/ 0 w 271"/>
                  <a:gd name="T13" fmla="*/ 1 h 1058"/>
                  <a:gd name="T14" fmla="*/ 0 w 271"/>
                  <a:gd name="T15" fmla="*/ 1 h 1058"/>
                  <a:gd name="T16" fmla="*/ 0 w 271"/>
                  <a:gd name="T17" fmla="*/ 1 h 1058"/>
                  <a:gd name="T18" fmla="*/ 0 w 271"/>
                  <a:gd name="T19" fmla="*/ 1 h 1058"/>
                  <a:gd name="T20" fmla="*/ 0 w 271"/>
                  <a:gd name="T21" fmla="*/ 1 h 1058"/>
                  <a:gd name="T22" fmla="*/ 0 w 271"/>
                  <a:gd name="T23" fmla="*/ 1 h 1058"/>
                  <a:gd name="T24" fmla="*/ 0 w 271"/>
                  <a:gd name="T25" fmla="*/ 1 h 1058"/>
                  <a:gd name="T26" fmla="*/ 0 w 271"/>
                  <a:gd name="T27" fmla="*/ 1 h 1058"/>
                  <a:gd name="T28" fmla="*/ 0 w 271"/>
                  <a:gd name="T29" fmla="*/ 1 h 1058"/>
                  <a:gd name="T30" fmla="*/ 0 w 271"/>
                  <a:gd name="T31" fmla="*/ 1 h 1058"/>
                  <a:gd name="T32" fmla="*/ 0 w 271"/>
                  <a:gd name="T33" fmla="*/ 1 h 1058"/>
                  <a:gd name="T34" fmla="*/ 0 w 271"/>
                  <a:gd name="T35" fmla="*/ 1 h 1058"/>
                  <a:gd name="T36" fmla="*/ 0 w 271"/>
                  <a:gd name="T37" fmla="*/ 1 h 1058"/>
                  <a:gd name="T38" fmla="*/ 0 w 271"/>
                  <a:gd name="T39" fmla="*/ 1 h 1058"/>
                  <a:gd name="T40" fmla="*/ 0 w 271"/>
                  <a:gd name="T41" fmla="*/ 1 h 1058"/>
                  <a:gd name="T42" fmla="*/ 0 w 271"/>
                  <a:gd name="T43" fmla="*/ 1 h 1058"/>
                  <a:gd name="T44" fmla="*/ 0 w 271"/>
                  <a:gd name="T45" fmla="*/ 1 h 1058"/>
                  <a:gd name="T46" fmla="*/ 0 w 271"/>
                  <a:gd name="T47" fmla="*/ 1 h 1058"/>
                  <a:gd name="T48" fmla="*/ 0 w 271"/>
                  <a:gd name="T49" fmla="*/ 1 h 1058"/>
                  <a:gd name="T50" fmla="*/ 0 w 271"/>
                  <a:gd name="T51" fmla="*/ 1 h 1058"/>
                  <a:gd name="T52" fmla="*/ 0 w 271"/>
                  <a:gd name="T53" fmla="*/ 1 h 1058"/>
                  <a:gd name="T54" fmla="*/ 0 w 271"/>
                  <a:gd name="T55" fmla="*/ 1 h 1058"/>
                  <a:gd name="T56" fmla="*/ 0 w 271"/>
                  <a:gd name="T57" fmla="*/ 1 h 1058"/>
                  <a:gd name="T58" fmla="*/ 0 w 271"/>
                  <a:gd name="T59" fmla="*/ 1 h 1058"/>
                  <a:gd name="T60" fmla="*/ 0 w 271"/>
                  <a:gd name="T61" fmla="*/ 1 h 1058"/>
                  <a:gd name="T62" fmla="*/ 0 w 271"/>
                  <a:gd name="T63" fmla="*/ 1 h 1058"/>
                  <a:gd name="T64" fmla="*/ 0 w 271"/>
                  <a:gd name="T65" fmla="*/ 1 h 1058"/>
                  <a:gd name="T66" fmla="*/ 0 w 271"/>
                  <a:gd name="T67" fmla="*/ 1 h 1058"/>
                  <a:gd name="T68" fmla="*/ 0 w 271"/>
                  <a:gd name="T69" fmla="*/ 1 h 1058"/>
                  <a:gd name="T70" fmla="*/ 0 w 271"/>
                  <a:gd name="T71" fmla="*/ 1 h 1058"/>
                  <a:gd name="T72" fmla="*/ 0 w 271"/>
                  <a:gd name="T73" fmla="*/ 1 h 1058"/>
                  <a:gd name="T74" fmla="*/ 0 w 271"/>
                  <a:gd name="T75" fmla="*/ 1 h 1058"/>
                  <a:gd name="T76" fmla="*/ 0 w 271"/>
                  <a:gd name="T77" fmla="*/ 1 h 1058"/>
                  <a:gd name="T78" fmla="*/ 0 w 271"/>
                  <a:gd name="T79" fmla="*/ 1 h 1058"/>
                  <a:gd name="T80" fmla="*/ 0 w 271"/>
                  <a:gd name="T81" fmla="*/ 1 h 1058"/>
                  <a:gd name="T82" fmla="*/ 0 w 271"/>
                  <a:gd name="T83" fmla="*/ 1 h 1058"/>
                  <a:gd name="T84" fmla="*/ 0 w 271"/>
                  <a:gd name="T85" fmla="*/ 1 h 1058"/>
                  <a:gd name="T86" fmla="*/ 0 w 271"/>
                  <a:gd name="T87" fmla="*/ 1 h 1058"/>
                  <a:gd name="T88" fmla="*/ 0 w 271"/>
                  <a:gd name="T89" fmla="*/ 1 h 1058"/>
                  <a:gd name="T90" fmla="*/ 0 w 271"/>
                  <a:gd name="T91" fmla="*/ 1 h 1058"/>
                  <a:gd name="T92" fmla="*/ 0 w 271"/>
                  <a:gd name="T93" fmla="*/ 1 h 1058"/>
                  <a:gd name="T94" fmla="*/ 0 w 271"/>
                  <a:gd name="T95" fmla="*/ 1 h 1058"/>
                  <a:gd name="T96" fmla="*/ 0 w 271"/>
                  <a:gd name="T97" fmla="*/ 1 h 1058"/>
                  <a:gd name="T98" fmla="*/ 0 w 271"/>
                  <a:gd name="T99" fmla="*/ 0 h 10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71"/>
                  <a:gd name="T151" fmla="*/ 0 h 1058"/>
                  <a:gd name="T152" fmla="*/ 271 w 271"/>
                  <a:gd name="T153" fmla="*/ 1058 h 10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71" h="1058">
                    <a:moveTo>
                      <a:pt x="84" y="1058"/>
                    </a:moveTo>
                    <a:lnTo>
                      <a:pt x="84" y="991"/>
                    </a:lnTo>
                    <a:lnTo>
                      <a:pt x="63" y="991"/>
                    </a:lnTo>
                    <a:lnTo>
                      <a:pt x="22" y="940"/>
                    </a:lnTo>
                    <a:lnTo>
                      <a:pt x="22" y="905"/>
                    </a:lnTo>
                    <a:lnTo>
                      <a:pt x="0" y="871"/>
                    </a:lnTo>
                    <a:lnTo>
                      <a:pt x="22" y="871"/>
                    </a:lnTo>
                    <a:lnTo>
                      <a:pt x="42" y="854"/>
                    </a:lnTo>
                    <a:lnTo>
                      <a:pt x="63" y="854"/>
                    </a:lnTo>
                    <a:lnTo>
                      <a:pt x="84" y="820"/>
                    </a:lnTo>
                    <a:lnTo>
                      <a:pt x="84" y="786"/>
                    </a:lnTo>
                    <a:lnTo>
                      <a:pt x="103" y="769"/>
                    </a:lnTo>
                    <a:lnTo>
                      <a:pt x="103" y="752"/>
                    </a:lnTo>
                    <a:lnTo>
                      <a:pt x="125" y="752"/>
                    </a:lnTo>
                    <a:lnTo>
                      <a:pt x="125" y="701"/>
                    </a:lnTo>
                    <a:lnTo>
                      <a:pt x="84" y="684"/>
                    </a:lnTo>
                    <a:lnTo>
                      <a:pt x="63" y="667"/>
                    </a:lnTo>
                    <a:lnTo>
                      <a:pt x="84" y="650"/>
                    </a:lnTo>
                    <a:lnTo>
                      <a:pt x="125" y="632"/>
                    </a:lnTo>
                    <a:lnTo>
                      <a:pt x="125" y="579"/>
                    </a:lnTo>
                    <a:lnTo>
                      <a:pt x="103" y="562"/>
                    </a:lnTo>
                    <a:lnTo>
                      <a:pt x="103" y="529"/>
                    </a:lnTo>
                    <a:lnTo>
                      <a:pt x="147" y="462"/>
                    </a:lnTo>
                    <a:lnTo>
                      <a:pt x="166" y="444"/>
                    </a:lnTo>
                    <a:lnTo>
                      <a:pt x="188" y="444"/>
                    </a:lnTo>
                    <a:lnTo>
                      <a:pt x="188" y="427"/>
                    </a:lnTo>
                    <a:lnTo>
                      <a:pt x="230" y="427"/>
                    </a:lnTo>
                    <a:lnTo>
                      <a:pt x="251" y="410"/>
                    </a:lnTo>
                    <a:lnTo>
                      <a:pt x="230" y="410"/>
                    </a:lnTo>
                    <a:lnTo>
                      <a:pt x="230" y="392"/>
                    </a:lnTo>
                    <a:lnTo>
                      <a:pt x="251" y="392"/>
                    </a:lnTo>
                    <a:lnTo>
                      <a:pt x="271" y="376"/>
                    </a:lnTo>
                    <a:lnTo>
                      <a:pt x="251" y="359"/>
                    </a:lnTo>
                    <a:lnTo>
                      <a:pt x="251" y="325"/>
                    </a:lnTo>
                    <a:lnTo>
                      <a:pt x="230" y="309"/>
                    </a:lnTo>
                    <a:lnTo>
                      <a:pt x="230" y="274"/>
                    </a:lnTo>
                    <a:lnTo>
                      <a:pt x="251" y="257"/>
                    </a:lnTo>
                    <a:lnTo>
                      <a:pt x="251" y="188"/>
                    </a:lnTo>
                    <a:lnTo>
                      <a:pt x="230" y="188"/>
                    </a:lnTo>
                    <a:lnTo>
                      <a:pt x="230" y="169"/>
                    </a:lnTo>
                    <a:lnTo>
                      <a:pt x="251" y="153"/>
                    </a:lnTo>
                    <a:lnTo>
                      <a:pt x="271" y="153"/>
                    </a:lnTo>
                    <a:lnTo>
                      <a:pt x="271" y="136"/>
                    </a:lnTo>
                    <a:lnTo>
                      <a:pt x="188" y="119"/>
                    </a:lnTo>
                    <a:lnTo>
                      <a:pt x="210" y="102"/>
                    </a:lnTo>
                    <a:lnTo>
                      <a:pt x="188" y="84"/>
                    </a:lnTo>
                    <a:lnTo>
                      <a:pt x="210" y="52"/>
                    </a:lnTo>
                    <a:lnTo>
                      <a:pt x="230" y="52"/>
                    </a:lnTo>
                    <a:lnTo>
                      <a:pt x="271" y="17"/>
                    </a:lnTo>
                    <a:lnTo>
                      <a:pt x="271" y="0"/>
                    </a:lnTo>
                  </a:path>
                </a:pathLst>
              </a:custGeom>
              <a:noFill/>
              <a:ln w="0">
                <a:solidFill>
                  <a:srgbClr val="C0C0C0"/>
                </a:solidFill>
                <a:round/>
                <a:headEnd/>
                <a:tailEnd/>
              </a:ln>
            </p:spPr>
            <p:txBody>
              <a:bodyPr/>
              <a:lstStyle/>
              <a:p>
                <a:endParaRPr lang="de-DE"/>
              </a:p>
            </p:txBody>
          </p:sp>
          <p:sp>
            <p:nvSpPr>
              <p:cNvPr id="101" name="Freeform 12"/>
              <p:cNvSpPr>
                <a:spLocks/>
              </p:cNvSpPr>
              <p:nvPr/>
            </p:nvSpPr>
            <p:spPr bwMode="auto">
              <a:xfrm>
                <a:off x="956" y="3416"/>
                <a:ext cx="159" cy="336"/>
              </a:xfrm>
              <a:custGeom>
                <a:avLst/>
                <a:gdLst>
                  <a:gd name="T0" fmla="*/ 0 w 477"/>
                  <a:gd name="T1" fmla="*/ 0 h 672"/>
                  <a:gd name="T2" fmla="*/ 0 w 477"/>
                  <a:gd name="T3" fmla="*/ 1 h 672"/>
                  <a:gd name="T4" fmla="*/ 0 w 477"/>
                  <a:gd name="T5" fmla="*/ 1 h 672"/>
                  <a:gd name="T6" fmla="*/ 0 w 477"/>
                  <a:gd name="T7" fmla="*/ 1 h 672"/>
                  <a:gd name="T8" fmla="*/ 0 w 477"/>
                  <a:gd name="T9" fmla="*/ 1 h 672"/>
                  <a:gd name="T10" fmla="*/ 0 w 477"/>
                  <a:gd name="T11" fmla="*/ 1 h 672"/>
                  <a:gd name="T12" fmla="*/ 0 w 477"/>
                  <a:gd name="T13" fmla="*/ 1 h 672"/>
                  <a:gd name="T14" fmla="*/ 0 w 477"/>
                  <a:gd name="T15" fmla="*/ 1 h 672"/>
                  <a:gd name="T16" fmla="*/ 0 w 477"/>
                  <a:gd name="T17" fmla="*/ 1 h 672"/>
                  <a:gd name="T18" fmla="*/ 0 w 477"/>
                  <a:gd name="T19" fmla="*/ 1 h 672"/>
                  <a:gd name="T20" fmla="*/ 0 w 477"/>
                  <a:gd name="T21" fmla="*/ 1 h 672"/>
                  <a:gd name="T22" fmla="*/ 0 w 477"/>
                  <a:gd name="T23" fmla="*/ 1 h 672"/>
                  <a:gd name="T24" fmla="*/ 0 w 477"/>
                  <a:gd name="T25" fmla="*/ 1 h 672"/>
                  <a:gd name="T26" fmla="*/ 0 w 477"/>
                  <a:gd name="T27" fmla="*/ 1 h 672"/>
                  <a:gd name="T28" fmla="*/ 0 w 477"/>
                  <a:gd name="T29" fmla="*/ 1 h 672"/>
                  <a:gd name="T30" fmla="*/ 0 w 477"/>
                  <a:gd name="T31" fmla="*/ 1 h 672"/>
                  <a:gd name="T32" fmla="*/ 0 w 477"/>
                  <a:gd name="T33" fmla="*/ 1 h 672"/>
                  <a:gd name="T34" fmla="*/ 0 w 477"/>
                  <a:gd name="T35" fmla="*/ 1 h 672"/>
                  <a:gd name="T36" fmla="*/ 0 w 477"/>
                  <a:gd name="T37" fmla="*/ 1 h 672"/>
                  <a:gd name="T38" fmla="*/ 0 w 477"/>
                  <a:gd name="T39" fmla="*/ 1 h 672"/>
                  <a:gd name="T40" fmla="*/ 0 w 477"/>
                  <a:gd name="T41" fmla="*/ 1 h 672"/>
                  <a:gd name="T42" fmla="*/ 0 w 477"/>
                  <a:gd name="T43" fmla="*/ 1 h 672"/>
                  <a:gd name="T44" fmla="*/ 0 w 477"/>
                  <a:gd name="T45" fmla="*/ 1 h 672"/>
                  <a:gd name="T46" fmla="*/ 0 w 477"/>
                  <a:gd name="T47" fmla="*/ 1 h 672"/>
                  <a:gd name="T48" fmla="*/ 0 w 477"/>
                  <a:gd name="T49" fmla="*/ 1 h 672"/>
                  <a:gd name="T50" fmla="*/ 0 w 477"/>
                  <a:gd name="T51" fmla="*/ 1 h 672"/>
                  <a:gd name="T52" fmla="*/ 0 w 477"/>
                  <a:gd name="T53" fmla="*/ 1 h 672"/>
                  <a:gd name="T54" fmla="*/ 0 w 477"/>
                  <a:gd name="T55" fmla="*/ 1 h 672"/>
                  <a:gd name="T56" fmla="*/ 0 w 477"/>
                  <a:gd name="T57" fmla="*/ 1 h 672"/>
                  <a:gd name="T58" fmla="*/ 0 w 477"/>
                  <a:gd name="T59" fmla="*/ 1 h 672"/>
                  <a:gd name="T60" fmla="*/ 0 w 477"/>
                  <a:gd name="T61" fmla="*/ 1 h 672"/>
                  <a:gd name="T62" fmla="*/ 0 w 477"/>
                  <a:gd name="T63" fmla="*/ 1 h 672"/>
                  <a:gd name="T64" fmla="*/ 0 w 477"/>
                  <a:gd name="T65" fmla="*/ 1 h 672"/>
                  <a:gd name="T66" fmla="*/ 0 w 477"/>
                  <a:gd name="T67" fmla="*/ 1 h 672"/>
                  <a:gd name="T68" fmla="*/ 0 w 477"/>
                  <a:gd name="T69" fmla="*/ 1 h 672"/>
                  <a:gd name="T70" fmla="*/ 0 w 477"/>
                  <a:gd name="T71" fmla="*/ 1 h 672"/>
                  <a:gd name="T72" fmla="*/ 0 w 477"/>
                  <a:gd name="T73" fmla="*/ 1 h 672"/>
                  <a:gd name="T74" fmla="*/ 0 w 477"/>
                  <a:gd name="T75" fmla="*/ 1 h 672"/>
                  <a:gd name="T76" fmla="*/ 0 w 477"/>
                  <a:gd name="T77" fmla="*/ 1 h 672"/>
                  <a:gd name="T78" fmla="*/ 0 w 477"/>
                  <a:gd name="T79" fmla="*/ 1 h 672"/>
                  <a:gd name="T80" fmla="*/ 0 w 477"/>
                  <a:gd name="T81" fmla="*/ 1 h 672"/>
                  <a:gd name="T82" fmla="*/ 0 w 477"/>
                  <a:gd name="T83" fmla="*/ 1 h 67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77"/>
                  <a:gd name="T127" fmla="*/ 0 h 672"/>
                  <a:gd name="T128" fmla="*/ 477 w 477"/>
                  <a:gd name="T129" fmla="*/ 672 h 67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77" h="672">
                    <a:moveTo>
                      <a:pt x="447" y="0"/>
                    </a:moveTo>
                    <a:lnTo>
                      <a:pt x="437" y="23"/>
                    </a:lnTo>
                    <a:lnTo>
                      <a:pt x="415" y="41"/>
                    </a:lnTo>
                    <a:lnTo>
                      <a:pt x="415" y="75"/>
                    </a:lnTo>
                    <a:lnTo>
                      <a:pt x="395" y="75"/>
                    </a:lnTo>
                    <a:lnTo>
                      <a:pt x="376" y="92"/>
                    </a:lnTo>
                    <a:lnTo>
                      <a:pt x="376" y="125"/>
                    </a:lnTo>
                    <a:lnTo>
                      <a:pt x="395" y="160"/>
                    </a:lnTo>
                    <a:lnTo>
                      <a:pt x="395" y="194"/>
                    </a:lnTo>
                    <a:lnTo>
                      <a:pt x="312" y="229"/>
                    </a:lnTo>
                    <a:lnTo>
                      <a:pt x="332" y="262"/>
                    </a:lnTo>
                    <a:lnTo>
                      <a:pt x="332" y="279"/>
                    </a:lnTo>
                    <a:lnTo>
                      <a:pt x="312" y="297"/>
                    </a:lnTo>
                    <a:lnTo>
                      <a:pt x="312" y="314"/>
                    </a:lnTo>
                    <a:lnTo>
                      <a:pt x="292" y="331"/>
                    </a:lnTo>
                    <a:lnTo>
                      <a:pt x="270" y="331"/>
                    </a:lnTo>
                    <a:lnTo>
                      <a:pt x="292" y="364"/>
                    </a:lnTo>
                    <a:lnTo>
                      <a:pt x="292" y="383"/>
                    </a:lnTo>
                    <a:lnTo>
                      <a:pt x="312" y="415"/>
                    </a:lnTo>
                    <a:lnTo>
                      <a:pt x="395" y="432"/>
                    </a:lnTo>
                    <a:lnTo>
                      <a:pt x="477" y="501"/>
                    </a:lnTo>
                    <a:lnTo>
                      <a:pt x="458" y="570"/>
                    </a:lnTo>
                    <a:lnTo>
                      <a:pt x="437" y="603"/>
                    </a:lnTo>
                    <a:lnTo>
                      <a:pt x="437" y="639"/>
                    </a:lnTo>
                    <a:lnTo>
                      <a:pt x="415" y="672"/>
                    </a:lnTo>
                    <a:lnTo>
                      <a:pt x="395" y="672"/>
                    </a:lnTo>
                    <a:lnTo>
                      <a:pt x="352" y="656"/>
                    </a:lnTo>
                    <a:lnTo>
                      <a:pt x="332" y="639"/>
                    </a:lnTo>
                    <a:lnTo>
                      <a:pt x="292" y="656"/>
                    </a:lnTo>
                    <a:lnTo>
                      <a:pt x="248" y="639"/>
                    </a:lnTo>
                    <a:lnTo>
                      <a:pt x="230" y="620"/>
                    </a:lnTo>
                    <a:lnTo>
                      <a:pt x="207" y="620"/>
                    </a:lnTo>
                    <a:lnTo>
                      <a:pt x="186" y="656"/>
                    </a:lnTo>
                    <a:lnTo>
                      <a:pt x="147" y="639"/>
                    </a:lnTo>
                    <a:lnTo>
                      <a:pt x="123" y="639"/>
                    </a:lnTo>
                    <a:lnTo>
                      <a:pt x="104" y="620"/>
                    </a:lnTo>
                    <a:lnTo>
                      <a:pt x="84" y="586"/>
                    </a:lnTo>
                    <a:lnTo>
                      <a:pt x="42" y="570"/>
                    </a:lnTo>
                    <a:lnTo>
                      <a:pt x="0" y="570"/>
                    </a:lnTo>
                    <a:lnTo>
                      <a:pt x="0" y="536"/>
                    </a:lnTo>
                    <a:lnTo>
                      <a:pt x="20" y="518"/>
                    </a:lnTo>
                    <a:lnTo>
                      <a:pt x="20" y="501"/>
                    </a:lnTo>
                  </a:path>
                </a:pathLst>
              </a:custGeom>
              <a:noFill/>
              <a:ln w="0">
                <a:solidFill>
                  <a:srgbClr val="808080"/>
                </a:solidFill>
                <a:round/>
                <a:headEnd/>
                <a:tailEnd/>
              </a:ln>
            </p:spPr>
            <p:txBody>
              <a:bodyPr/>
              <a:lstStyle/>
              <a:p>
                <a:endParaRPr lang="de-DE"/>
              </a:p>
            </p:txBody>
          </p:sp>
          <p:sp>
            <p:nvSpPr>
              <p:cNvPr id="102" name="Freeform 13"/>
              <p:cNvSpPr>
                <a:spLocks/>
              </p:cNvSpPr>
              <p:nvPr/>
            </p:nvSpPr>
            <p:spPr bwMode="auto">
              <a:xfrm>
                <a:off x="2962" y="3812"/>
                <a:ext cx="181" cy="222"/>
              </a:xfrm>
              <a:custGeom>
                <a:avLst/>
                <a:gdLst>
                  <a:gd name="T0" fmla="*/ 0 w 542"/>
                  <a:gd name="T1" fmla="*/ 0 h 443"/>
                  <a:gd name="T2" fmla="*/ 0 w 542"/>
                  <a:gd name="T3" fmla="*/ 1 h 443"/>
                  <a:gd name="T4" fmla="*/ 0 w 542"/>
                  <a:gd name="T5" fmla="*/ 1 h 443"/>
                  <a:gd name="T6" fmla="*/ 0 w 542"/>
                  <a:gd name="T7" fmla="*/ 1 h 443"/>
                  <a:gd name="T8" fmla="*/ 0 w 542"/>
                  <a:gd name="T9" fmla="*/ 1 h 443"/>
                  <a:gd name="T10" fmla="*/ 0 w 542"/>
                  <a:gd name="T11" fmla="*/ 1 h 443"/>
                  <a:gd name="T12" fmla="*/ 0 w 542"/>
                  <a:gd name="T13" fmla="*/ 1 h 443"/>
                  <a:gd name="T14" fmla="*/ 0 w 542"/>
                  <a:gd name="T15" fmla="*/ 1 h 443"/>
                  <a:gd name="T16" fmla="*/ 0 w 542"/>
                  <a:gd name="T17" fmla="*/ 1 h 443"/>
                  <a:gd name="T18" fmla="*/ 0 w 542"/>
                  <a:gd name="T19" fmla="*/ 1 h 443"/>
                  <a:gd name="T20" fmla="*/ 0 w 542"/>
                  <a:gd name="T21" fmla="*/ 1 h 443"/>
                  <a:gd name="T22" fmla="*/ 0 w 542"/>
                  <a:gd name="T23" fmla="*/ 1 h 443"/>
                  <a:gd name="T24" fmla="*/ 0 w 542"/>
                  <a:gd name="T25" fmla="*/ 1 h 443"/>
                  <a:gd name="T26" fmla="*/ 0 w 542"/>
                  <a:gd name="T27" fmla="*/ 1 h 443"/>
                  <a:gd name="T28" fmla="*/ 0 w 542"/>
                  <a:gd name="T29" fmla="*/ 1 h 443"/>
                  <a:gd name="T30" fmla="*/ 0 w 542"/>
                  <a:gd name="T31" fmla="*/ 1 h 443"/>
                  <a:gd name="T32" fmla="*/ 0 w 542"/>
                  <a:gd name="T33" fmla="*/ 1 h 443"/>
                  <a:gd name="T34" fmla="*/ 0 w 542"/>
                  <a:gd name="T35" fmla="*/ 1 h 443"/>
                  <a:gd name="T36" fmla="*/ 0 w 542"/>
                  <a:gd name="T37" fmla="*/ 1 h 443"/>
                  <a:gd name="T38" fmla="*/ 0 w 542"/>
                  <a:gd name="T39" fmla="*/ 1 h 443"/>
                  <a:gd name="T40" fmla="*/ 0 w 542"/>
                  <a:gd name="T41" fmla="*/ 1 h 443"/>
                  <a:gd name="T42" fmla="*/ 0 w 542"/>
                  <a:gd name="T43" fmla="*/ 1 h 44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42"/>
                  <a:gd name="T67" fmla="*/ 0 h 443"/>
                  <a:gd name="T68" fmla="*/ 542 w 542"/>
                  <a:gd name="T69" fmla="*/ 443 h 44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42" h="443">
                    <a:moveTo>
                      <a:pt x="542" y="0"/>
                    </a:moveTo>
                    <a:lnTo>
                      <a:pt x="542" y="33"/>
                    </a:lnTo>
                    <a:lnTo>
                      <a:pt x="520" y="52"/>
                    </a:lnTo>
                    <a:lnTo>
                      <a:pt x="520" y="103"/>
                    </a:lnTo>
                    <a:lnTo>
                      <a:pt x="499" y="103"/>
                    </a:lnTo>
                    <a:lnTo>
                      <a:pt x="499" y="153"/>
                    </a:lnTo>
                    <a:lnTo>
                      <a:pt x="436" y="187"/>
                    </a:lnTo>
                    <a:lnTo>
                      <a:pt x="418" y="170"/>
                    </a:lnTo>
                    <a:lnTo>
                      <a:pt x="374" y="170"/>
                    </a:lnTo>
                    <a:lnTo>
                      <a:pt x="291" y="187"/>
                    </a:lnTo>
                    <a:lnTo>
                      <a:pt x="291" y="222"/>
                    </a:lnTo>
                    <a:lnTo>
                      <a:pt x="272" y="257"/>
                    </a:lnTo>
                    <a:lnTo>
                      <a:pt x="250" y="273"/>
                    </a:lnTo>
                    <a:lnTo>
                      <a:pt x="188" y="307"/>
                    </a:lnTo>
                    <a:lnTo>
                      <a:pt x="147" y="324"/>
                    </a:lnTo>
                    <a:lnTo>
                      <a:pt x="125" y="342"/>
                    </a:lnTo>
                    <a:lnTo>
                      <a:pt x="84" y="358"/>
                    </a:lnTo>
                    <a:lnTo>
                      <a:pt x="21" y="358"/>
                    </a:lnTo>
                    <a:lnTo>
                      <a:pt x="21" y="410"/>
                    </a:lnTo>
                    <a:lnTo>
                      <a:pt x="41" y="427"/>
                    </a:lnTo>
                    <a:lnTo>
                      <a:pt x="21" y="443"/>
                    </a:lnTo>
                    <a:lnTo>
                      <a:pt x="0" y="443"/>
                    </a:lnTo>
                  </a:path>
                </a:pathLst>
              </a:custGeom>
              <a:noFill/>
              <a:ln w="0">
                <a:solidFill>
                  <a:srgbClr val="808080"/>
                </a:solidFill>
                <a:round/>
                <a:headEnd/>
                <a:tailEnd/>
              </a:ln>
            </p:spPr>
            <p:txBody>
              <a:bodyPr/>
              <a:lstStyle/>
              <a:p>
                <a:endParaRPr lang="de-DE"/>
              </a:p>
            </p:txBody>
          </p:sp>
          <p:sp>
            <p:nvSpPr>
              <p:cNvPr id="103" name="Freeform 14"/>
              <p:cNvSpPr>
                <a:spLocks/>
              </p:cNvSpPr>
              <p:nvPr/>
            </p:nvSpPr>
            <p:spPr bwMode="auto">
              <a:xfrm>
                <a:off x="2269" y="2455"/>
                <a:ext cx="20" cy="42"/>
              </a:xfrm>
              <a:custGeom>
                <a:avLst/>
                <a:gdLst>
                  <a:gd name="T0" fmla="*/ 0 w 62"/>
                  <a:gd name="T1" fmla="*/ 0 h 84"/>
                  <a:gd name="T2" fmla="*/ 0 w 62"/>
                  <a:gd name="T3" fmla="*/ 1 h 84"/>
                  <a:gd name="T4" fmla="*/ 0 w 62"/>
                  <a:gd name="T5" fmla="*/ 0 h 84"/>
                  <a:gd name="T6" fmla="*/ 0 60000 65536"/>
                  <a:gd name="T7" fmla="*/ 0 60000 65536"/>
                  <a:gd name="T8" fmla="*/ 0 60000 65536"/>
                  <a:gd name="T9" fmla="*/ 0 w 62"/>
                  <a:gd name="T10" fmla="*/ 0 h 84"/>
                  <a:gd name="T11" fmla="*/ 62 w 62"/>
                  <a:gd name="T12" fmla="*/ 84 h 84"/>
                </a:gdLst>
                <a:ahLst/>
                <a:cxnLst>
                  <a:cxn ang="T6">
                    <a:pos x="T0" y="T1"/>
                  </a:cxn>
                  <a:cxn ang="T7">
                    <a:pos x="T2" y="T3"/>
                  </a:cxn>
                  <a:cxn ang="T8">
                    <a:pos x="T4" y="T5"/>
                  </a:cxn>
                </a:cxnLst>
                <a:rect l="T9" t="T10" r="T11" b="T12"/>
                <a:pathLst>
                  <a:path w="62" h="84">
                    <a:moveTo>
                      <a:pt x="62" y="0"/>
                    </a:moveTo>
                    <a:lnTo>
                      <a:pt x="0" y="84"/>
                    </a:lnTo>
                    <a:lnTo>
                      <a:pt x="62" y="0"/>
                    </a:lnTo>
                    <a:close/>
                  </a:path>
                </a:pathLst>
              </a:custGeom>
              <a:solidFill>
                <a:srgbClr val="F0F0F0"/>
              </a:solidFill>
              <a:ln w="9525">
                <a:noFill/>
                <a:round/>
                <a:headEnd/>
                <a:tailEnd/>
              </a:ln>
            </p:spPr>
            <p:txBody>
              <a:bodyPr/>
              <a:lstStyle/>
              <a:p>
                <a:endParaRPr lang="de-DE"/>
              </a:p>
            </p:txBody>
          </p:sp>
          <p:sp>
            <p:nvSpPr>
              <p:cNvPr id="104" name="Freeform 15"/>
              <p:cNvSpPr>
                <a:spLocks/>
              </p:cNvSpPr>
              <p:nvPr/>
            </p:nvSpPr>
            <p:spPr bwMode="auto">
              <a:xfrm>
                <a:off x="4636" y="3368"/>
                <a:ext cx="263" cy="350"/>
              </a:xfrm>
              <a:custGeom>
                <a:avLst/>
                <a:gdLst>
                  <a:gd name="T0" fmla="*/ 0 w 790"/>
                  <a:gd name="T1" fmla="*/ 1 h 699"/>
                  <a:gd name="T2" fmla="*/ 0 w 790"/>
                  <a:gd name="T3" fmla="*/ 1 h 699"/>
                  <a:gd name="T4" fmla="*/ 0 w 790"/>
                  <a:gd name="T5" fmla="*/ 1 h 699"/>
                  <a:gd name="T6" fmla="*/ 0 w 790"/>
                  <a:gd name="T7" fmla="*/ 1 h 699"/>
                  <a:gd name="T8" fmla="*/ 0 w 790"/>
                  <a:gd name="T9" fmla="*/ 1 h 699"/>
                  <a:gd name="T10" fmla="*/ 0 w 790"/>
                  <a:gd name="T11" fmla="*/ 1 h 699"/>
                  <a:gd name="T12" fmla="*/ 0 w 790"/>
                  <a:gd name="T13" fmla="*/ 0 h 699"/>
                  <a:gd name="T14" fmla="*/ 0 w 790"/>
                  <a:gd name="T15" fmla="*/ 0 h 699"/>
                  <a:gd name="T16" fmla="*/ 0 w 790"/>
                  <a:gd name="T17" fmla="*/ 1 h 699"/>
                  <a:gd name="T18" fmla="*/ 0 w 790"/>
                  <a:gd name="T19" fmla="*/ 1 h 699"/>
                  <a:gd name="T20" fmla="*/ 0 w 790"/>
                  <a:gd name="T21" fmla="*/ 1 h 699"/>
                  <a:gd name="T22" fmla="*/ 0 w 790"/>
                  <a:gd name="T23" fmla="*/ 1 h 699"/>
                  <a:gd name="T24" fmla="*/ 0 w 790"/>
                  <a:gd name="T25" fmla="*/ 1 h 699"/>
                  <a:gd name="T26" fmla="*/ 0 w 790"/>
                  <a:gd name="T27" fmla="*/ 1 h 699"/>
                  <a:gd name="T28" fmla="*/ 0 w 790"/>
                  <a:gd name="T29" fmla="*/ 1 h 699"/>
                  <a:gd name="T30" fmla="*/ 0 w 790"/>
                  <a:gd name="T31" fmla="*/ 1 h 699"/>
                  <a:gd name="T32" fmla="*/ 0 w 790"/>
                  <a:gd name="T33" fmla="*/ 1 h 699"/>
                  <a:gd name="T34" fmla="*/ 0 w 790"/>
                  <a:gd name="T35" fmla="*/ 1 h 699"/>
                  <a:gd name="T36" fmla="*/ 0 w 790"/>
                  <a:gd name="T37" fmla="*/ 1 h 699"/>
                  <a:gd name="T38" fmla="*/ 0 w 790"/>
                  <a:gd name="T39" fmla="*/ 1 h 699"/>
                  <a:gd name="T40" fmla="*/ 0 w 790"/>
                  <a:gd name="T41" fmla="*/ 1 h 699"/>
                  <a:gd name="T42" fmla="*/ 0 w 790"/>
                  <a:gd name="T43" fmla="*/ 1 h 699"/>
                  <a:gd name="T44" fmla="*/ 0 w 790"/>
                  <a:gd name="T45" fmla="*/ 1 h 699"/>
                  <a:gd name="T46" fmla="*/ 0 w 790"/>
                  <a:gd name="T47" fmla="*/ 1 h 699"/>
                  <a:gd name="T48" fmla="*/ 0 w 790"/>
                  <a:gd name="T49" fmla="*/ 1 h 699"/>
                  <a:gd name="T50" fmla="*/ 0 w 790"/>
                  <a:gd name="T51" fmla="*/ 1 h 699"/>
                  <a:gd name="T52" fmla="*/ 0 w 790"/>
                  <a:gd name="T53" fmla="*/ 1 h 699"/>
                  <a:gd name="T54" fmla="*/ 0 w 790"/>
                  <a:gd name="T55" fmla="*/ 1 h 699"/>
                  <a:gd name="T56" fmla="*/ 0 w 790"/>
                  <a:gd name="T57" fmla="*/ 1 h 699"/>
                  <a:gd name="T58" fmla="*/ 0 w 790"/>
                  <a:gd name="T59" fmla="*/ 1 h 699"/>
                  <a:gd name="T60" fmla="*/ 0 w 790"/>
                  <a:gd name="T61" fmla="*/ 1 h 699"/>
                  <a:gd name="T62" fmla="*/ 0 w 790"/>
                  <a:gd name="T63" fmla="*/ 1 h 699"/>
                  <a:gd name="T64" fmla="*/ 0 w 790"/>
                  <a:gd name="T65" fmla="*/ 1 h 699"/>
                  <a:gd name="T66" fmla="*/ 0 w 790"/>
                  <a:gd name="T67" fmla="*/ 1 h 699"/>
                  <a:gd name="T68" fmla="*/ 0 w 790"/>
                  <a:gd name="T69" fmla="*/ 1 h 699"/>
                  <a:gd name="T70" fmla="*/ 0 w 790"/>
                  <a:gd name="T71" fmla="*/ 1 h 699"/>
                  <a:gd name="T72" fmla="*/ 0 w 790"/>
                  <a:gd name="T73" fmla="*/ 1 h 699"/>
                  <a:gd name="T74" fmla="*/ 0 w 790"/>
                  <a:gd name="T75" fmla="*/ 1 h 699"/>
                  <a:gd name="T76" fmla="*/ 0 w 790"/>
                  <a:gd name="T77" fmla="*/ 1 h 699"/>
                  <a:gd name="T78" fmla="*/ 0 w 790"/>
                  <a:gd name="T79" fmla="*/ 1 h 699"/>
                  <a:gd name="T80" fmla="*/ 0 w 790"/>
                  <a:gd name="T81" fmla="*/ 1 h 699"/>
                  <a:gd name="T82" fmla="*/ 0 w 790"/>
                  <a:gd name="T83" fmla="*/ 1 h 699"/>
                  <a:gd name="T84" fmla="*/ 0 w 790"/>
                  <a:gd name="T85" fmla="*/ 1 h 699"/>
                  <a:gd name="T86" fmla="*/ 0 w 790"/>
                  <a:gd name="T87" fmla="*/ 1 h 699"/>
                  <a:gd name="T88" fmla="*/ 0 w 790"/>
                  <a:gd name="T89" fmla="*/ 1 h 699"/>
                  <a:gd name="T90" fmla="*/ 0 w 790"/>
                  <a:gd name="T91" fmla="*/ 1 h 699"/>
                  <a:gd name="T92" fmla="*/ 0 w 790"/>
                  <a:gd name="T93" fmla="*/ 1 h 699"/>
                  <a:gd name="T94" fmla="*/ 0 w 790"/>
                  <a:gd name="T95" fmla="*/ 1 h 699"/>
                  <a:gd name="T96" fmla="*/ 0 w 790"/>
                  <a:gd name="T97" fmla="*/ 1 h 699"/>
                  <a:gd name="T98" fmla="*/ 0 w 790"/>
                  <a:gd name="T99" fmla="*/ 1 h 699"/>
                  <a:gd name="T100" fmla="*/ 0 w 790"/>
                  <a:gd name="T101" fmla="*/ 1 h 699"/>
                  <a:gd name="T102" fmla="*/ 0 w 790"/>
                  <a:gd name="T103" fmla="*/ 1 h 69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790"/>
                  <a:gd name="T157" fmla="*/ 0 h 699"/>
                  <a:gd name="T158" fmla="*/ 790 w 790"/>
                  <a:gd name="T159" fmla="*/ 699 h 699"/>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790" h="699">
                    <a:moveTo>
                      <a:pt x="0" y="33"/>
                    </a:moveTo>
                    <a:lnTo>
                      <a:pt x="19" y="33"/>
                    </a:lnTo>
                    <a:lnTo>
                      <a:pt x="19" y="50"/>
                    </a:lnTo>
                    <a:lnTo>
                      <a:pt x="123" y="50"/>
                    </a:lnTo>
                    <a:lnTo>
                      <a:pt x="166" y="17"/>
                    </a:lnTo>
                    <a:lnTo>
                      <a:pt x="187" y="17"/>
                    </a:lnTo>
                    <a:lnTo>
                      <a:pt x="229" y="0"/>
                    </a:lnTo>
                    <a:lnTo>
                      <a:pt x="313" y="0"/>
                    </a:lnTo>
                    <a:lnTo>
                      <a:pt x="354" y="33"/>
                    </a:lnTo>
                    <a:lnTo>
                      <a:pt x="374" y="33"/>
                    </a:lnTo>
                    <a:lnTo>
                      <a:pt x="417" y="67"/>
                    </a:lnTo>
                    <a:lnTo>
                      <a:pt x="438" y="67"/>
                    </a:lnTo>
                    <a:lnTo>
                      <a:pt x="457" y="86"/>
                    </a:lnTo>
                    <a:lnTo>
                      <a:pt x="457" y="103"/>
                    </a:lnTo>
                    <a:lnTo>
                      <a:pt x="438" y="103"/>
                    </a:lnTo>
                    <a:lnTo>
                      <a:pt x="438" y="154"/>
                    </a:lnTo>
                    <a:lnTo>
                      <a:pt x="417" y="171"/>
                    </a:lnTo>
                    <a:lnTo>
                      <a:pt x="393" y="171"/>
                    </a:lnTo>
                    <a:lnTo>
                      <a:pt x="374" y="188"/>
                    </a:lnTo>
                    <a:lnTo>
                      <a:pt x="374" y="221"/>
                    </a:lnTo>
                    <a:lnTo>
                      <a:pt x="417" y="221"/>
                    </a:lnTo>
                    <a:lnTo>
                      <a:pt x="417" y="239"/>
                    </a:lnTo>
                    <a:lnTo>
                      <a:pt x="393" y="272"/>
                    </a:lnTo>
                    <a:lnTo>
                      <a:pt x="417" y="290"/>
                    </a:lnTo>
                    <a:lnTo>
                      <a:pt x="438" y="290"/>
                    </a:lnTo>
                    <a:lnTo>
                      <a:pt x="457" y="308"/>
                    </a:lnTo>
                    <a:lnTo>
                      <a:pt x="457" y="325"/>
                    </a:lnTo>
                    <a:lnTo>
                      <a:pt x="480" y="358"/>
                    </a:lnTo>
                    <a:lnTo>
                      <a:pt x="520" y="358"/>
                    </a:lnTo>
                    <a:lnTo>
                      <a:pt x="501" y="375"/>
                    </a:lnTo>
                    <a:lnTo>
                      <a:pt x="520" y="393"/>
                    </a:lnTo>
                    <a:lnTo>
                      <a:pt x="602" y="393"/>
                    </a:lnTo>
                    <a:lnTo>
                      <a:pt x="602" y="479"/>
                    </a:lnTo>
                    <a:lnTo>
                      <a:pt x="562" y="479"/>
                    </a:lnTo>
                    <a:lnTo>
                      <a:pt x="562" y="460"/>
                    </a:lnTo>
                    <a:lnTo>
                      <a:pt x="542" y="479"/>
                    </a:lnTo>
                    <a:lnTo>
                      <a:pt x="542" y="495"/>
                    </a:lnTo>
                    <a:lnTo>
                      <a:pt x="520" y="495"/>
                    </a:lnTo>
                    <a:lnTo>
                      <a:pt x="542" y="511"/>
                    </a:lnTo>
                    <a:lnTo>
                      <a:pt x="542" y="528"/>
                    </a:lnTo>
                    <a:lnTo>
                      <a:pt x="562" y="528"/>
                    </a:lnTo>
                    <a:lnTo>
                      <a:pt x="602" y="562"/>
                    </a:lnTo>
                    <a:lnTo>
                      <a:pt x="602" y="581"/>
                    </a:lnTo>
                    <a:lnTo>
                      <a:pt x="665" y="581"/>
                    </a:lnTo>
                    <a:lnTo>
                      <a:pt x="665" y="597"/>
                    </a:lnTo>
                    <a:lnTo>
                      <a:pt x="687" y="614"/>
                    </a:lnTo>
                    <a:lnTo>
                      <a:pt x="687" y="632"/>
                    </a:lnTo>
                    <a:lnTo>
                      <a:pt x="709" y="632"/>
                    </a:lnTo>
                    <a:lnTo>
                      <a:pt x="728" y="649"/>
                    </a:lnTo>
                    <a:lnTo>
                      <a:pt x="728" y="682"/>
                    </a:lnTo>
                    <a:lnTo>
                      <a:pt x="771" y="682"/>
                    </a:lnTo>
                    <a:lnTo>
                      <a:pt x="790" y="699"/>
                    </a:lnTo>
                  </a:path>
                </a:pathLst>
              </a:custGeom>
              <a:noFill/>
              <a:ln w="0">
                <a:solidFill>
                  <a:srgbClr val="808080"/>
                </a:solidFill>
                <a:round/>
                <a:headEnd/>
                <a:tailEnd/>
              </a:ln>
            </p:spPr>
            <p:txBody>
              <a:bodyPr/>
              <a:lstStyle/>
              <a:p>
                <a:endParaRPr lang="de-DE"/>
              </a:p>
            </p:txBody>
          </p:sp>
          <p:sp>
            <p:nvSpPr>
              <p:cNvPr id="105" name="Freeform 16"/>
              <p:cNvSpPr>
                <a:spLocks/>
              </p:cNvSpPr>
              <p:nvPr/>
            </p:nvSpPr>
            <p:spPr bwMode="auto">
              <a:xfrm>
                <a:off x="5245" y="2053"/>
                <a:ext cx="161" cy="85"/>
              </a:xfrm>
              <a:custGeom>
                <a:avLst/>
                <a:gdLst>
                  <a:gd name="T0" fmla="*/ 0 w 482"/>
                  <a:gd name="T1" fmla="*/ 1 h 170"/>
                  <a:gd name="T2" fmla="*/ 0 w 482"/>
                  <a:gd name="T3" fmla="*/ 0 h 170"/>
                  <a:gd name="T4" fmla="*/ 0 w 482"/>
                  <a:gd name="T5" fmla="*/ 0 h 170"/>
                  <a:gd name="T6" fmla="*/ 0 w 482"/>
                  <a:gd name="T7" fmla="*/ 1 h 170"/>
                  <a:gd name="T8" fmla="*/ 0 w 482"/>
                  <a:gd name="T9" fmla="*/ 1 h 170"/>
                  <a:gd name="T10" fmla="*/ 0 w 482"/>
                  <a:gd name="T11" fmla="*/ 1 h 170"/>
                  <a:gd name="T12" fmla="*/ 0 w 482"/>
                  <a:gd name="T13" fmla="*/ 1 h 170"/>
                  <a:gd name="T14" fmla="*/ 0 w 482"/>
                  <a:gd name="T15" fmla="*/ 1 h 170"/>
                  <a:gd name="T16" fmla="*/ 0 60000 65536"/>
                  <a:gd name="T17" fmla="*/ 0 60000 65536"/>
                  <a:gd name="T18" fmla="*/ 0 60000 65536"/>
                  <a:gd name="T19" fmla="*/ 0 60000 65536"/>
                  <a:gd name="T20" fmla="*/ 0 60000 65536"/>
                  <a:gd name="T21" fmla="*/ 0 60000 65536"/>
                  <a:gd name="T22" fmla="*/ 0 60000 65536"/>
                  <a:gd name="T23" fmla="*/ 0 60000 65536"/>
                  <a:gd name="T24" fmla="*/ 0 w 482"/>
                  <a:gd name="T25" fmla="*/ 0 h 170"/>
                  <a:gd name="T26" fmla="*/ 482 w 482"/>
                  <a:gd name="T27" fmla="*/ 170 h 1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2" h="170">
                    <a:moveTo>
                      <a:pt x="0" y="16"/>
                    </a:moveTo>
                    <a:lnTo>
                      <a:pt x="43" y="0"/>
                    </a:lnTo>
                    <a:lnTo>
                      <a:pt x="147" y="0"/>
                    </a:lnTo>
                    <a:lnTo>
                      <a:pt x="171" y="16"/>
                    </a:lnTo>
                    <a:lnTo>
                      <a:pt x="314" y="35"/>
                    </a:lnTo>
                    <a:lnTo>
                      <a:pt x="378" y="85"/>
                    </a:lnTo>
                    <a:lnTo>
                      <a:pt x="398" y="137"/>
                    </a:lnTo>
                    <a:lnTo>
                      <a:pt x="482" y="170"/>
                    </a:lnTo>
                  </a:path>
                </a:pathLst>
              </a:custGeom>
              <a:noFill/>
              <a:ln w="0">
                <a:solidFill>
                  <a:srgbClr val="808080"/>
                </a:solidFill>
                <a:round/>
                <a:headEnd/>
                <a:tailEnd/>
              </a:ln>
            </p:spPr>
            <p:txBody>
              <a:bodyPr/>
              <a:lstStyle/>
              <a:p>
                <a:endParaRPr lang="de-DE"/>
              </a:p>
            </p:txBody>
          </p:sp>
          <p:sp>
            <p:nvSpPr>
              <p:cNvPr id="106" name="Freeform 17"/>
              <p:cNvSpPr>
                <a:spLocks/>
              </p:cNvSpPr>
              <p:nvPr/>
            </p:nvSpPr>
            <p:spPr bwMode="auto">
              <a:xfrm>
                <a:off x="5067" y="1024"/>
                <a:ext cx="220" cy="250"/>
              </a:xfrm>
              <a:custGeom>
                <a:avLst/>
                <a:gdLst>
                  <a:gd name="T0" fmla="*/ 0 w 660"/>
                  <a:gd name="T1" fmla="*/ 1 h 499"/>
                  <a:gd name="T2" fmla="*/ 0 w 660"/>
                  <a:gd name="T3" fmla="*/ 1 h 499"/>
                  <a:gd name="T4" fmla="*/ 0 w 660"/>
                  <a:gd name="T5" fmla="*/ 1 h 499"/>
                  <a:gd name="T6" fmla="*/ 0 w 660"/>
                  <a:gd name="T7" fmla="*/ 1 h 499"/>
                  <a:gd name="T8" fmla="*/ 0 w 660"/>
                  <a:gd name="T9" fmla="*/ 1 h 499"/>
                  <a:gd name="T10" fmla="*/ 0 w 660"/>
                  <a:gd name="T11" fmla="*/ 0 h 499"/>
                  <a:gd name="T12" fmla="*/ 0 60000 65536"/>
                  <a:gd name="T13" fmla="*/ 0 60000 65536"/>
                  <a:gd name="T14" fmla="*/ 0 60000 65536"/>
                  <a:gd name="T15" fmla="*/ 0 60000 65536"/>
                  <a:gd name="T16" fmla="*/ 0 60000 65536"/>
                  <a:gd name="T17" fmla="*/ 0 60000 65536"/>
                  <a:gd name="T18" fmla="*/ 0 w 660"/>
                  <a:gd name="T19" fmla="*/ 0 h 499"/>
                  <a:gd name="T20" fmla="*/ 660 w 660"/>
                  <a:gd name="T21" fmla="*/ 499 h 499"/>
                </a:gdLst>
                <a:ahLst/>
                <a:cxnLst>
                  <a:cxn ang="T12">
                    <a:pos x="T0" y="T1"/>
                  </a:cxn>
                  <a:cxn ang="T13">
                    <a:pos x="T2" y="T3"/>
                  </a:cxn>
                  <a:cxn ang="T14">
                    <a:pos x="T4" y="T5"/>
                  </a:cxn>
                  <a:cxn ang="T15">
                    <a:pos x="T6" y="T7"/>
                  </a:cxn>
                  <a:cxn ang="T16">
                    <a:pos x="T8" y="T9"/>
                  </a:cxn>
                  <a:cxn ang="T17">
                    <a:pos x="T10" y="T11"/>
                  </a:cxn>
                </a:cxnLst>
                <a:rect l="T18" t="T19" r="T20" b="T21"/>
                <a:pathLst>
                  <a:path w="660" h="499">
                    <a:moveTo>
                      <a:pt x="0" y="499"/>
                    </a:moveTo>
                    <a:lnTo>
                      <a:pt x="163" y="388"/>
                    </a:lnTo>
                    <a:lnTo>
                      <a:pt x="223" y="280"/>
                    </a:lnTo>
                    <a:lnTo>
                      <a:pt x="415" y="184"/>
                    </a:lnTo>
                    <a:lnTo>
                      <a:pt x="518" y="38"/>
                    </a:lnTo>
                    <a:lnTo>
                      <a:pt x="660" y="0"/>
                    </a:lnTo>
                  </a:path>
                </a:pathLst>
              </a:custGeom>
              <a:noFill/>
              <a:ln w="0">
                <a:solidFill>
                  <a:srgbClr val="808080"/>
                </a:solidFill>
                <a:round/>
                <a:headEnd/>
                <a:tailEnd/>
              </a:ln>
            </p:spPr>
            <p:txBody>
              <a:bodyPr/>
              <a:lstStyle/>
              <a:p>
                <a:endParaRPr lang="de-DE"/>
              </a:p>
            </p:txBody>
          </p:sp>
          <p:sp>
            <p:nvSpPr>
              <p:cNvPr id="107" name="Freeform 18"/>
              <p:cNvSpPr>
                <a:spLocks/>
              </p:cNvSpPr>
              <p:nvPr/>
            </p:nvSpPr>
            <p:spPr bwMode="auto">
              <a:xfrm>
                <a:off x="2984" y="1016"/>
                <a:ext cx="220" cy="250"/>
              </a:xfrm>
              <a:custGeom>
                <a:avLst/>
                <a:gdLst>
                  <a:gd name="T0" fmla="*/ 0 w 660"/>
                  <a:gd name="T1" fmla="*/ 1 h 500"/>
                  <a:gd name="T2" fmla="*/ 0 w 660"/>
                  <a:gd name="T3" fmla="*/ 1 h 500"/>
                  <a:gd name="T4" fmla="*/ 0 w 660"/>
                  <a:gd name="T5" fmla="*/ 1 h 500"/>
                  <a:gd name="T6" fmla="*/ 0 w 660"/>
                  <a:gd name="T7" fmla="*/ 1 h 500"/>
                  <a:gd name="T8" fmla="*/ 0 w 660"/>
                  <a:gd name="T9" fmla="*/ 1 h 500"/>
                  <a:gd name="T10" fmla="*/ 0 w 660"/>
                  <a:gd name="T11" fmla="*/ 1 h 500"/>
                  <a:gd name="T12" fmla="*/ 0 w 660"/>
                  <a:gd name="T13" fmla="*/ 1 h 500"/>
                  <a:gd name="T14" fmla="*/ 0 w 660"/>
                  <a:gd name="T15" fmla="*/ 1 h 500"/>
                  <a:gd name="T16" fmla="*/ 0 w 660"/>
                  <a:gd name="T17" fmla="*/ 1 h 500"/>
                  <a:gd name="T18" fmla="*/ 0 w 660"/>
                  <a:gd name="T19" fmla="*/ 1 h 500"/>
                  <a:gd name="T20" fmla="*/ 0 w 660"/>
                  <a:gd name="T21" fmla="*/ 1 h 500"/>
                  <a:gd name="T22" fmla="*/ 0 w 660"/>
                  <a:gd name="T23" fmla="*/ 0 h 5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60"/>
                  <a:gd name="T37" fmla="*/ 0 h 500"/>
                  <a:gd name="T38" fmla="*/ 660 w 660"/>
                  <a:gd name="T39" fmla="*/ 500 h 5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60" h="500">
                    <a:moveTo>
                      <a:pt x="660" y="500"/>
                    </a:moveTo>
                    <a:lnTo>
                      <a:pt x="626" y="489"/>
                    </a:lnTo>
                    <a:lnTo>
                      <a:pt x="535" y="389"/>
                    </a:lnTo>
                    <a:lnTo>
                      <a:pt x="497" y="388"/>
                    </a:lnTo>
                    <a:lnTo>
                      <a:pt x="438" y="280"/>
                    </a:lnTo>
                    <a:lnTo>
                      <a:pt x="347" y="251"/>
                    </a:lnTo>
                    <a:lnTo>
                      <a:pt x="298" y="165"/>
                    </a:lnTo>
                    <a:lnTo>
                      <a:pt x="230" y="137"/>
                    </a:lnTo>
                    <a:lnTo>
                      <a:pt x="177" y="171"/>
                    </a:lnTo>
                    <a:lnTo>
                      <a:pt x="101" y="119"/>
                    </a:lnTo>
                    <a:lnTo>
                      <a:pt x="113" y="80"/>
                    </a:lnTo>
                    <a:lnTo>
                      <a:pt x="0" y="0"/>
                    </a:lnTo>
                  </a:path>
                </a:pathLst>
              </a:custGeom>
              <a:noFill/>
              <a:ln w="0">
                <a:solidFill>
                  <a:srgbClr val="808080"/>
                </a:solidFill>
                <a:round/>
                <a:headEnd/>
                <a:tailEnd/>
              </a:ln>
            </p:spPr>
            <p:txBody>
              <a:bodyPr/>
              <a:lstStyle/>
              <a:p>
                <a:endParaRPr lang="de-DE"/>
              </a:p>
            </p:txBody>
          </p:sp>
          <p:sp>
            <p:nvSpPr>
              <p:cNvPr id="108" name="Freeform 19"/>
              <p:cNvSpPr>
                <a:spLocks/>
              </p:cNvSpPr>
              <p:nvPr/>
            </p:nvSpPr>
            <p:spPr bwMode="auto">
              <a:xfrm>
                <a:off x="451" y="2555"/>
                <a:ext cx="119" cy="77"/>
              </a:xfrm>
              <a:custGeom>
                <a:avLst/>
                <a:gdLst>
                  <a:gd name="T0" fmla="*/ 0 w 355"/>
                  <a:gd name="T1" fmla="*/ 0 h 155"/>
                  <a:gd name="T2" fmla="*/ 0 w 355"/>
                  <a:gd name="T3" fmla="*/ 0 h 155"/>
                  <a:gd name="T4" fmla="*/ 0 w 355"/>
                  <a:gd name="T5" fmla="*/ 0 h 155"/>
                  <a:gd name="T6" fmla="*/ 0 w 355"/>
                  <a:gd name="T7" fmla="*/ 0 h 155"/>
                  <a:gd name="T8" fmla="*/ 0 w 355"/>
                  <a:gd name="T9" fmla="*/ 0 h 155"/>
                  <a:gd name="T10" fmla="*/ 0 60000 65536"/>
                  <a:gd name="T11" fmla="*/ 0 60000 65536"/>
                  <a:gd name="T12" fmla="*/ 0 60000 65536"/>
                  <a:gd name="T13" fmla="*/ 0 60000 65536"/>
                  <a:gd name="T14" fmla="*/ 0 60000 65536"/>
                  <a:gd name="T15" fmla="*/ 0 w 355"/>
                  <a:gd name="T16" fmla="*/ 0 h 155"/>
                  <a:gd name="T17" fmla="*/ 355 w 355"/>
                  <a:gd name="T18" fmla="*/ 155 h 155"/>
                </a:gdLst>
                <a:ahLst/>
                <a:cxnLst>
                  <a:cxn ang="T10">
                    <a:pos x="T0" y="T1"/>
                  </a:cxn>
                  <a:cxn ang="T11">
                    <a:pos x="T2" y="T3"/>
                  </a:cxn>
                  <a:cxn ang="T12">
                    <a:pos x="T4" y="T5"/>
                  </a:cxn>
                  <a:cxn ang="T13">
                    <a:pos x="T6" y="T7"/>
                  </a:cxn>
                  <a:cxn ang="T14">
                    <a:pos x="T8" y="T9"/>
                  </a:cxn>
                </a:cxnLst>
                <a:rect l="T15" t="T16" r="T17" b="T18"/>
                <a:pathLst>
                  <a:path w="355" h="155">
                    <a:moveTo>
                      <a:pt x="355" y="155"/>
                    </a:moveTo>
                    <a:lnTo>
                      <a:pt x="253" y="110"/>
                    </a:lnTo>
                    <a:lnTo>
                      <a:pt x="181" y="74"/>
                    </a:lnTo>
                    <a:lnTo>
                      <a:pt x="110" y="35"/>
                    </a:lnTo>
                    <a:lnTo>
                      <a:pt x="0" y="0"/>
                    </a:lnTo>
                  </a:path>
                </a:pathLst>
              </a:custGeom>
              <a:noFill/>
              <a:ln w="0">
                <a:solidFill>
                  <a:srgbClr val="808080"/>
                </a:solidFill>
                <a:round/>
                <a:headEnd/>
                <a:tailEnd/>
              </a:ln>
            </p:spPr>
            <p:txBody>
              <a:bodyPr/>
              <a:lstStyle/>
              <a:p>
                <a:endParaRPr lang="de-DE"/>
              </a:p>
            </p:txBody>
          </p:sp>
          <p:sp>
            <p:nvSpPr>
              <p:cNvPr id="109" name="Line 20"/>
              <p:cNvSpPr>
                <a:spLocks noChangeShapeType="1"/>
              </p:cNvSpPr>
              <p:nvPr/>
            </p:nvSpPr>
            <p:spPr bwMode="auto">
              <a:xfrm flipH="1" flipV="1">
                <a:off x="3475" y="3729"/>
                <a:ext cx="6" cy="24"/>
              </a:xfrm>
              <a:prstGeom prst="line">
                <a:avLst/>
              </a:prstGeom>
              <a:noFill/>
              <a:ln w="17463">
                <a:solidFill>
                  <a:srgbClr val="008000"/>
                </a:solidFill>
                <a:round/>
                <a:headEnd/>
                <a:tailEnd/>
              </a:ln>
            </p:spPr>
            <p:txBody>
              <a:bodyPr/>
              <a:lstStyle/>
              <a:p>
                <a:endParaRPr lang="de-DE"/>
              </a:p>
            </p:txBody>
          </p:sp>
          <p:sp>
            <p:nvSpPr>
              <p:cNvPr id="110" name="Freeform 21"/>
              <p:cNvSpPr>
                <a:spLocks/>
              </p:cNvSpPr>
              <p:nvPr/>
            </p:nvSpPr>
            <p:spPr bwMode="auto">
              <a:xfrm>
                <a:off x="2431" y="3320"/>
                <a:ext cx="486" cy="374"/>
              </a:xfrm>
              <a:custGeom>
                <a:avLst/>
                <a:gdLst>
                  <a:gd name="T0" fmla="*/ 0 w 1460"/>
                  <a:gd name="T1" fmla="*/ 1 h 748"/>
                  <a:gd name="T2" fmla="*/ 0 w 1460"/>
                  <a:gd name="T3" fmla="*/ 1 h 748"/>
                  <a:gd name="T4" fmla="*/ 0 w 1460"/>
                  <a:gd name="T5" fmla="*/ 1 h 748"/>
                  <a:gd name="T6" fmla="*/ 0 w 1460"/>
                  <a:gd name="T7" fmla="*/ 1 h 748"/>
                  <a:gd name="T8" fmla="*/ 0 w 1460"/>
                  <a:gd name="T9" fmla="*/ 1 h 748"/>
                  <a:gd name="T10" fmla="*/ 0 w 1460"/>
                  <a:gd name="T11" fmla="*/ 1 h 748"/>
                  <a:gd name="T12" fmla="*/ 0 w 1460"/>
                  <a:gd name="T13" fmla="*/ 1 h 748"/>
                  <a:gd name="T14" fmla="*/ 0 w 1460"/>
                  <a:gd name="T15" fmla="*/ 1 h 748"/>
                  <a:gd name="T16" fmla="*/ 0 w 1460"/>
                  <a:gd name="T17" fmla="*/ 1 h 748"/>
                  <a:gd name="T18" fmla="*/ 0 w 1460"/>
                  <a:gd name="T19" fmla="*/ 1 h 748"/>
                  <a:gd name="T20" fmla="*/ 0 w 1460"/>
                  <a:gd name="T21" fmla="*/ 1 h 748"/>
                  <a:gd name="T22" fmla="*/ 0 w 1460"/>
                  <a:gd name="T23" fmla="*/ 1 h 748"/>
                  <a:gd name="T24" fmla="*/ 0 w 1460"/>
                  <a:gd name="T25" fmla="*/ 1 h 748"/>
                  <a:gd name="T26" fmla="*/ 0 w 1460"/>
                  <a:gd name="T27" fmla="*/ 1 h 748"/>
                  <a:gd name="T28" fmla="*/ 0 w 1460"/>
                  <a:gd name="T29" fmla="*/ 1 h 748"/>
                  <a:gd name="T30" fmla="*/ 0 w 1460"/>
                  <a:gd name="T31" fmla="*/ 1 h 748"/>
                  <a:gd name="T32" fmla="*/ 0 w 1460"/>
                  <a:gd name="T33" fmla="*/ 1 h 748"/>
                  <a:gd name="T34" fmla="*/ 0 w 1460"/>
                  <a:gd name="T35" fmla="*/ 0 h 748"/>
                  <a:gd name="T36" fmla="*/ 0 w 1460"/>
                  <a:gd name="T37" fmla="*/ 1 h 748"/>
                  <a:gd name="T38" fmla="*/ 0 w 1460"/>
                  <a:gd name="T39" fmla="*/ 1 h 748"/>
                  <a:gd name="T40" fmla="*/ 0 w 1460"/>
                  <a:gd name="T41" fmla="*/ 1 h 748"/>
                  <a:gd name="T42" fmla="*/ 0 w 1460"/>
                  <a:gd name="T43" fmla="*/ 1 h 748"/>
                  <a:gd name="T44" fmla="*/ 0 w 1460"/>
                  <a:gd name="T45" fmla="*/ 1 h 74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460"/>
                  <a:gd name="T70" fmla="*/ 0 h 748"/>
                  <a:gd name="T71" fmla="*/ 1460 w 1460"/>
                  <a:gd name="T72" fmla="*/ 748 h 74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460" h="748">
                    <a:moveTo>
                      <a:pt x="0" y="748"/>
                    </a:moveTo>
                    <a:lnTo>
                      <a:pt x="24" y="519"/>
                    </a:lnTo>
                    <a:lnTo>
                      <a:pt x="206" y="516"/>
                    </a:lnTo>
                    <a:lnTo>
                      <a:pt x="229" y="436"/>
                    </a:lnTo>
                    <a:lnTo>
                      <a:pt x="203" y="373"/>
                    </a:lnTo>
                    <a:lnTo>
                      <a:pt x="229" y="294"/>
                    </a:lnTo>
                    <a:lnTo>
                      <a:pt x="307" y="291"/>
                    </a:lnTo>
                    <a:lnTo>
                      <a:pt x="455" y="277"/>
                    </a:lnTo>
                    <a:lnTo>
                      <a:pt x="499" y="246"/>
                    </a:lnTo>
                    <a:lnTo>
                      <a:pt x="518" y="217"/>
                    </a:lnTo>
                    <a:lnTo>
                      <a:pt x="561" y="217"/>
                    </a:lnTo>
                    <a:lnTo>
                      <a:pt x="622" y="154"/>
                    </a:lnTo>
                    <a:lnTo>
                      <a:pt x="708" y="165"/>
                    </a:lnTo>
                    <a:lnTo>
                      <a:pt x="777" y="118"/>
                    </a:lnTo>
                    <a:lnTo>
                      <a:pt x="863" y="88"/>
                    </a:lnTo>
                    <a:lnTo>
                      <a:pt x="871" y="62"/>
                    </a:lnTo>
                    <a:lnTo>
                      <a:pt x="948" y="12"/>
                    </a:lnTo>
                    <a:lnTo>
                      <a:pt x="1061" y="0"/>
                    </a:lnTo>
                    <a:lnTo>
                      <a:pt x="1215" y="37"/>
                    </a:lnTo>
                    <a:lnTo>
                      <a:pt x="1234" y="100"/>
                    </a:lnTo>
                    <a:lnTo>
                      <a:pt x="1240" y="196"/>
                    </a:lnTo>
                    <a:lnTo>
                      <a:pt x="1324" y="229"/>
                    </a:lnTo>
                    <a:lnTo>
                      <a:pt x="1460" y="183"/>
                    </a:lnTo>
                  </a:path>
                </a:pathLst>
              </a:custGeom>
              <a:noFill/>
              <a:ln w="17463">
                <a:solidFill>
                  <a:srgbClr val="008000"/>
                </a:solidFill>
                <a:round/>
                <a:headEnd/>
                <a:tailEnd/>
              </a:ln>
            </p:spPr>
            <p:txBody>
              <a:bodyPr/>
              <a:lstStyle/>
              <a:p>
                <a:endParaRPr lang="de-DE"/>
              </a:p>
            </p:txBody>
          </p:sp>
          <p:sp>
            <p:nvSpPr>
              <p:cNvPr id="111" name="Freeform 22"/>
              <p:cNvSpPr>
                <a:spLocks/>
              </p:cNvSpPr>
              <p:nvPr/>
            </p:nvSpPr>
            <p:spPr bwMode="auto">
              <a:xfrm>
                <a:off x="3132" y="1726"/>
                <a:ext cx="185" cy="237"/>
              </a:xfrm>
              <a:custGeom>
                <a:avLst/>
                <a:gdLst>
                  <a:gd name="T0" fmla="*/ 0 w 555"/>
                  <a:gd name="T1" fmla="*/ 1 h 473"/>
                  <a:gd name="T2" fmla="*/ 0 w 555"/>
                  <a:gd name="T3" fmla="*/ 1 h 473"/>
                  <a:gd name="T4" fmla="*/ 0 w 555"/>
                  <a:gd name="T5" fmla="*/ 1 h 473"/>
                  <a:gd name="T6" fmla="*/ 0 w 555"/>
                  <a:gd name="T7" fmla="*/ 1 h 473"/>
                  <a:gd name="T8" fmla="*/ 0 w 555"/>
                  <a:gd name="T9" fmla="*/ 1 h 473"/>
                  <a:gd name="T10" fmla="*/ 0 w 555"/>
                  <a:gd name="T11" fmla="*/ 1 h 473"/>
                  <a:gd name="T12" fmla="*/ 0 w 555"/>
                  <a:gd name="T13" fmla="*/ 0 h 473"/>
                  <a:gd name="T14" fmla="*/ 0 60000 65536"/>
                  <a:gd name="T15" fmla="*/ 0 60000 65536"/>
                  <a:gd name="T16" fmla="*/ 0 60000 65536"/>
                  <a:gd name="T17" fmla="*/ 0 60000 65536"/>
                  <a:gd name="T18" fmla="*/ 0 60000 65536"/>
                  <a:gd name="T19" fmla="*/ 0 60000 65536"/>
                  <a:gd name="T20" fmla="*/ 0 60000 65536"/>
                  <a:gd name="T21" fmla="*/ 0 w 555"/>
                  <a:gd name="T22" fmla="*/ 0 h 473"/>
                  <a:gd name="T23" fmla="*/ 555 w 555"/>
                  <a:gd name="T24" fmla="*/ 473 h 4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5" h="473">
                    <a:moveTo>
                      <a:pt x="0" y="473"/>
                    </a:moveTo>
                    <a:lnTo>
                      <a:pt x="36" y="422"/>
                    </a:lnTo>
                    <a:lnTo>
                      <a:pt x="86" y="405"/>
                    </a:lnTo>
                    <a:lnTo>
                      <a:pt x="86" y="329"/>
                    </a:lnTo>
                    <a:lnTo>
                      <a:pt x="406" y="42"/>
                    </a:lnTo>
                    <a:lnTo>
                      <a:pt x="475" y="9"/>
                    </a:lnTo>
                    <a:lnTo>
                      <a:pt x="555" y="0"/>
                    </a:lnTo>
                  </a:path>
                </a:pathLst>
              </a:custGeom>
              <a:noFill/>
              <a:ln w="17463">
                <a:solidFill>
                  <a:srgbClr val="008000"/>
                </a:solidFill>
                <a:round/>
                <a:headEnd/>
                <a:tailEnd/>
              </a:ln>
            </p:spPr>
            <p:txBody>
              <a:bodyPr/>
              <a:lstStyle/>
              <a:p>
                <a:endParaRPr lang="de-DE"/>
              </a:p>
            </p:txBody>
          </p:sp>
          <p:sp>
            <p:nvSpPr>
              <p:cNvPr id="112" name="Freeform 23"/>
              <p:cNvSpPr>
                <a:spLocks/>
              </p:cNvSpPr>
              <p:nvPr/>
            </p:nvSpPr>
            <p:spPr bwMode="auto">
              <a:xfrm>
                <a:off x="4373" y="1152"/>
                <a:ext cx="659" cy="582"/>
              </a:xfrm>
              <a:custGeom>
                <a:avLst/>
                <a:gdLst>
                  <a:gd name="T0" fmla="*/ 0 w 1977"/>
                  <a:gd name="T1" fmla="*/ 0 h 1165"/>
                  <a:gd name="T2" fmla="*/ 0 w 1977"/>
                  <a:gd name="T3" fmla="*/ 0 h 1165"/>
                  <a:gd name="T4" fmla="*/ 0 w 1977"/>
                  <a:gd name="T5" fmla="*/ 0 h 1165"/>
                  <a:gd name="T6" fmla="*/ 0 w 1977"/>
                  <a:gd name="T7" fmla="*/ 0 h 1165"/>
                  <a:gd name="T8" fmla="*/ 0 w 1977"/>
                  <a:gd name="T9" fmla="*/ 0 h 1165"/>
                  <a:gd name="T10" fmla="*/ 0 w 1977"/>
                  <a:gd name="T11" fmla="*/ 0 h 1165"/>
                  <a:gd name="T12" fmla="*/ 0 w 1977"/>
                  <a:gd name="T13" fmla="*/ 0 h 1165"/>
                  <a:gd name="T14" fmla="*/ 0 w 1977"/>
                  <a:gd name="T15" fmla="*/ 0 h 1165"/>
                  <a:gd name="T16" fmla="*/ 0 w 1977"/>
                  <a:gd name="T17" fmla="*/ 0 h 1165"/>
                  <a:gd name="T18" fmla="*/ 0 w 1977"/>
                  <a:gd name="T19" fmla="*/ 0 h 1165"/>
                  <a:gd name="T20" fmla="*/ 0 w 1977"/>
                  <a:gd name="T21" fmla="*/ 0 h 1165"/>
                  <a:gd name="T22" fmla="*/ 0 w 1977"/>
                  <a:gd name="T23" fmla="*/ 0 h 1165"/>
                  <a:gd name="T24" fmla="*/ 0 w 1977"/>
                  <a:gd name="T25" fmla="*/ 0 h 1165"/>
                  <a:gd name="T26" fmla="*/ 0 w 1977"/>
                  <a:gd name="T27" fmla="*/ 0 h 1165"/>
                  <a:gd name="T28" fmla="*/ 0 w 1977"/>
                  <a:gd name="T29" fmla="*/ 0 h 1165"/>
                  <a:gd name="T30" fmla="*/ 0 w 1977"/>
                  <a:gd name="T31" fmla="*/ 0 h 116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977"/>
                  <a:gd name="T49" fmla="*/ 0 h 1165"/>
                  <a:gd name="T50" fmla="*/ 1977 w 1977"/>
                  <a:gd name="T51" fmla="*/ 1165 h 116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977" h="1165">
                    <a:moveTo>
                      <a:pt x="0" y="1060"/>
                    </a:moveTo>
                    <a:lnTo>
                      <a:pt x="239" y="1161"/>
                    </a:lnTo>
                    <a:lnTo>
                      <a:pt x="402" y="1161"/>
                    </a:lnTo>
                    <a:lnTo>
                      <a:pt x="729" y="968"/>
                    </a:lnTo>
                    <a:lnTo>
                      <a:pt x="995" y="1001"/>
                    </a:lnTo>
                    <a:lnTo>
                      <a:pt x="1073" y="1090"/>
                    </a:lnTo>
                    <a:lnTo>
                      <a:pt x="1114" y="1165"/>
                    </a:lnTo>
                    <a:lnTo>
                      <a:pt x="1286" y="1118"/>
                    </a:lnTo>
                    <a:lnTo>
                      <a:pt x="1535" y="1144"/>
                    </a:lnTo>
                    <a:lnTo>
                      <a:pt x="1660" y="1124"/>
                    </a:lnTo>
                    <a:lnTo>
                      <a:pt x="1836" y="1149"/>
                    </a:lnTo>
                    <a:lnTo>
                      <a:pt x="1934" y="991"/>
                    </a:lnTo>
                    <a:lnTo>
                      <a:pt x="1977" y="418"/>
                    </a:lnTo>
                    <a:lnTo>
                      <a:pt x="1961" y="355"/>
                    </a:lnTo>
                    <a:lnTo>
                      <a:pt x="1862" y="301"/>
                    </a:lnTo>
                    <a:lnTo>
                      <a:pt x="1780" y="0"/>
                    </a:lnTo>
                  </a:path>
                </a:pathLst>
              </a:custGeom>
              <a:noFill/>
              <a:ln w="17463">
                <a:solidFill>
                  <a:srgbClr val="008000"/>
                </a:solidFill>
                <a:round/>
                <a:headEnd/>
                <a:tailEnd/>
              </a:ln>
            </p:spPr>
            <p:txBody>
              <a:bodyPr/>
              <a:lstStyle/>
              <a:p>
                <a:endParaRPr lang="de-DE"/>
              </a:p>
            </p:txBody>
          </p:sp>
          <p:sp>
            <p:nvSpPr>
              <p:cNvPr id="113" name="Freeform 24"/>
              <p:cNvSpPr>
                <a:spLocks/>
              </p:cNvSpPr>
              <p:nvPr/>
            </p:nvSpPr>
            <p:spPr bwMode="auto">
              <a:xfrm>
                <a:off x="4879" y="2020"/>
                <a:ext cx="381" cy="119"/>
              </a:xfrm>
              <a:custGeom>
                <a:avLst/>
                <a:gdLst>
                  <a:gd name="T0" fmla="*/ 0 w 1145"/>
                  <a:gd name="T1" fmla="*/ 0 h 239"/>
                  <a:gd name="T2" fmla="*/ 0 w 1145"/>
                  <a:gd name="T3" fmla="*/ 0 h 239"/>
                  <a:gd name="T4" fmla="*/ 0 w 1145"/>
                  <a:gd name="T5" fmla="*/ 0 h 239"/>
                  <a:gd name="T6" fmla="*/ 0 w 1145"/>
                  <a:gd name="T7" fmla="*/ 0 h 239"/>
                  <a:gd name="T8" fmla="*/ 0 w 1145"/>
                  <a:gd name="T9" fmla="*/ 0 h 239"/>
                  <a:gd name="T10" fmla="*/ 0 w 1145"/>
                  <a:gd name="T11" fmla="*/ 0 h 239"/>
                  <a:gd name="T12" fmla="*/ 0 w 1145"/>
                  <a:gd name="T13" fmla="*/ 0 h 239"/>
                  <a:gd name="T14" fmla="*/ 0 w 1145"/>
                  <a:gd name="T15" fmla="*/ 0 h 239"/>
                  <a:gd name="T16" fmla="*/ 0 w 1145"/>
                  <a:gd name="T17" fmla="*/ 0 h 239"/>
                  <a:gd name="T18" fmla="*/ 0 w 1145"/>
                  <a:gd name="T19" fmla="*/ 0 h 239"/>
                  <a:gd name="T20" fmla="*/ 0 w 1145"/>
                  <a:gd name="T21" fmla="*/ 0 h 23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45"/>
                  <a:gd name="T34" fmla="*/ 0 h 239"/>
                  <a:gd name="T35" fmla="*/ 1145 w 1145"/>
                  <a:gd name="T36" fmla="*/ 239 h 23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45" h="239">
                    <a:moveTo>
                      <a:pt x="1145" y="239"/>
                    </a:moveTo>
                    <a:lnTo>
                      <a:pt x="957" y="200"/>
                    </a:lnTo>
                    <a:lnTo>
                      <a:pt x="922" y="119"/>
                    </a:lnTo>
                    <a:lnTo>
                      <a:pt x="837" y="135"/>
                    </a:lnTo>
                    <a:lnTo>
                      <a:pt x="514" y="91"/>
                    </a:lnTo>
                    <a:lnTo>
                      <a:pt x="452" y="9"/>
                    </a:lnTo>
                    <a:lnTo>
                      <a:pt x="286" y="0"/>
                    </a:lnTo>
                    <a:lnTo>
                      <a:pt x="273" y="35"/>
                    </a:lnTo>
                    <a:lnTo>
                      <a:pt x="160" y="40"/>
                    </a:lnTo>
                    <a:lnTo>
                      <a:pt x="44" y="82"/>
                    </a:lnTo>
                    <a:lnTo>
                      <a:pt x="0" y="65"/>
                    </a:lnTo>
                  </a:path>
                </a:pathLst>
              </a:custGeom>
              <a:noFill/>
              <a:ln w="25400">
                <a:solidFill>
                  <a:srgbClr val="FF0000"/>
                </a:solidFill>
                <a:round/>
                <a:headEnd/>
                <a:tailEnd/>
              </a:ln>
            </p:spPr>
            <p:txBody>
              <a:bodyPr/>
              <a:lstStyle/>
              <a:p>
                <a:endParaRPr lang="de-DE"/>
              </a:p>
            </p:txBody>
          </p:sp>
          <p:sp>
            <p:nvSpPr>
              <p:cNvPr id="114" name="Freeform 25"/>
              <p:cNvSpPr>
                <a:spLocks/>
              </p:cNvSpPr>
              <p:nvPr/>
            </p:nvSpPr>
            <p:spPr bwMode="auto">
              <a:xfrm>
                <a:off x="4453" y="1614"/>
                <a:ext cx="459" cy="440"/>
              </a:xfrm>
              <a:custGeom>
                <a:avLst/>
                <a:gdLst>
                  <a:gd name="T0" fmla="*/ 0 w 1379"/>
                  <a:gd name="T1" fmla="*/ 1 h 879"/>
                  <a:gd name="T2" fmla="*/ 0 w 1379"/>
                  <a:gd name="T3" fmla="*/ 1 h 879"/>
                  <a:gd name="T4" fmla="*/ 0 w 1379"/>
                  <a:gd name="T5" fmla="*/ 0 h 879"/>
                  <a:gd name="T6" fmla="*/ 0 w 1379"/>
                  <a:gd name="T7" fmla="*/ 1 h 879"/>
                  <a:gd name="T8" fmla="*/ 0 w 1379"/>
                  <a:gd name="T9" fmla="*/ 1 h 879"/>
                  <a:gd name="T10" fmla="*/ 0 w 1379"/>
                  <a:gd name="T11" fmla="*/ 1 h 879"/>
                  <a:gd name="T12" fmla="*/ 0 w 1379"/>
                  <a:gd name="T13" fmla="*/ 1 h 879"/>
                  <a:gd name="T14" fmla="*/ 0 w 1379"/>
                  <a:gd name="T15" fmla="*/ 1 h 879"/>
                  <a:gd name="T16" fmla="*/ 0 w 1379"/>
                  <a:gd name="T17" fmla="*/ 1 h 879"/>
                  <a:gd name="T18" fmla="*/ 0 w 1379"/>
                  <a:gd name="T19" fmla="*/ 1 h 879"/>
                  <a:gd name="T20" fmla="*/ 0 w 1379"/>
                  <a:gd name="T21" fmla="*/ 1 h 87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79"/>
                  <a:gd name="T34" fmla="*/ 0 h 879"/>
                  <a:gd name="T35" fmla="*/ 1379 w 1379"/>
                  <a:gd name="T36" fmla="*/ 879 h 87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79" h="879">
                    <a:moveTo>
                      <a:pt x="0" y="203"/>
                    </a:moveTo>
                    <a:lnTo>
                      <a:pt x="136" y="203"/>
                    </a:lnTo>
                    <a:lnTo>
                      <a:pt x="475" y="0"/>
                    </a:lnTo>
                    <a:lnTo>
                      <a:pt x="855" y="57"/>
                    </a:lnTo>
                    <a:lnTo>
                      <a:pt x="892" y="142"/>
                    </a:lnTo>
                    <a:lnTo>
                      <a:pt x="1243" y="269"/>
                    </a:lnTo>
                    <a:lnTo>
                      <a:pt x="1359" y="572"/>
                    </a:lnTo>
                    <a:lnTo>
                      <a:pt x="1379" y="735"/>
                    </a:lnTo>
                    <a:lnTo>
                      <a:pt x="1280" y="879"/>
                    </a:lnTo>
                    <a:lnTo>
                      <a:pt x="1081" y="824"/>
                    </a:lnTo>
                    <a:lnTo>
                      <a:pt x="1051" y="749"/>
                    </a:lnTo>
                  </a:path>
                </a:pathLst>
              </a:custGeom>
              <a:noFill/>
              <a:ln w="25400">
                <a:solidFill>
                  <a:srgbClr val="FF0000"/>
                </a:solidFill>
                <a:round/>
                <a:headEnd/>
                <a:tailEnd/>
              </a:ln>
            </p:spPr>
            <p:txBody>
              <a:bodyPr/>
              <a:lstStyle/>
              <a:p>
                <a:endParaRPr lang="de-DE"/>
              </a:p>
            </p:txBody>
          </p:sp>
          <p:sp>
            <p:nvSpPr>
              <p:cNvPr id="115" name="Freeform 26"/>
              <p:cNvSpPr>
                <a:spLocks/>
              </p:cNvSpPr>
              <p:nvPr/>
            </p:nvSpPr>
            <p:spPr bwMode="auto">
              <a:xfrm>
                <a:off x="3743" y="3370"/>
                <a:ext cx="444" cy="235"/>
              </a:xfrm>
              <a:custGeom>
                <a:avLst/>
                <a:gdLst>
                  <a:gd name="T0" fmla="*/ 0 w 1332"/>
                  <a:gd name="T1" fmla="*/ 1 h 470"/>
                  <a:gd name="T2" fmla="*/ 0 w 1332"/>
                  <a:gd name="T3" fmla="*/ 1 h 470"/>
                  <a:gd name="T4" fmla="*/ 0 w 1332"/>
                  <a:gd name="T5" fmla="*/ 1 h 470"/>
                  <a:gd name="T6" fmla="*/ 0 w 1332"/>
                  <a:gd name="T7" fmla="*/ 1 h 470"/>
                  <a:gd name="T8" fmla="*/ 0 w 1332"/>
                  <a:gd name="T9" fmla="*/ 1 h 470"/>
                  <a:gd name="T10" fmla="*/ 0 w 1332"/>
                  <a:gd name="T11" fmla="*/ 1 h 470"/>
                  <a:gd name="T12" fmla="*/ 0 w 1332"/>
                  <a:gd name="T13" fmla="*/ 1 h 470"/>
                  <a:gd name="T14" fmla="*/ 0 w 1332"/>
                  <a:gd name="T15" fmla="*/ 0 h 470"/>
                  <a:gd name="T16" fmla="*/ 0 60000 65536"/>
                  <a:gd name="T17" fmla="*/ 0 60000 65536"/>
                  <a:gd name="T18" fmla="*/ 0 60000 65536"/>
                  <a:gd name="T19" fmla="*/ 0 60000 65536"/>
                  <a:gd name="T20" fmla="*/ 0 60000 65536"/>
                  <a:gd name="T21" fmla="*/ 0 60000 65536"/>
                  <a:gd name="T22" fmla="*/ 0 60000 65536"/>
                  <a:gd name="T23" fmla="*/ 0 60000 65536"/>
                  <a:gd name="T24" fmla="*/ 0 w 1332"/>
                  <a:gd name="T25" fmla="*/ 0 h 470"/>
                  <a:gd name="T26" fmla="*/ 1332 w 1332"/>
                  <a:gd name="T27" fmla="*/ 470 h 4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32" h="470">
                    <a:moveTo>
                      <a:pt x="0" y="470"/>
                    </a:moveTo>
                    <a:lnTo>
                      <a:pt x="73" y="418"/>
                    </a:lnTo>
                    <a:lnTo>
                      <a:pt x="240" y="470"/>
                    </a:lnTo>
                    <a:lnTo>
                      <a:pt x="374" y="364"/>
                    </a:lnTo>
                    <a:lnTo>
                      <a:pt x="505" y="299"/>
                    </a:lnTo>
                    <a:lnTo>
                      <a:pt x="958" y="232"/>
                    </a:lnTo>
                    <a:lnTo>
                      <a:pt x="1307" y="81"/>
                    </a:lnTo>
                    <a:lnTo>
                      <a:pt x="1332" y="0"/>
                    </a:lnTo>
                  </a:path>
                </a:pathLst>
              </a:custGeom>
              <a:noFill/>
              <a:ln w="25400">
                <a:solidFill>
                  <a:srgbClr val="FF0000"/>
                </a:solidFill>
                <a:round/>
                <a:headEnd/>
                <a:tailEnd/>
              </a:ln>
            </p:spPr>
            <p:txBody>
              <a:bodyPr/>
              <a:lstStyle/>
              <a:p>
                <a:endParaRPr lang="de-DE"/>
              </a:p>
            </p:txBody>
          </p:sp>
          <p:sp>
            <p:nvSpPr>
              <p:cNvPr id="116" name="Freeform 27"/>
              <p:cNvSpPr>
                <a:spLocks/>
              </p:cNvSpPr>
              <p:nvPr/>
            </p:nvSpPr>
            <p:spPr bwMode="auto">
              <a:xfrm>
                <a:off x="3738" y="3631"/>
                <a:ext cx="170" cy="163"/>
              </a:xfrm>
              <a:custGeom>
                <a:avLst/>
                <a:gdLst>
                  <a:gd name="T0" fmla="*/ 0 w 510"/>
                  <a:gd name="T1" fmla="*/ 0 h 327"/>
                  <a:gd name="T2" fmla="*/ 0 w 510"/>
                  <a:gd name="T3" fmla="*/ 0 h 327"/>
                  <a:gd name="T4" fmla="*/ 0 w 510"/>
                  <a:gd name="T5" fmla="*/ 0 h 327"/>
                  <a:gd name="T6" fmla="*/ 0 w 510"/>
                  <a:gd name="T7" fmla="*/ 0 h 327"/>
                  <a:gd name="T8" fmla="*/ 0 60000 65536"/>
                  <a:gd name="T9" fmla="*/ 0 60000 65536"/>
                  <a:gd name="T10" fmla="*/ 0 60000 65536"/>
                  <a:gd name="T11" fmla="*/ 0 60000 65536"/>
                  <a:gd name="T12" fmla="*/ 0 w 510"/>
                  <a:gd name="T13" fmla="*/ 0 h 327"/>
                  <a:gd name="T14" fmla="*/ 510 w 510"/>
                  <a:gd name="T15" fmla="*/ 327 h 327"/>
                </a:gdLst>
                <a:ahLst/>
                <a:cxnLst>
                  <a:cxn ang="T8">
                    <a:pos x="T0" y="T1"/>
                  </a:cxn>
                  <a:cxn ang="T9">
                    <a:pos x="T2" y="T3"/>
                  </a:cxn>
                  <a:cxn ang="T10">
                    <a:pos x="T4" y="T5"/>
                  </a:cxn>
                  <a:cxn ang="T11">
                    <a:pos x="T6" y="T7"/>
                  </a:cxn>
                </a:cxnLst>
                <a:rect l="T12" t="T13" r="T14" b="T15"/>
                <a:pathLst>
                  <a:path w="510" h="327">
                    <a:moveTo>
                      <a:pt x="0" y="0"/>
                    </a:moveTo>
                    <a:lnTo>
                      <a:pt x="8" y="153"/>
                    </a:lnTo>
                    <a:lnTo>
                      <a:pt x="328" y="218"/>
                    </a:lnTo>
                    <a:lnTo>
                      <a:pt x="510" y="327"/>
                    </a:lnTo>
                  </a:path>
                </a:pathLst>
              </a:custGeom>
              <a:noFill/>
              <a:ln w="17463">
                <a:solidFill>
                  <a:srgbClr val="008000"/>
                </a:solidFill>
                <a:round/>
                <a:headEnd/>
                <a:tailEnd/>
              </a:ln>
            </p:spPr>
            <p:txBody>
              <a:bodyPr/>
              <a:lstStyle/>
              <a:p>
                <a:endParaRPr lang="de-DE"/>
              </a:p>
            </p:txBody>
          </p:sp>
          <p:sp>
            <p:nvSpPr>
              <p:cNvPr id="117" name="Freeform 28"/>
              <p:cNvSpPr>
                <a:spLocks/>
              </p:cNvSpPr>
              <p:nvPr/>
            </p:nvSpPr>
            <p:spPr bwMode="auto">
              <a:xfrm>
                <a:off x="2525" y="1864"/>
                <a:ext cx="279" cy="1104"/>
              </a:xfrm>
              <a:custGeom>
                <a:avLst/>
                <a:gdLst>
                  <a:gd name="T0" fmla="*/ 0 w 836"/>
                  <a:gd name="T1" fmla="*/ 1 h 2208"/>
                  <a:gd name="T2" fmla="*/ 0 w 836"/>
                  <a:gd name="T3" fmla="*/ 1 h 2208"/>
                  <a:gd name="T4" fmla="*/ 0 w 836"/>
                  <a:gd name="T5" fmla="*/ 1 h 2208"/>
                  <a:gd name="T6" fmla="*/ 0 w 836"/>
                  <a:gd name="T7" fmla="*/ 1 h 2208"/>
                  <a:gd name="T8" fmla="*/ 0 w 836"/>
                  <a:gd name="T9" fmla="*/ 1 h 2208"/>
                  <a:gd name="T10" fmla="*/ 0 w 836"/>
                  <a:gd name="T11" fmla="*/ 1 h 2208"/>
                  <a:gd name="T12" fmla="*/ 0 w 836"/>
                  <a:gd name="T13" fmla="*/ 1 h 2208"/>
                  <a:gd name="T14" fmla="*/ 0 w 836"/>
                  <a:gd name="T15" fmla="*/ 1 h 2208"/>
                  <a:gd name="T16" fmla="*/ 0 w 836"/>
                  <a:gd name="T17" fmla="*/ 1 h 2208"/>
                  <a:gd name="T18" fmla="*/ 0 w 836"/>
                  <a:gd name="T19" fmla="*/ 1 h 2208"/>
                  <a:gd name="T20" fmla="*/ 0 w 836"/>
                  <a:gd name="T21" fmla="*/ 1 h 2208"/>
                  <a:gd name="T22" fmla="*/ 0 w 836"/>
                  <a:gd name="T23" fmla="*/ 1 h 2208"/>
                  <a:gd name="T24" fmla="*/ 0 w 836"/>
                  <a:gd name="T25" fmla="*/ 1 h 2208"/>
                  <a:gd name="T26" fmla="*/ 0 w 836"/>
                  <a:gd name="T27" fmla="*/ 1 h 2208"/>
                  <a:gd name="T28" fmla="*/ 0 w 836"/>
                  <a:gd name="T29" fmla="*/ 1 h 2208"/>
                  <a:gd name="T30" fmla="*/ 0 w 836"/>
                  <a:gd name="T31" fmla="*/ 1 h 2208"/>
                  <a:gd name="T32" fmla="*/ 0 w 836"/>
                  <a:gd name="T33" fmla="*/ 1 h 2208"/>
                  <a:gd name="T34" fmla="*/ 0 w 836"/>
                  <a:gd name="T35" fmla="*/ 1 h 2208"/>
                  <a:gd name="T36" fmla="*/ 0 w 836"/>
                  <a:gd name="T37" fmla="*/ 1 h 2208"/>
                  <a:gd name="T38" fmla="*/ 0 w 836"/>
                  <a:gd name="T39" fmla="*/ 1 h 2208"/>
                  <a:gd name="T40" fmla="*/ 0 w 836"/>
                  <a:gd name="T41" fmla="*/ 1 h 2208"/>
                  <a:gd name="T42" fmla="*/ 0 w 836"/>
                  <a:gd name="T43" fmla="*/ 1 h 2208"/>
                  <a:gd name="T44" fmla="*/ 0 w 836"/>
                  <a:gd name="T45" fmla="*/ 1 h 2208"/>
                  <a:gd name="T46" fmla="*/ 0 w 836"/>
                  <a:gd name="T47" fmla="*/ 1 h 2208"/>
                  <a:gd name="T48" fmla="*/ 0 w 836"/>
                  <a:gd name="T49" fmla="*/ 1 h 2208"/>
                  <a:gd name="T50" fmla="*/ 0 w 836"/>
                  <a:gd name="T51" fmla="*/ 1 h 2208"/>
                  <a:gd name="T52" fmla="*/ 0 w 836"/>
                  <a:gd name="T53" fmla="*/ 1 h 2208"/>
                  <a:gd name="T54" fmla="*/ 0 w 836"/>
                  <a:gd name="T55" fmla="*/ 1 h 2208"/>
                  <a:gd name="T56" fmla="*/ 0 w 836"/>
                  <a:gd name="T57" fmla="*/ 1 h 2208"/>
                  <a:gd name="T58" fmla="*/ 0 w 836"/>
                  <a:gd name="T59" fmla="*/ 1 h 2208"/>
                  <a:gd name="T60" fmla="*/ 0 w 836"/>
                  <a:gd name="T61" fmla="*/ 1 h 2208"/>
                  <a:gd name="T62" fmla="*/ 0 w 836"/>
                  <a:gd name="T63" fmla="*/ 1 h 2208"/>
                  <a:gd name="T64" fmla="*/ 0 w 836"/>
                  <a:gd name="T65" fmla="*/ 1 h 2208"/>
                  <a:gd name="T66" fmla="*/ 0 w 836"/>
                  <a:gd name="T67" fmla="*/ 1 h 2208"/>
                  <a:gd name="T68" fmla="*/ 0 w 836"/>
                  <a:gd name="T69" fmla="*/ 1 h 2208"/>
                  <a:gd name="T70" fmla="*/ 0 w 836"/>
                  <a:gd name="T71" fmla="*/ 1 h 2208"/>
                  <a:gd name="T72" fmla="*/ 0 w 836"/>
                  <a:gd name="T73" fmla="*/ 1 h 2208"/>
                  <a:gd name="T74" fmla="*/ 0 w 836"/>
                  <a:gd name="T75" fmla="*/ 1 h 2208"/>
                  <a:gd name="T76" fmla="*/ 0 w 836"/>
                  <a:gd name="T77" fmla="*/ 1 h 2208"/>
                  <a:gd name="T78" fmla="*/ 0 w 836"/>
                  <a:gd name="T79" fmla="*/ 1 h 2208"/>
                  <a:gd name="T80" fmla="*/ 0 w 836"/>
                  <a:gd name="T81" fmla="*/ 0 h 220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836"/>
                  <a:gd name="T124" fmla="*/ 0 h 2208"/>
                  <a:gd name="T125" fmla="*/ 836 w 836"/>
                  <a:gd name="T126" fmla="*/ 2208 h 220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836" h="2208">
                    <a:moveTo>
                      <a:pt x="0" y="2208"/>
                    </a:moveTo>
                    <a:lnTo>
                      <a:pt x="0" y="2136"/>
                    </a:lnTo>
                    <a:lnTo>
                      <a:pt x="100" y="2130"/>
                    </a:lnTo>
                    <a:lnTo>
                      <a:pt x="165" y="2040"/>
                    </a:lnTo>
                    <a:lnTo>
                      <a:pt x="165" y="1875"/>
                    </a:lnTo>
                    <a:lnTo>
                      <a:pt x="260" y="1850"/>
                    </a:lnTo>
                    <a:lnTo>
                      <a:pt x="294" y="1866"/>
                    </a:lnTo>
                    <a:lnTo>
                      <a:pt x="366" y="1831"/>
                    </a:lnTo>
                    <a:lnTo>
                      <a:pt x="475" y="1843"/>
                    </a:lnTo>
                    <a:lnTo>
                      <a:pt x="567" y="1823"/>
                    </a:lnTo>
                    <a:lnTo>
                      <a:pt x="586" y="1757"/>
                    </a:lnTo>
                    <a:lnTo>
                      <a:pt x="623" y="1717"/>
                    </a:lnTo>
                    <a:lnTo>
                      <a:pt x="627" y="1654"/>
                    </a:lnTo>
                    <a:lnTo>
                      <a:pt x="737" y="1539"/>
                    </a:lnTo>
                    <a:lnTo>
                      <a:pt x="792" y="1521"/>
                    </a:lnTo>
                    <a:lnTo>
                      <a:pt x="792" y="1450"/>
                    </a:lnTo>
                    <a:lnTo>
                      <a:pt x="747" y="1349"/>
                    </a:lnTo>
                    <a:lnTo>
                      <a:pt x="806" y="1291"/>
                    </a:lnTo>
                    <a:lnTo>
                      <a:pt x="756" y="1238"/>
                    </a:lnTo>
                    <a:lnTo>
                      <a:pt x="783" y="1162"/>
                    </a:lnTo>
                    <a:lnTo>
                      <a:pt x="753" y="1083"/>
                    </a:lnTo>
                    <a:lnTo>
                      <a:pt x="821" y="1060"/>
                    </a:lnTo>
                    <a:lnTo>
                      <a:pt x="836" y="981"/>
                    </a:lnTo>
                    <a:lnTo>
                      <a:pt x="780" y="850"/>
                    </a:lnTo>
                    <a:lnTo>
                      <a:pt x="721" y="829"/>
                    </a:lnTo>
                    <a:lnTo>
                      <a:pt x="637" y="855"/>
                    </a:lnTo>
                    <a:lnTo>
                      <a:pt x="601" y="912"/>
                    </a:lnTo>
                    <a:lnTo>
                      <a:pt x="574" y="825"/>
                    </a:lnTo>
                    <a:lnTo>
                      <a:pt x="681" y="795"/>
                    </a:lnTo>
                    <a:lnTo>
                      <a:pt x="646" y="768"/>
                    </a:lnTo>
                    <a:lnTo>
                      <a:pt x="618" y="641"/>
                    </a:lnTo>
                    <a:lnTo>
                      <a:pt x="684" y="522"/>
                    </a:lnTo>
                    <a:lnTo>
                      <a:pt x="667" y="478"/>
                    </a:lnTo>
                    <a:lnTo>
                      <a:pt x="703" y="419"/>
                    </a:lnTo>
                    <a:lnTo>
                      <a:pt x="703" y="385"/>
                    </a:lnTo>
                    <a:lnTo>
                      <a:pt x="733" y="360"/>
                    </a:lnTo>
                    <a:lnTo>
                      <a:pt x="745" y="296"/>
                    </a:lnTo>
                    <a:lnTo>
                      <a:pt x="711" y="252"/>
                    </a:lnTo>
                    <a:lnTo>
                      <a:pt x="730" y="176"/>
                    </a:lnTo>
                    <a:lnTo>
                      <a:pt x="764" y="116"/>
                    </a:lnTo>
                    <a:lnTo>
                      <a:pt x="714" y="0"/>
                    </a:lnTo>
                  </a:path>
                </a:pathLst>
              </a:custGeom>
              <a:noFill/>
              <a:ln w="17463">
                <a:solidFill>
                  <a:srgbClr val="FF48C8"/>
                </a:solidFill>
                <a:round/>
                <a:headEnd/>
                <a:tailEnd/>
              </a:ln>
            </p:spPr>
            <p:txBody>
              <a:bodyPr/>
              <a:lstStyle/>
              <a:p>
                <a:endParaRPr lang="de-DE"/>
              </a:p>
            </p:txBody>
          </p:sp>
          <p:sp>
            <p:nvSpPr>
              <p:cNvPr id="118" name="Freeform 29"/>
              <p:cNvSpPr>
                <a:spLocks/>
              </p:cNvSpPr>
              <p:nvPr/>
            </p:nvSpPr>
            <p:spPr bwMode="auto">
              <a:xfrm>
                <a:off x="2381" y="2957"/>
                <a:ext cx="209" cy="500"/>
              </a:xfrm>
              <a:custGeom>
                <a:avLst/>
                <a:gdLst>
                  <a:gd name="T0" fmla="*/ 0 w 626"/>
                  <a:gd name="T1" fmla="*/ 0 h 1001"/>
                  <a:gd name="T2" fmla="*/ 0 w 626"/>
                  <a:gd name="T3" fmla="*/ 0 h 1001"/>
                  <a:gd name="T4" fmla="*/ 0 w 626"/>
                  <a:gd name="T5" fmla="*/ 0 h 1001"/>
                  <a:gd name="T6" fmla="*/ 0 w 626"/>
                  <a:gd name="T7" fmla="*/ 0 h 1001"/>
                  <a:gd name="T8" fmla="*/ 0 w 626"/>
                  <a:gd name="T9" fmla="*/ 0 h 1001"/>
                  <a:gd name="T10" fmla="*/ 0 w 626"/>
                  <a:gd name="T11" fmla="*/ 0 h 1001"/>
                  <a:gd name="T12" fmla="*/ 0 w 626"/>
                  <a:gd name="T13" fmla="*/ 0 h 1001"/>
                  <a:gd name="T14" fmla="*/ 0 w 626"/>
                  <a:gd name="T15" fmla="*/ 0 h 1001"/>
                  <a:gd name="T16" fmla="*/ 0 w 626"/>
                  <a:gd name="T17" fmla="*/ 0 h 1001"/>
                  <a:gd name="T18" fmla="*/ 0 w 626"/>
                  <a:gd name="T19" fmla="*/ 0 h 100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26"/>
                  <a:gd name="T31" fmla="*/ 0 h 1001"/>
                  <a:gd name="T32" fmla="*/ 626 w 626"/>
                  <a:gd name="T33" fmla="*/ 1001 h 100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26" h="1001">
                    <a:moveTo>
                      <a:pt x="428" y="16"/>
                    </a:moveTo>
                    <a:lnTo>
                      <a:pt x="137" y="0"/>
                    </a:lnTo>
                    <a:lnTo>
                      <a:pt x="60" y="58"/>
                    </a:lnTo>
                    <a:lnTo>
                      <a:pt x="0" y="339"/>
                    </a:lnTo>
                    <a:lnTo>
                      <a:pt x="49" y="410"/>
                    </a:lnTo>
                    <a:lnTo>
                      <a:pt x="52" y="544"/>
                    </a:lnTo>
                    <a:lnTo>
                      <a:pt x="146" y="747"/>
                    </a:lnTo>
                    <a:lnTo>
                      <a:pt x="380" y="927"/>
                    </a:lnTo>
                    <a:lnTo>
                      <a:pt x="518" y="927"/>
                    </a:lnTo>
                    <a:lnTo>
                      <a:pt x="626" y="1001"/>
                    </a:lnTo>
                  </a:path>
                </a:pathLst>
              </a:custGeom>
              <a:noFill/>
              <a:ln w="25400">
                <a:solidFill>
                  <a:srgbClr val="FF0000"/>
                </a:solidFill>
                <a:round/>
                <a:headEnd/>
                <a:tailEnd/>
              </a:ln>
            </p:spPr>
            <p:txBody>
              <a:bodyPr/>
              <a:lstStyle/>
              <a:p>
                <a:endParaRPr lang="de-DE"/>
              </a:p>
            </p:txBody>
          </p:sp>
          <p:sp>
            <p:nvSpPr>
              <p:cNvPr id="119" name="Freeform 30"/>
              <p:cNvSpPr>
                <a:spLocks/>
              </p:cNvSpPr>
              <p:nvPr/>
            </p:nvSpPr>
            <p:spPr bwMode="auto">
              <a:xfrm>
                <a:off x="4454" y="1750"/>
                <a:ext cx="37" cy="43"/>
              </a:xfrm>
              <a:custGeom>
                <a:avLst/>
                <a:gdLst>
                  <a:gd name="T0" fmla="*/ 0 w 113"/>
                  <a:gd name="T1" fmla="*/ 0 h 88"/>
                  <a:gd name="T2" fmla="*/ 0 w 113"/>
                  <a:gd name="T3" fmla="*/ 0 h 88"/>
                  <a:gd name="T4" fmla="*/ 0 w 113"/>
                  <a:gd name="T5" fmla="*/ 0 h 88"/>
                  <a:gd name="T6" fmla="*/ 0 60000 65536"/>
                  <a:gd name="T7" fmla="*/ 0 60000 65536"/>
                  <a:gd name="T8" fmla="*/ 0 60000 65536"/>
                  <a:gd name="T9" fmla="*/ 0 w 113"/>
                  <a:gd name="T10" fmla="*/ 0 h 88"/>
                  <a:gd name="T11" fmla="*/ 113 w 113"/>
                  <a:gd name="T12" fmla="*/ 88 h 88"/>
                </a:gdLst>
                <a:ahLst/>
                <a:cxnLst>
                  <a:cxn ang="T6">
                    <a:pos x="T0" y="T1"/>
                  </a:cxn>
                  <a:cxn ang="T7">
                    <a:pos x="T2" y="T3"/>
                  </a:cxn>
                  <a:cxn ang="T8">
                    <a:pos x="T4" y="T5"/>
                  </a:cxn>
                </a:cxnLst>
                <a:rect l="T9" t="T10" r="T11" b="T12"/>
                <a:pathLst>
                  <a:path w="113" h="88">
                    <a:moveTo>
                      <a:pt x="0" y="0"/>
                    </a:moveTo>
                    <a:lnTo>
                      <a:pt x="108" y="0"/>
                    </a:lnTo>
                    <a:lnTo>
                      <a:pt x="113" y="88"/>
                    </a:lnTo>
                  </a:path>
                </a:pathLst>
              </a:custGeom>
              <a:noFill/>
              <a:ln w="25400">
                <a:solidFill>
                  <a:srgbClr val="FF0000"/>
                </a:solidFill>
                <a:round/>
                <a:headEnd/>
                <a:tailEnd/>
              </a:ln>
            </p:spPr>
            <p:txBody>
              <a:bodyPr/>
              <a:lstStyle/>
              <a:p>
                <a:endParaRPr lang="de-DE"/>
              </a:p>
            </p:txBody>
          </p:sp>
          <p:sp>
            <p:nvSpPr>
              <p:cNvPr id="120" name="Line 31"/>
              <p:cNvSpPr>
                <a:spLocks noChangeShapeType="1"/>
              </p:cNvSpPr>
              <p:nvPr/>
            </p:nvSpPr>
            <p:spPr bwMode="auto">
              <a:xfrm flipV="1">
                <a:off x="3740" y="1959"/>
                <a:ext cx="1" cy="52"/>
              </a:xfrm>
              <a:prstGeom prst="line">
                <a:avLst/>
              </a:prstGeom>
              <a:noFill/>
              <a:ln w="17463">
                <a:solidFill>
                  <a:srgbClr val="008000"/>
                </a:solidFill>
                <a:round/>
                <a:headEnd/>
                <a:tailEnd/>
              </a:ln>
            </p:spPr>
            <p:txBody>
              <a:bodyPr/>
              <a:lstStyle/>
              <a:p>
                <a:endParaRPr lang="de-DE"/>
              </a:p>
            </p:txBody>
          </p:sp>
          <p:sp>
            <p:nvSpPr>
              <p:cNvPr id="121" name="Line 32"/>
              <p:cNvSpPr>
                <a:spLocks noChangeShapeType="1"/>
              </p:cNvSpPr>
              <p:nvPr/>
            </p:nvSpPr>
            <p:spPr bwMode="auto">
              <a:xfrm>
                <a:off x="3947" y="1911"/>
                <a:ext cx="21" cy="82"/>
              </a:xfrm>
              <a:prstGeom prst="line">
                <a:avLst/>
              </a:prstGeom>
              <a:noFill/>
              <a:ln w="17463">
                <a:solidFill>
                  <a:srgbClr val="008000"/>
                </a:solidFill>
                <a:round/>
                <a:headEnd/>
                <a:tailEnd/>
              </a:ln>
            </p:spPr>
            <p:txBody>
              <a:bodyPr/>
              <a:lstStyle/>
              <a:p>
                <a:endParaRPr lang="de-DE"/>
              </a:p>
            </p:txBody>
          </p:sp>
          <p:sp>
            <p:nvSpPr>
              <p:cNvPr id="122" name="Freeform 42"/>
              <p:cNvSpPr>
                <a:spLocks/>
              </p:cNvSpPr>
              <p:nvPr/>
            </p:nvSpPr>
            <p:spPr bwMode="auto">
              <a:xfrm flipV="1">
                <a:off x="4684" y="2903"/>
                <a:ext cx="13" cy="18"/>
              </a:xfrm>
              <a:custGeom>
                <a:avLst/>
                <a:gdLst>
                  <a:gd name="T0" fmla="*/ 0 w 27"/>
                  <a:gd name="T1" fmla="*/ 0 h 31"/>
                  <a:gd name="T2" fmla="*/ 0 w 27"/>
                  <a:gd name="T3" fmla="*/ 1 h 31"/>
                  <a:gd name="T4" fmla="*/ 0 w 27"/>
                  <a:gd name="T5" fmla="*/ 1 h 31"/>
                  <a:gd name="T6" fmla="*/ 0 60000 65536"/>
                  <a:gd name="T7" fmla="*/ 0 60000 65536"/>
                  <a:gd name="T8" fmla="*/ 0 60000 65536"/>
                  <a:gd name="T9" fmla="*/ 0 w 27"/>
                  <a:gd name="T10" fmla="*/ 0 h 31"/>
                  <a:gd name="T11" fmla="*/ 27 w 27"/>
                  <a:gd name="T12" fmla="*/ 31 h 31"/>
                </a:gdLst>
                <a:ahLst/>
                <a:cxnLst>
                  <a:cxn ang="T6">
                    <a:pos x="T0" y="T1"/>
                  </a:cxn>
                  <a:cxn ang="T7">
                    <a:pos x="T2" y="T3"/>
                  </a:cxn>
                  <a:cxn ang="T8">
                    <a:pos x="T4" y="T5"/>
                  </a:cxn>
                </a:cxnLst>
                <a:rect l="T9" t="T10" r="T11" b="T12"/>
                <a:pathLst>
                  <a:path w="27" h="31">
                    <a:moveTo>
                      <a:pt x="0" y="0"/>
                    </a:moveTo>
                    <a:lnTo>
                      <a:pt x="15" y="17"/>
                    </a:lnTo>
                    <a:lnTo>
                      <a:pt x="27" y="31"/>
                    </a:lnTo>
                  </a:path>
                </a:pathLst>
              </a:custGeom>
              <a:noFill/>
              <a:ln w="25400">
                <a:solidFill>
                  <a:srgbClr val="FF0000"/>
                </a:solidFill>
                <a:round/>
                <a:headEnd/>
                <a:tailEnd/>
              </a:ln>
            </p:spPr>
            <p:txBody>
              <a:bodyPr/>
              <a:lstStyle/>
              <a:p>
                <a:endParaRPr lang="de-DE"/>
              </a:p>
            </p:txBody>
          </p:sp>
          <p:sp>
            <p:nvSpPr>
              <p:cNvPr id="123" name="Line 43"/>
              <p:cNvSpPr>
                <a:spLocks noChangeShapeType="1"/>
              </p:cNvSpPr>
              <p:nvPr/>
            </p:nvSpPr>
            <p:spPr bwMode="auto">
              <a:xfrm>
                <a:off x="4216" y="3380"/>
                <a:ext cx="8" cy="3"/>
              </a:xfrm>
              <a:prstGeom prst="line">
                <a:avLst/>
              </a:prstGeom>
              <a:noFill/>
              <a:ln w="25400">
                <a:solidFill>
                  <a:srgbClr val="FF0000"/>
                </a:solidFill>
                <a:round/>
                <a:headEnd/>
                <a:tailEnd/>
              </a:ln>
            </p:spPr>
            <p:txBody>
              <a:bodyPr/>
              <a:lstStyle/>
              <a:p>
                <a:endParaRPr lang="de-DE"/>
              </a:p>
            </p:txBody>
          </p:sp>
          <p:sp>
            <p:nvSpPr>
              <p:cNvPr id="124" name="Freeform 44"/>
              <p:cNvSpPr>
                <a:spLocks/>
              </p:cNvSpPr>
              <p:nvPr/>
            </p:nvSpPr>
            <p:spPr bwMode="auto">
              <a:xfrm flipV="1">
                <a:off x="4249" y="3392"/>
                <a:ext cx="4" cy="1"/>
              </a:xfrm>
              <a:custGeom>
                <a:avLst/>
                <a:gdLst>
                  <a:gd name="T0" fmla="*/ 0 w 8"/>
                  <a:gd name="T1" fmla="*/ 1 h 2"/>
                  <a:gd name="T2" fmla="*/ 0 w 8"/>
                  <a:gd name="T3" fmla="*/ 1 h 2"/>
                  <a:gd name="T4" fmla="*/ 1 w 8"/>
                  <a:gd name="T5" fmla="*/ 0 h 2"/>
                  <a:gd name="T6" fmla="*/ 0 60000 65536"/>
                  <a:gd name="T7" fmla="*/ 0 60000 65536"/>
                  <a:gd name="T8" fmla="*/ 0 60000 65536"/>
                  <a:gd name="T9" fmla="*/ 0 w 8"/>
                  <a:gd name="T10" fmla="*/ 0 h 2"/>
                  <a:gd name="T11" fmla="*/ 8 w 8"/>
                  <a:gd name="T12" fmla="*/ 2 h 2"/>
                </a:gdLst>
                <a:ahLst/>
                <a:cxnLst>
                  <a:cxn ang="T6">
                    <a:pos x="T0" y="T1"/>
                  </a:cxn>
                  <a:cxn ang="T7">
                    <a:pos x="T2" y="T3"/>
                  </a:cxn>
                  <a:cxn ang="T8">
                    <a:pos x="T4" y="T5"/>
                  </a:cxn>
                </a:cxnLst>
                <a:rect l="T9" t="T10" r="T11" b="T12"/>
                <a:pathLst>
                  <a:path w="8" h="2">
                    <a:moveTo>
                      <a:pt x="0" y="2"/>
                    </a:moveTo>
                    <a:lnTo>
                      <a:pt x="0" y="2"/>
                    </a:lnTo>
                    <a:lnTo>
                      <a:pt x="8" y="0"/>
                    </a:lnTo>
                  </a:path>
                </a:pathLst>
              </a:custGeom>
              <a:noFill/>
              <a:ln w="25400">
                <a:solidFill>
                  <a:srgbClr val="FF0000"/>
                </a:solidFill>
                <a:round/>
                <a:headEnd/>
                <a:tailEnd/>
              </a:ln>
            </p:spPr>
            <p:txBody>
              <a:bodyPr/>
              <a:lstStyle/>
              <a:p>
                <a:endParaRPr lang="de-DE"/>
              </a:p>
            </p:txBody>
          </p:sp>
          <p:sp>
            <p:nvSpPr>
              <p:cNvPr id="125" name="Line 45"/>
              <p:cNvSpPr>
                <a:spLocks noChangeShapeType="1"/>
              </p:cNvSpPr>
              <p:nvPr/>
            </p:nvSpPr>
            <p:spPr bwMode="auto">
              <a:xfrm>
                <a:off x="4257" y="3390"/>
                <a:ext cx="1" cy="1"/>
              </a:xfrm>
              <a:prstGeom prst="line">
                <a:avLst/>
              </a:prstGeom>
              <a:noFill/>
              <a:ln w="25400">
                <a:solidFill>
                  <a:srgbClr val="FF0000"/>
                </a:solidFill>
                <a:round/>
                <a:headEnd/>
                <a:tailEnd/>
              </a:ln>
            </p:spPr>
            <p:txBody>
              <a:bodyPr/>
              <a:lstStyle/>
              <a:p>
                <a:endParaRPr lang="de-DE"/>
              </a:p>
            </p:txBody>
          </p:sp>
          <p:sp>
            <p:nvSpPr>
              <p:cNvPr id="126" name="Freeform 52"/>
              <p:cNvSpPr>
                <a:spLocks/>
              </p:cNvSpPr>
              <p:nvPr/>
            </p:nvSpPr>
            <p:spPr bwMode="auto">
              <a:xfrm>
                <a:off x="3728" y="3055"/>
                <a:ext cx="95" cy="58"/>
              </a:xfrm>
              <a:custGeom>
                <a:avLst/>
                <a:gdLst>
                  <a:gd name="T0" fmla="*/ 0 w 287"/>
                  <a:gd name="T1" fmla="*/ 0 h 115"/>
                  <a:gd name="T2" fmla="*/ 0 w 287"/>
                  <a:gd name="T3" fmla="*/ 1 h 115"/>
                  <a:gd name="T4" fmla="*/ 0 w 287"/>
                  <a:gd name="T5" fmla="*/ 1 h 115"/>
                  <a:gd name="T6" fmla="*/ 0 60000 65536"/>
                  <a:gd name="T7" fmla="*/ 0 60000 65536"/>
                  <a:gd name="T8" fmla="*/ 0 60000 65536"/>
                  <a:gd name="T9" fmla="*/ 0 w 287"/>
                  <a:gd name="T10" fmla="*/ 0 h 115"/>
                  <a:gd name="T11" fmla="*/ 287 w 287"/>
                  <a:gd name="T12" fmla="*/ 115 h 115"/>
                </a:gdLst>
                <a:ahLst/>
                <a:cxnLst>
                  <a:cxn ang="T6">
                    <a:pos x="T0" y="T1"/>
                  </a:cxn>
                  <a:cxn ang="T7">
                    <a:pos x="T2" y="T3"/>
                  </a:cxn>
                  <a:cxn ang="T8">
                    <a:pos x="T4" y="T5"/>
                  </a:cxn>
                </a:cxnLst>
                <a:rect l="T9" t="T10" r="T11" b="T12"/>
                <a:pathLst>
                  <a:path w="287" h="115">
                    <a:moveTo>
                      <a:pt x="0" y="0"/>
                    </a:moveTo>
                    <a:lnTo>
                      <a:pt x="174" y="3"/>
                    </a:lnTo>
                    <a:lnTo>
                      <a:pt x="287" y="115"/>
                    </a:lnTo>
                  </a:path>
                </a:pathLst>
              </a:custGeom>
              <a:noFill/>
              <a:ln w="17463">
                <a:solidFill>
                  <a:srgbClr val="008000"/>
                </a:solidFill>
                <a:round/>
                <a:headEnd/>
                <a:tailEnd/>
              </a:ln>
            </p:spPr>
            <p:txBody>
              <a:bodyPr/>
              <a:lstStyle/>
              <a:p>
                <a:endParaRPr lang="de-DE"/>
              </a:p>
            </p:txBody>
          </p:sp>
          <p:sp>
            <p:nvSpPr>
              <p:cNvPr id="127" name="Freeform 53"/>
              <p:cNvSpPr>
                <a:spLocks/>
              </p:cNvSpPr>
              <p:nvPr/>
            </p:nvSpPr>
            <p:spPr bwMode="auto">
              <a:xfrm>
                <a:off x="3800" y="1997"/>
                <a:ext cx="979" cy="1519"/>
              </a:xfrm>
              <a:custGeom>
                <a:avLst/>
                <a:gdLst>
                  <a:gd name="T0" fmla="*/ 0 w 2939"/>
                  <a:gd name="T1" fmla="*/ 0 h 3038"/>
                  <a:gd name="T2" fmla="*/ 0 w 2939"/>
                  <a:gd name="T3" fmla="*/ 1 h 3038"/>
                  <a:gd name="T4" fmla="*/ 0 w 2939"/>
                  <a:gd name="T5" fmla="*/ 1 h 3038"/>
                  <a:gd name="T6" fmla="*/ 0 w 2939"/>
                  <a:gd name="T7" fmla="*/ 1 h 3038"/>
                  <a:gd name="T8" fmla="*/ 0 w 2939"/>
                  <a:gd name="T9" fmla="*/ 1 h 3038"/>
                  <a:gd name="T10" fmla="*/ 0 w 2939"/>
                  <a:gd name="T11" fmla="*/ 1 h 3038"/>
                  <a:gd name="T12" fmla="*/ 0 w 2939"/>
                  <a:gd name="T13" fmla="*/ 1 h 3038"/>
                  <a:gd name="T14" fmla="*/ 0 w 2939"/>
                  <a:gd name="T15" fmla="*/ 1 h 3038"/>
                  <a:gd name="T16" fmla="*/ 0 w 2939"/>
                  <a:gd name="T17" fmla="*/ 1 h 3038"/>
                  <a:gd name="T18" fmla="*/ 0 w 2939"/>
                  <a:gd name="T19" fmla="*/ 1 h 3038"/>
                  <a:gd name="T20" fmla="*/ 0 w 2939"/>
                  <a:gd name="T21" fmla="*/ 1 h 3038"/>
                  <a:gd name="T22" fmla="*/ 0 w 2939"/>
                  <a:gd name="T23" fmla="*/ 1 h 3038"/>
                  <a:gd name="T24" fmla="*/ 0 w 2939"/>
                  <a:gd name="T25" fmla="*/ 1 h 3038"/>
                  <a:gd name="T26" fmla="*/ 0 w 2939"/>
                  <a:gd name="T27" fmla="*/ 1 h 3038"/>
                  <a:gd name="T28" fmla="*/ 0 w 2939"/>
                  <a:gd name="T29" fmla="*/ 1 h 3038"/>
                  <a:gd name="T30" fmla="*/ 0 w 2939"/>
                  <a:gd name="T31" fmla="*/ 1 h 3038"/>
                  <a:gd name="T32" fmla="*/ 0 w 2939"/>
                  <a:gd name="T33" fmla="*/ 1 h 3038"/>
                  <a:gd name="T34" fmla="*/ 0 w 2939"/>
                  <a:gd name="T35" fmla="*/ 1 h 3038"/>
                  <a:gd name="T36" fmla="*/ 0 w 2939"/>
                  <a:gd name="T37" fmla="*/ 1 h 3038"/>
                  <a:gd name="T38" fmla="*/ 0 w 2939"/>
                  <a:gd name="T39" fmla="*/ 1 h 3038"/>
                  <a:gd name="T40" fmla="*/ 0 w 2939"/>
                  <a:gd name="T41" fmla="*/ 1 h 3038"/>
                  <a:gd name="T42" fmla="*/ 0 w 2939"/>
                  <a:gd name="T43" fmla="*/ 1 h 3038"/>
                  <a:gd name="T44" fmla="*/ 0 w 2939"/>
                  <a:gd name="T45" fmla="*/ 1 h 3038"/>
                  <a:gd name="T46" fmla="*/ 0 w 2939"/>
                  <a:gd name="T47" fmla="*/ 1 h 3038"/>
                  <a:gd name="T48" fmla="*/ 0 w 2939"/>
                  <a:gd name="T49" fmla="*/ 1 h 3038"/>
                  <a:gd name="T50" fmla="*/ 0 w 2939"/>
                  <a:gd name="T51" fmla="*/ 1 h 3038"/>
                  <a:gd name="T52" fmla="*/ 0 w 2939"/>
                  <a:gd name="T53" fmla="*/ 1 h 3038"/>
                  <a:gd name="T54" fmla="*/ 0 w 2939"/>
                  <a:gd name="T55" fmla="*/ 1 h 3038"/>
                  <a:gd name="T56" fmla="*/ 0 w 2939"/>
                  <a:gd name="T57" fmla="*/ 1 h 3038"/>
                  <a:gd name="T58" fmla="*/ 0 w 2939"/>
                  <a:gd name="T59" fmla="*/ 1 h 3038"/>
                  <a:gd name="T60" fmla="*/ 0 w 2939"/>
                  <a:gd name="T61" fmla="*/ 1 h 3038"/>
                  <a:gd name="T62" fmla="*/ 0 w 2939"/>
                  <a:gd name="T63" fmla="*/ 1 h 3038"/>
                  <a:gd name="T64" fmla="*/ 0 w 2939"/>
                  <a:gd name="T65" fmla="*/ 1 h 3038"/>
                  <a:gd name="T66" fmla="*/ 0 w 2939"/>
                  <a:gd name="T67" fmla="*/ 1 h 3038"/>
                  <a:gd name="T68" fmla="*/ 0 w 2939"/>
                  <a:gd name="T69" fmla="*/ 1 h 3038"/>
                  <a:gd name="T70" fmla="*/ 0 w 2939"/>
                  <a:gd name="T71" fmla="*/ 1 h 3038"/>
                  <a:gd name="T72" fmla="*/ 0 w 2939"/>
                  <a:gd name="T73" fmla="*/ 1 h 3038"/>
                  <a:gd name="T74" fmla="*/ 0 w 2939"/>
                  <a:gd name="T75" fmla="*/ 1 h 3038"/>
                  <a:gd name="T76" fmla="*/ 0 w 2939"/>
                  <a:gd name="T77" fmla="*/ 1 h 303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939"/>
                  <a:gd name="T118" fmla="*/ 0 h 3038"/>
                  <a:gd name="T119" fmla="*/ 2939 w 2939"/>
                  <a:gd name="T120" fmla="*/ 3038 h 303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939" h="3038">
                    <a:moveTo>
                      <a:pt x="2939" y="0"/>
                    </a:moveTo>
                    <a:lnTo>
                      <a:pt x="2939" y="202"/>
                    </a:lnTo>
                    <a:lnTo>
                      <a:pt x="2810" y="373"/>
                    </a:lnTo>
                    <a:lnTo>
                      <a:pt x="2467" y="483"/>
                    </a:lnTo>
                    <a:lnTo>
                      <a:pt x="2417" y="542"/>
                    </a:lnTo>
                    <a:lnTo>
                      <a:pt x="2339" y="565"/>
                    </a:lnTo>
                    <a:lnTo>
                      <a:pt x="2288" y="774"/>
                    </a:lnTo>
                    <a:lnTo>
                      <a:pt x="2318" y="840"/>
                    </a:lnTo>
                    <a:lnTo>
                      <a:pt x="2288" y="881"/>
                    </a:lnTo>
                    <a:lnTo>
                      <a:pt x="2355" y="904"/>
                    </a:lnTo>
                    <a:lnTo>
                      <a:pt x="2330" y="932"/>
                    </a:lnTo>
                    <a:lnTo>
                      <a:pt x="2279" y="913"/>
                    </a:lnTo>
                    <a:lnTo>
                      <a:pt x="2249" y="983"/>
                    </a:lnTo>
                    <a:lnTo>
                      <a:pt x="2204" y="992"/>
                    </a:lnTo>
                    <a:lnTo>
                      <a:pt x="2167" y="1065"/>
                    </a:lnTo>
                    <a:lnTo>
                      <a:pt x="2104" y="1082"/>
                    </a:lnTo>
                    <a:lnTo>
                      <a:pt x="2041" y="1198"/>
                    </a:lnTo>
                    <a:lnTo>
                      <a:pt x="1916" y="1227"/>
                    </a:lnTo>
                    <a:lnTo>
                      <a:pt x="1833" y="1181"/>
                    </a:lnTo>
                    <a:lnTo>
                      <a:pt x="1718" y="1193"/>
                    </a:lnTo>
                    <a:lnTo>
                      <a:pt x="1489" y="1300"/>
                    </a:lnTo>
                    <a:lnTo>
                      <a:pt x="1469" y="1351"/>
                    </a:lnTo>
                    <a:lnTo>
                      <a:pt x="1317" y="1385"/>
                    </a:lnTo>
                    <a:lnTo>
                      <a:pt x="1136" y="1342"/>
                    </a:lnTo>
                    <a:lnTo>
                      <a:pt x="907" y="1414"/>
                    </a:lnTo>
                    <a:lnTo>
                      <a:pt x="802" y="1423"/>
                    </a:lnTo>
                    <a:lnTo>
                      <a:pt x="751" y="1525"/>
                    </a:lnTo>
                    <a:lnTo>
                      <a:pt x="708" y="1551"/>
                    </a:lnTo>
                    <a:lnTo>
                      <a:pt x="475" y="1581"/>
                    </a:lnTo>
                    <a:lnTo>
                      <a:pt x="374" y="1628"/>
                    </a:lnTo>
                    <a:lnTo>
                      <a:pt x="369" y="1662"/>
                    </a:lnTo>
                    <a:lnTo>
                      <a:pt x="293" y="1833"/>
                    </a:lnTo>
                    <a:lnTo>
                      <a:pt x="177" y="1910"/>
                    </a:lnTo>
                    <a:lnTo>
                      <a:pt x="245" y="2095"/>
                    </a:lnTo>
                    <a:lnTo>
                      <a:pt x="83" y="2214"/>
                    </a:lnTo>
                    <a:lnTo>
                      <a:pt x="20" y="2329"/>
                    </a:lnTo>
                    <a:lnTo>
                      <a:pt x="51" y="2581"/>
                    </a:lnTo>
                    <a:lnTo>
                      <a:pt x="85" y="2838"/>
                    </a:lnTo>
                    <a:lnTo>
                      <a:pt x="0" y="3038"/>
                    </a:lnTo>
                  </a:path>
                </a:pathLst>
              </a:custGeom>
              <a:noFill/>
              <a:ln w="17463">
                <a:solidFill>
                  <a:srgbClr val="008000"/>
                </a:solidFill>
                <a:round/>
                <a:headEnd/>
                <a:tailEnd/>
              </a:ln>
            </p:spPr>
            <p:txBody>
              <a:bodyPr/>
              <a:lstStyle/>
              <a:p>
                <a:endParaRPr lang="de-DE"/>
              </a:p>
            </p:txBody>
          </p:sp>
          <p:sp>
            <p:nvSpPr>
              <p:cNvPr id="128" name="Freeform 54"/>
              <p:cNvSpPr>
                <a:spLocks/>
              </p:cNvSpPr>
              <p:nvPr/>
            </p:nvSpPr>
            <p:spPr bwMode="auto">
              <a:xfrm>
                <a:off x="3407" y="1655"/>
                <a:ext cx="1447" cy="1151"/>
              </a:xfrm>
              <a:custGeom>
                <a:avLst/>
                <a:gdLst>
                  <a:gd name="T0" fmla="*/ 0 w 4341"/>
                  <a:gd name="T1" fmla="*/ 1 h 2301"/>
                  <a:gd name="T2" fmla="*/ 0 w 4341"/>
                  <a:gd name="T3" fmla="*/ 1 h 2301"/>
                  <a:gd name="T4" fmla="*/ 0 w 4341"/>
                  <a:gd name="T5" fmla="*/ 1 h 2301"/>
                  <a:gd name="T6" fmla="*/ 0 w 4341"/>
                  <a:gd name="T7" fmla="*/ 1 h 2301"/>
                  <a:gd name="T8" fmla="*/ 0 w 4341"/>
                  <a:gd name="T9" fmla="*/ 1 h 2301"/>
                  <a:gd name="T10" fmla="*/ 0 w 4341"/>
                  <a:gd name="T11" fmla="*/ 1 h 2301"/>
                  <a:gd name="T12" fmla="*/ 0 w 4341"/>
                  <a:gd name="T13" fmla="*/ 1 h 2301"/>
                  <a:gd name="T14" fmla="*/ 0 w 4341"/>
                  <a:gd name="T15" fmla="*/ 1 h 2301"/>
                  <a:gd name="T16" fmla="*/ 0 w 4341"/>
                  <a:gd name="T17" fmla="*/ 1 h 2301"/>
                  <a:gd name="T18" fmla="*/ 0 w 4341"/>
                  <a:gd name="T19" fmla="*/ 1 h 2301"/>
                  <a:gd name="T20" fmla="*/ 0 w 4341"/>
                  <a:gd name="T21" fmla="*/ 1 h 2301"/>
                  <a:gd name="T22" fmla="*/ 0 w 4341"/>
                  <a:gd name="T23" fmla="*/ 1 h 2301"/>
                  <a:gd name="T24" fmla="*/ 0 w 4341"/>
                  <a:gd name="T25" fmla="*/ 1 h 2301"/>
                  <a:gd name="T26" fmla="*/ 0 w 4341"/>
                  <a:gd name="T27" fmla="*/ 1 h 2301"/>
                  <a:gd name="T28" fmla="*/ 0 w 4341"/>
                  <a:gd name="T29" fmla="*/ 1 h 2301"/>
                  <a:gd name="T30" fmla="*/ 0 w 4341"/>
                  <a:gd name="T31" fmla="*/ 1 h 2301"/>
                  <a:gd name="T32" fmla="*/ 0 w 4341"/>
                  <a:gd name="T33" fmla="*/ 1 h 2301"/>
                  <a:gd name="T34" fmla="*/ 0 w 4341"/>
                  <a:gd name="T35" fmla="*/ 1 h 2301"/>
                  <a:gd name="T36" fmla="*/ 0 w 4341"/>
                  <a:gd name="T37" fmla="*/ 1 h 2301"/>
                  <a:gd name="T38" fmla="*/ 0 w 4341"/>
                  <a:gd name="T39" fmla="*/ 1 h 2301"/>
                  <a:gd name="T40" fmla="*/ 0 w 4341"/>
                  <a:gd name="T41" fmla="*/ 1 h 2301"/>
                  <a:gd name="T42" fmla="*/ 0 w 4341"/>
                  <a:gd name="T43" fmla="*/ 1 h 2301"/>
                  <a:gd name="T44" fmla="*/ 0 w 4341"/>
                  <a:gd name="T45" fmla="*/ 1 h 2301"/>
                  <a:gd name="T46" fmla="*/ 0 w 4341"/>
                  <a:gd name="T47" fmla="*/ 1 h 2301"/>
                  <a:gd name="T48" fmla="*/ 0 w 4341"/>
                  <a:gd name="T49" fmla="*/ 1 h 2301"/>
                  <a:gd name="T50" fmla="*/ 0 w 4341"/>
                  <a:gd name="T51" fmla="*/ 1 h 2301"/>
                  <a:gd name="T52" fmla="*/ 0 w 4341"/>
                  <a:gd name="T53" fmla="*/ 1 h 2301"/>
                  <a:gd name="T54" fmla="*/ 0 w 4341"/>
                  <a:gd name="T55" fmla="*/ 1 h 2301"/>
                  <a:gd name="T56" fmla="*/ 0 w 4341"/>
                  <a:gd name="T57" fmla="*/ 1 h 2301"/>
                  <a:gd name="T58" fmla="*/ 0 w 4341"/>
                  <a:gd name="T59" fmla="*/ 1 h 2301"/>
                  <a:gd name="T60" fmla="*/ 0 w 4341"/>
                  <a:gd name="T61" fmla="*/ 1 h 2301"/>
                  <a:gd name="T62" fmla="*/ 0 w 4341"/>
                  <a:gd name="T63" fmla="*/ 1 h 2301"/>
                  <a:gd name="T64" fmla="*/ 0 w 4341"/>
                  <a:gd name="T65" fmla="*/ 1 h 2301"/>
                  <a:gd name="T66" fmla="*/ 0 w 4341"/>
                  <a:gd name="T67" fmla="*/ 1 h 2301"/>
                  <a:gd name="T68" fmla="*/ 0 w 4341"/>
                  <a:gd name="T69" fmla="*/ 1 h 2301"/>
                  <a:gd name="T70" fmla="*/ 0 w 4341"/>
                  <a:gd name="T71" fmla="*/ 1 h 2301"/>
                  <a:gd name="T72" fmla="*/ 0 w 4341"/>
                  <a:gd name="T73" fmla="*/ 1 h 2301"/>
                  <a:gd name="T74" fmla="*/ 0 w 4341"/>
                  <a:gd name="T75" fmla="*/ 1 h 2301"/>
                  <a:gd name="T76" fmla="*/ 0 w 4341"/>
                  <a:gd name="T77" fmla="*/ 1 h 2301"/>
                  <a:gd name="T78" fmla="*/ 0 w 4341"/>
                  <a:gd name="T79" fmla="*/ 1 h 2301"/>
                  <a:gd name="T80" fmla="*/ 0 w 4341"/>
                  <a:gd name="T81" fmla="*/ 1 h 2301"/>
                  <a:gd name="T82" fmla="*/ 0 w 4341"/>
                  <a:gd name="T83" fmla="*/ 1 h 2301"/>
                  <a:gd name="T84" fmla="*/ 0 w 4341"/>
                  <a:gd name="T85" fmla="*/ 0 h 2301"/>
                  <a:gd name="T86" fmla="*/ 0 w 4341"/>
                  <a:gd name="T87" fmla="*/ 1 h 2301"/>
                  <a:gd name="T88" fmla="*/ 0 w 4341"/>
                  <a:gd name="T89" fmla="*/ 1 h 2301"/>
                  <a:gd name="T90" fmla="*/ 0 w 4341"/>
                  <a:gd name="T91" fmla="*/ 1 h 2301"/>
                  <a:gd name="T92" fmla="*/ 0 w 4341"/>
                  <a:gd name="T93" fmla="*/ 1 h 2301"/>
                  <a:gd name="T94" fmla="*/ 0 w 4341"/>
                  <a:gd name="T95" fmla="*/ 1 h 2301"/>
                  <a:gd name="T96" fmla="*/ 0 w 4341"/>
                  <a:gd name="T97" fmla="*/ 1 h 2301"/>
                  <a:gd name="T98" fmla="*/ 0 w 4341"/>
                  <a:gd name="T99" fmla="*/ 1 h 2301"/>
                  <a:gd name="T100" fmla="*/ 0 w 4341"/>
                  <a:gd name="T101" fmla="*/ 1 h 2301"/>
                  <a:gd name="T102" fmla="*/ 0 w 4341"/>
                  <a:gd name="T103" fmla="*/ 1 h 2301"/>
                  <a:gd name="T104" fmla="*/ 0 w 4341"/>
                  <a:gd name="T105" fmla="*/ 1 h 230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341"/>
                  <a:gd name="T160" fmla="*/ 0 h 2301"/>
                  <a:gd name="T161" fmla="*/ 4341 w 4341"/>
                  <a:gd name="T162" fmla="*/ 2301 h 230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341" h="2301">
                    <a:moveTo>
                      <a:pt x="1554" y="2301"/>
                    </a:moveTo>
                    <a:lnTo>
                      <a:pt x="1391" y="2264"/>
                    </a:lnTo>
                    <a:lnTo>
                      <a:pt x="1298" y="2284"/>
                    </a:lnTo>
                    <a:lnTo>
                      <a:pt x="1000" y="2273"/>
                    </a:lnTo>
                    <a:lnTo>
                      <a:pt x="506" y="2059"/>
                    </a:lnTo>
                    <a:lnTo>
                      <a:pt x="287" y="2019"/>
                    </a:lnTo>
                    <a:lnTo>
                      <a:pt x="55" y="2024"/>
                    </a:lnTo>
                    <a:lnTo>
                      <a:pt x="82" y="1920"/>
                    </a:lnTo>
                    <a:lnTo>
                      <a:pt x="174" y="1905"/>
                    </a:lnTo>
                    <a:lnTo>
                      <a:pt x="206" y="1876"/>
                    </a:lnTo>
                    <a:lnTo>
                      <a:pt x="236" y="1879"/>
                    </a:lnTo>
                    <a:lnTo>
                      <a:pt x="278" y="1803"/>
                    </a:lnTo>
                    <a:lnTo>
                      <a:pt x="325" y="1771"/>
                    </a:lnTo>
                    <a:lnTo>
                      <a:pt x="319" y="1678"/>
                    </a:lnTo>
                    <a:lnTo>
                      <a:pt x="246" y="1558"/>
                    </a:lnTo>
                    <a:lnTo>
                      <a:pt x="118" y="1500"/>
                    </a:lnTo>
                    <a:lnTo>
                      <a:pt x="74" y="1524"/>
                    </a:lnTo>
                    <a:lnTo>
                      <a:pt x="14" y="1500"/>
                    </a:lnTo>
                    <a:lnTo>
                      <a:pt x="32" y="1454"/>
                    </a:lnTo>
                    <a:lnTo>
                      <a:pt x="0" y="1411"/>
                    </a:lnTo>
                    <a:lnTo>
                      <a:pt x="10" y="1356"/>
                    </a:lnTo>
                    <a:lnTo>
                      <a:pt x="86" y="1282"/>
                    </a:lnTo>
                    <a:lnTo>
                      <a:pt x="132" y="1265"/>
                    </a:lnTo>
                    <a:lnTo>
                      <a:pt x="171" y="1203"/>
                    </a:lnTo>
                    <a:lnTo>
                      <a:pt x="174" y="1122"/>
                    </a:lnTo>
                    <a:lnTo>
                      <a:pt x="206" y="1107"/>
                    </a:lnTo>
                    <a:lnTo>
                      <a:pt x="218" y="1006"/>
                    </a:lnTo>
                    <a:lnTo>
                      <a:pt x="309" y="951"/>
                    </a:lnTo>
                    <a:lnTo>
                      <a:pt x="372" y="836"/>
                    </a:lnTo>
                    <a:lnTo>
                      <a:pt x="570" y="736"/>
                    </a:lnTo>
                    <a:lnTo>
                      <a:pt x="805" y="748"/>
                    </a:lnTo>
                    <a:lnTo>
                      <a:pt x="1014" y="709"/>
                    </a:lnTo>
                    <a:lnTo>
                      <a:pt x="1190" y="676"/>
                    </a:lnTo>
                    <a:lnTo>
                      <a:pt x="1612" y="635"/>
                    </a:lnTo>
                    <a:lnTo>
                      <a:pt x="1686" y="684"/>
                    </a:lnTo>
                    <a:lnTo>
                      <a:pt x="1902" y="684"/>
                    </a:lnTo>
                    <a:lnTo>
                      <a:pt x="1959" y="665"/>
                    </a:lnTo>
                    <a:lnTo>
                      <a:pt x="2194" y="585"/>
                    </a:lnTo>
                    <a:lnTo>
                      <a:pt x="2270" y="519"/>
                    </a:lnTo>
                    <a:lnTo>
                      <a:pt x="3029" y="337"/>
                    </a:lnTo>
                    <a:lnTo>
                      <a:pt x="3308" y="337"/>
                    </a:lnTo>
                    <a:lnTo>
                      <a:pt x="3309" y="192"/>
                    </a:lnTo>
                    <a:lnTo>
                      <a:pt x="3633" y="0"/>
                    </a:lnTo>
                    <a:lnTo>
                      <a:pt x="3878" y="27"/>
                    </a:lnTo>
                    <a:lnTo>
                      <a:pt x="3984" y="179"/>
                    </a:lnTo>
                    <a:lnTo>
                      <a:pt x="4132" y="172"/>
                    </a:lnTo>
                    <a:lnTo>
                      <a:pt x="4184" y="233"/>
                    </a:lnTo>
                    <a:lnTo>
                      <a:pt x="4341" y="362"/>
                    </a:lnTo>
                    <a:lnTo>
                      <a:pt x="4319" y="435"/>
                    </a:lnTo>
                    <a:lnTo>
                      <a:pt x="4254" y="473"/>
                    </a:lnTo>
                    <a:lnTo>
                      <a:pt x="4223" y="522"/>
                    </a:lnTo>
                    <a:lnTo>
                      <a:pt x="4175" y="543"/>
                    </a:lnTo>
                    <a:lnTo>
                      <a:pt x="4151" y="622"/>
                    </a:lnTo>
                  </a:path>
                </a:pathLst>
              </a:custGeom>
              <a:noFill/>
              <a:ln w="17463">
                <a:solidFill>
                  <a:srgbClr val="008000"/>
                </a:solidFill>
                <a:round/>
                <a:headEnd/>
                <a:tailEnd/>
              </a:ln>
            </p:spPr>
            <p:txBody>
              <a:bodyPr/>
              <a:lstStyle/>
              <a:p>
                <a:endParaRPr lang="de-DE"/>
              </a:p>
            </p:txBody>
          </p:sp>
          <p:sp>
            <p:nvSpPr>
              <p:cNvPr id="129" name="Freeform 55"/>
              <p:cNvSpPr>
                <a:spLocks/>
              </p:cNvSpPr>
              <p:nvPr/>
            </p:nvSpPr>
            <p:spPr bwMode="auto">
              <a:xfrm>
                <a:off x="2509" y="2973"/>
                <a:ext cx="37" cy="71"/>
              </a:xfrm>
              <a:custGeom>
                <a:avLst/>
                <a:gdLst>
                  <a:gd name="T0" fmla="*/ 0 w 111"/>
                  <a:gd name="T1" fmla="*/ 0 h 142"/>
                  <a:gd name="T2" fmla="*/ 0 w 111"/>
                  <a:gd name="T3" fmla="*/ 1 h 142"/>
                  <a:gd name="T4" fmla="*/ 0 w 111"/>
                  <a:gd name="T5" fmla="*/ 1 h 142"/>
                  <a:gd name="T6" fmla="*/ 0 60000 65536"/>
                  <a:gd name="T7" fmla="*/ 0 60000 65536"/>
                  <a:gd name="T8" fmla="*/ 0 60000 65536"/>
                  <a:gd name="T9" fmla="*/ 0 w 111"/>
                  <a:gd name="T10" fmla="*/ 0 h 142"/>
                  <a:gd name="T11" fmla="*/ 111 w 111"/>
                  <a:gd name="T12" fmla="*/ 142 h 142"/>
                </a:gdLst>
                <a:ahLst/>
                <a:cxnLst>
                  <a:cxn ang="T6">
                    <a:pos x="T0" y="T1"/>
                  </a:cxn>
                  <a:cxn ang="T7">
                    <a:pos x="T2" y="T3"/>
                  </a:cxn>
                  <a:cxn ang="T8">
                    <a:pos x="T4" y="T5"/>
                  </a:cxn>
                </a:cxnLst>
                <a:rect l="T9" t="T10" r="T11" b="T12"/>
                <a:pathLst>
                  <a:path w="111" h="142">
                    <a:moveTo>
                      <a:pt x="22" y="0"/>
                    </a:moveTo>
                    <a:lnTo>
                      <a:pt x="0" y="131"/>
                    </a:lnTo>
                    <a:lnTo>
                      <a:pt x="111" y="142"/>
                    </a:lnTo>
                  </a:path>
                </a:pathLst>
              </a:custGeom>
              <a:noFill/>
              <a:ln w="17463">
                <a:solidFill>
                  <a:srgbClr val="008000"/>
                </a:solidFill>
                <a:round/>
                <a:headEnd/>
                <a:tailEnd/>
              </a:ln>
            </p:spPr>
            <p:txBody>
              <a:bodyPr/>
              <a:lstStyle/>
              <a:p>
                <a:endParaRPr lang="de-DE"/>
              </a:p>
            </p:txBody>
          </p:sp>
          <p:sp>
            <p:nvSpPr>
              <p:cNvPr id="130" name="Freeform 56"/>
              <p:cNvSpPr>
                <a:spLocks/>
              </p:cNvSpPr>
              <p:nvPr/>
            </p:nvSpPr>
            <p:spPr bwMode="auto">
              <a:xfrm>
                <a:off x="2530" y="2615"/>
                <a:ext cx="897" cy="330"/>
              </a:xfrm>
              <a:custGeom>
                <a:avLst/>
                <a:gdLst>
                  <a:gd name="T0" fmla="*/ 0 w 2692"/>
                  <a:gd name="T1" fmla="*/ 1 h 660"/>
                  <a:gd name="T2" fmla="*/ 0 w 2692"/>
                  <a:gd name="T3" fmla="*/ 1 h 660"/>
                  <a:gd name="T4" fmla="*/ 0 w 2692"/>
                  <a:gd name="T5" fmla="*/ 1 h 660"/>
                  <a:gd name="T6" fmla="*/ 0 w 2692"/>
                  <a:gd name="T7" fmla="*/ 1 h 660"/>
                  <a:gd name="T8" fmla="*/ 0 w 2692"/>
                  <a:gd name="T9" fmla="*/ 1 h 660"/>
                  <a:gd name="T10" fmla="*/ 0 w 2692"/>
                  <a:gd name="T11" fmla="*/ 1 h 660"/>
                  <a:gd name="T12" fmla="*/ 0 w 2692"/>
                  <a:gd name="T13" fmla="*/ 1 h 660"/>
                  <a:gd name="T14" fmla="*/ 0 w 2692"/>
                  <a:gd name="T15" fmla="*/ 1 h 660"/>
                  <a:gd name="T16" fmla="*/ 0 w 2692"/>
                  <a:gd name="T17" fmla="*/ 1 h 660"/>
                  <a:gd name="T18" fmla="*/ 0 w 2692"/>
                  <a:gd name="T19" fmla="*/ 1 h 660"/>
                  <a:gd name="T20" fmla="*/ 0 w 2692"/>
                  <a:gd name="T21" fmla="*/ 1 h 660"/>
                  <a:gd name="T22" fmla="*/ 0 w 2692"/>
                  <a:gd name="T23" fmla="*/ 1 h 660"/>
                  <a:gd name="T24" fmla="*/ 0 w 2692"/>
                  <a:gd name="T25" fmla="*/ 1 h 660"/>
                  <a:gd name="T26" fmla="*/ 0 w 2692"/>
                  <a:gd name="T27" fmla="*/ 1 h 660"/>
                  <a:gd name="T28" fmla="*/ 0 w 2692"/>
                  <a:gd name="T29" fmla="*/ 1 h 660"/>
                  <a:gd name="T30" fmla="*/ 0 w 2692"/>
                  <a:gd name="T31" fmla="*/ 1 h 660"/>
                  <a:gd name="T32" fmla="*/ 0 w 2692"/>
                  <a:gd name="T33" fmla="*/ 1 h 660"/>
                  <a:gd name="T34" fmla="*/ 0 w 2692"/>
                  <a:gd name="T35" fmla="*/ 1 h 660"/>
                  <a:gd name="T36" fmla="*/ 0 w 2692"/>
                  <a:gd name="T37" fmla="*/ 1 h 660"/>
                  <a:gd name="T38" fmla="*/ 0 w 2692"/>
                  <a:gd name="T39" fmla="*/ 1 h 660"/>
                  <a:gd name="T40" fmla="*/ 0 w 2692"/>
                  <a:gd name="T41" fmla="*/ 1 h 660"/>
                  <a:gd name="T42" fmla="*/ 0 w 2692"/>
                  <a:gd name="T43" fmla="*/ 0 h 660"/>
                  <a:gd name="T44" fmla="*/ 0 w 2692"/>
                  <a:gd name="T45" fmla="*/ 1 h 6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692"/>
                  <a:gd name="T70" fmla="*/ 0 h 660"/>
                  <a:gd name="T71" fmla="*/ 2692 w 2692"/>
                  <a:gd name="T72" fmla="*/ 660 h 66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692" h="660">
                    <a:moveTo>
                      <a:pt x="0" y="660"/>
                    </a:moveTo>
                    <a:lnTo>
                      <a:pt x="113" y="652"/>
                    </a:lnTo>
                    <a:lnTo>
                      <a:pt x="189" y="621"/>
                    </a:lnTo>
                    <a:lnTo>
                      <a:pt x="408" y="577"/>
                    </a:lnTo>
                    <a:lnTo>
                      <a:pt x="465" y="605"/>
                    </a:lnTo>
                    <a:lnTo>
                      <a:pt x="612" y="593"/>
                    </a:lnTo>
                    <a:lnTo>
                      <a:pt x="712" y="547"/>
                    </a:lnTo>
                    <a:lnTo>
                      <a:pt x="816" y="535"/>
                    </a:lnTo>
                    <a:lnTo>
                      <a:pt x="916" y="565"/>
                    </a:lnTo>
                    <a:lnTo>
                      <a:pt x="1116" y="475"/>
                    </a:lnTo>
                    <a:lnTo>
                      <a:pt x="1198" y="451"/>
                    </a:lnTo>
                    <a:lnTo>
                      <a:pt x="1353" y="437"/>
                    </a:lnTo>
                    <a:lnTo>
                      <a:pt x="1447" y="372"/>
                    </a:lnTo>
                    <a:lnTo>
                      <a:pt x="1559" y="366"/>
                    </a:lnTo>
                    <a:lnTo>
                      <a:pt x="1592" y="401"/>
                    </a:lnTo>
                    <a:lnTo>
                      <a:pt x="1767" y="374"/>
                    </a:lnTo>
                    <a:lnTo>
                      <a:pt x="1877" y="320"/>
                    </a:lnTo>
                    <a:lnTo>
                      <a:pt x="2122" y="298"/>
                    </a:lnTo>
                    <a:lnTo>
                      <a:pt x="2213" y="198"/>
                    </a:lnTo>
                    <a:lnTo>
                      <a:pt x="2491" y="96"/>
                    </a:lnTo>
                    <a:lnTo>
                      <a:pt x="2530" y="46"/>
                    </a:lnTo>
                    <a:lnTo>
                      <a:pt x="2639" y="0"/>
                    </a:lnTo>
                    <a:lnTo>
                      <a:pt x="2692" y="6"/>
                    </a:lnTo>
                  </a:path>
                </a:pathLst>
              </a:custGeom>
              <a:noFill/>
              <a:ln w="17463">
                <a:solidFill>
                  <a:srgbClr val="008000"/>
                </a:solidFill>
                <a:round/>
                <a:headEnd/>
                <a:tailEnd/>
              </a:ln>
            </p:spPr>
            <p:txBody>
              <a:bodyPr/>
              <a:lstStyle/>
              <a:p>
                <a:endParaRPr lang="de-DE"/>
              </a:p>
            </p:txBody>
          </p:sp>
          <p:sp>
            <p:nvSpPr>
              <p:cNvPr id="131" name="Freeform 57"/>
              <p:cNvSpPr>
                <a:spLocks/>
              </p:cNvSpPr>
              <p:nvPr/>
            </p:nvSpPr>
            <p:spPr bwMode="auto">
              <a:xfrm>
                <a:off x="2790" y="1548"/>
                <a:ext cx="343" cy="325"/>
              </a:xfrm>
              <a:custGeom>
                <a:avLst/>
                <a:gdLst>
                  <a:gd name="T0" fmla="*/ 0 w 1031"/>
                  <a:gd name="T1" fmla="*/ 0 h 651"/>
                  <a:gd name="T2" fmla="*/ 0 w 1031"/>
                  <a:gd name="T3" fmla="*/ 0 h 651"/>
                  <a:gd name="T4" fmla="*/ 0 w 1031"/>
                  <a:gd name="T5" fmla="*/ 0 h 651"/>
                  <a:gd name="T6" fmla="*/ 0 w 1031"/>
                  <a:gd name="T7" fmla="*/ 0 h 651"/>
                  <a:gd name="T8" fmla="*/ 0 w 1031"/>
                  <a:gd name="T9" fmla="*/ 0 h 651"/>
                  <a:gd name="T10" fmla="*/ 0 w 1031"/>
                  <a:gd name="T11" fmla="*/ 0 h 651"/>
                  <a:gd name="T12" fmla="*/ 0 w 1031"/>
                  <a:gd name="T13" fmla="*/ 0 h 651"/>
                  <a:gd name="T14" fmla="*/ 0 w 1031"/>
                  <a:gd name="T15" fmla="*/ 0 h 651"/>
                  <a:gd name="T16" fmla="*/ 0 w 1031"/>
                  <a:gd name="T17" fmla="*/ 0 h 651"/>
                  <a:gd name="T18" fmla="*/ 0 w 1031"/>
                  <a:gd name="T19" fmla="*/ 0 h 65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1"/>
                  <a:gd name="T31" fmla="*/ 0 h 651"/>
                  <a:gd name="T32" fmla="*/ 1031 w 1031"/>
                  <a:gd name="T33" fmla="*/ 651 h 65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1" h="651">
                    <a:moveTo>
                      <a:pt x="0" y="651"/>
                    </a:moveTo>
                    <a:lnTo>
                      <a:pt x="97" y="596"/>
                    </a:lnTo>
                    <a:lnTo>
                      <a:pt x="191" y="576"/>
                    </a:lnTo>
                    <a:lnTo>
                      <a:pt x="281" y="525"/>
                    </a:lnTo>
                    <a:lnTo>
                      <a:pt x="351" y="326"/>
                    </a:lnTo>
                    <a:lnTo>
                      <a:pt x="413" y="240"/>
                    </a:lnTo>
                    <a:lnTo>
                      <a:pt x="460" y="161"/>
                    </a:lnTo>
                    <a:lnTo>
                      <a:pt x="833" y="139"/>
                    </a:lnTo>
                    <a:lnTo>
                      <a:pt x="987" y="105"/>
                    </a:lnTo>
                    <a:lnTo>
                      <a:pt x="1031" y="0"/>
                    </a:lnTo>
                  </a:path>
                </a:pathLst>
              </a:custGeom>
              <a:noFill/>
              <a:ln w="17463">
                <a:solidFill>
                  <a:srgbClr val="008000"/>
                </a:solidFill>
                <a:round/>
                <a:headEnd/>
                <a:tailEnd/>
              </a:ln>
            </p:spPr>
            <p:txBody>
              <a:bodyPr/>
              <a:lstStyle/>
              <a:p>
                <a:endParaRPr lang="de-DE"/>
              </a:p>
            </p:txBody>
          </p:sp>
          <p:sp>
            <p:nvSpPr>
              <p:cNvPr id="132" name="Freeform 58"/>
              <p:cNvSpPr>
                <a:spLocks/>
              </p:cNvSpPr>
              <p:nvPr/>
            </p:nvSpPr>
            <p:spPr bwMode="auto">
              <a:xfrm>
                <a:off x="2685" y="1830"/>
                <a:ext cx="913" cy="225"/>
              </a:xfrm>
              <a:custGeom>
                <a:avLst/>
                <a:gdLst>
                  <a:gd name="T0" fmla="*/ 0 w 2740"/>
                  <a:gd name="T1" fmla="*/ 0 h 450"/>
                  <a:gd name="T2" fmla="*/ 0 w 2740"/>
                  <a:gd name="T3" fmla="*/ 1 h 450"/>
                  <a:gd name="T4" fmla="*/ 0 w 2740"/>
                  <a:gd name="T5" fmla="*/ 1 h 450"/>
                  <a:gd name="T6" fmla="*/ 0 w 2740"/>
                  <a:gd name="T7" fmla="*/ 1 h 450"/>
                  <a:gd name="T8" fmla="*/ 0 w 2740"/>
                  <a:gd name="T9" fmla="*/ 1 h 450"/>
                  <a:gd name="T10" fmla="*/ 0 w 2740"/>
                  <a:gd name="T11" fmla="*/ 1 h 450"/>
                  <a:gd name="T12" fmla="*/ 0 w 2740"/>
                  <a:gd name="T13" fmla="*/ 1 h 450"/>
                  <a:gd name="T14" fmla="*/ 0 w 2740"/>
                  <a:gd name="T15" fmla="*/ 1 h 450"/>
                  <a:gd name="T16" fmla="*/ 0 w 2740"/>
                  <a:gd name="T17" fmla="*/ 1 h 450"/>
                  <a:gd name="T18" fmla="*/ 0 w 2740"/>
                  <a:gd name="T19" fmla="*/ 1 h 450"/>
                  <a:gd name="T20" fmla="*/ 0 w 2740"/>
                  <a:gd name="T21" fmla="*/ 1 h 450"/>
                  <a:gd name="T22" fmla="*/ 0 w 2740"/>
                  <a:gd name="T23" fmla="*/ 1 h 45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740"/>
                  <a:gd name="T37" fmla="*/ 0 h 450"/>
                  <a:gd name="T38" fmla="*/ 2740 w 2740"/>
                  <a:gd name="T39" fmla="*/ 450 h 45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740" h="450">
                    <a:moveTo>
                      <a:pt x="0" y="0"/>
                    </a:moveTo>
                    <a:lnTo>
                      <a:pt x="152" y="71"/>
                    </a:lnTo>
                    <a:lnTo>
                      <a:pt x="451" y="132"/>
                    </a:lnTo>
                    <a:lnTo>
                      <a:pt x="934" y="164"/>
                    </a:lnTo>
                    <a:lnTo>
                      <a:pt x="1227" y="212"/>
                    </a:lnTo>
                    <a:lnTo>
                      <a:pt x="1439" y="331"/>
                    </a:lnTo>
                    <a:lnTo>
                      <a:pt x="1634" y="379"/>
                    </a:lnTo>
                    <a:lnTo>
                      <a:pt x="1716" y="423"/>
                    </a:lnTo>
                    <a:lnTo>
                      <a:pt x="1819" y="421"/>
                    </a:lnTo>
                    <a:lnTo>
                      <a:pt x="1943" y="450"/>
                    </a:lnTo>
                    <a:lnTo>
                      <a:pt x="2611" y="429"/>
                    </a:lnTo>
                    <a:lnTo>
                      <a:pt x="2740" y="352"/>
                    </a:lnTo>
                  </a:path>
                </a:pathLst>
              </a:custGeom>
              <a:noFill/>
              <a:ln w="17463">
                <a:solidFill>
                  <a:srgbClr val="008000"/>
                </a:solidFill>
                <a:round/>
                <a:headEnd/>
                <a:tailEnd/>
              </a:ln>
            </p:spPr>
            <p:txBody>
              <a:bodyPr/>
              <a:lstStyle/>
              <a:p>
                <a:endParaRPr lang="de-DE"/>
              </a:p>
            </p:txBody>
          </p:sp>
          <p:sp>
            <p:nvSpPr>
              <p:cNvPr id="133" name="Freeform 59"/>
              <p:cNvSpPr>
                <a:spLocks/>
              </p:cNvSpPr>
              <p:nvPr/>
            </p:nvSpPr>
            <p:spPr bwMode="auto">
              <a:xfrm>
                <a:off x="2773" y="1746"/>
                <a:ext cx="1668" cy="289"/>
              </a:xfrm>
              <a:custGeom>
                <a:avLst/>
                <a:gdLst>
                  <a:gd name="T0" fmla="*/ 0 w 5006"/>
                  <a:gd name="T1" fmla="*/ 1 h 577"/>
                  <a:gd name="T2" fmla="*/ 0 w 5006"/>
                  <a:gd name="T3" fmla="*/ 1 h 577"/>
                  <a:gd name="T4" fmla="*/ 0 w 5006"/>
                  <a:gd name="T5" fmla="*/ 1 h 577"/>
                  <a:gd name="T6" fmla="*/ 0 w 5006"/>
                  <a:gd name="T7" fmla="*/ 1 h 577"/>
                  <a:gd name="T8" fmla="*/ 0 w 5006"/>
                  <a:gd name="T9" fmla="*/ 1 h 577"/>
                  <a:gd name="T10" fmla="*/ 0 w 5006"/>
                  <a:gd name="T11" fmla="*/ 1 h 577"/>
                  <a:gd name="T12" fmla="*/ 0 w 5006"/>
                  <a:gd name="T13" fmla="*/ 1 h 577"/>
                  <a:gd name="T14" fmla="*/ 0 w 5006"/>
                  <a:gd name="T15" fmla="*/ 1 h 577"/>
                  <a:gd name="T16" fmla="*/ 0 w 5006"/>
                  <a:gd name="T17" fmla="*/ 1 h 577"/>
                  <a:gd name="T18" fmla="*/ 0 w 5006"/>
                  <a:gd name="T19" fmla="*/ 1 h 577"/>
                  <a:gd name="T20" fmla="*/ 0 w 5006"/>
                  <a:gd name="T21" fmla="*/ 1 h 577"/>
                  <a:gd name="T22" fmla="*/ 0 w 5006"/>
                  <a:gd name="T23" fmla="*/ 1 h 577"/>
                  <a:gd name="T24" fmla="*/ 0 w 5006"/>
                  <a:gd name="T25" fmla="*/ 1 h 577"/>
                  <a:gd name="T26" fmla="*/ 0 w 5006"/>
                  <a:gd name="T27" fmla="*/ 1 h 577"/>
                  <a:gd name="T28" fmla="*/ 0 w 5006"/>
                  <a:gd name="T29" fmla="*/ 1 h 577"/>
                  <a:gd name="T30" fmla="*/ 0 w 5006"/>
                  <a:gd name="T31" fmla="*/ 1 h 577"/>
                  <a:gd name="T32" fmla="*/ 0 w 5006"/>
                  <a:gd name="T33" fmla="*/ 0 h 57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006"/>
                  <a:gd name="T52" fmla="*/ 0 h 577"/>
                  <a:gd name="T53" fmla="*/ 5006 w 5006"/>
                  <a:gd name="T54" fmla="*/ 577 h 57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006" h="577">
                    <a:moveTo>
                      <a:pt x="0" y="221"/>
                    </a:moveTo>
                    <a:lnTo>
                      <a:pt x="197" y="253"/>
                    </a:lnTo>
                    <a:lnTo>
                      <a:pt x="671" y="285"/>
                    </a:lnTo>
                    <a:lnTo>
                      <a:pt x="982" y="338"/>
                    </a:lnTo>
                    <a:lnTo>
                      <a:pt x="1201" y="460"/>
                    </a:lnTo>
                    <a:lnTo>
                      <a:pt x="1691" y="577"/>
                    </a:lnTo>
                    <a:lnTo>
                      <a:pt x="2332" y="556"/>
                    </a:lnTo>
                    <a:lnTo>
                      <a:pt x="2425" y="532"/>
                    </a:lnTo>
                    <a:lnTo>
                      <a:pt x="2513" y="514"/>
                    </a:lnTo>
                    <a:lnTo>
                      <a:pt x="2702" y="525"/>
                    </a:lnTo>
                    <a:lnTo>
                      <a:pt x="3091" y="454"/>
                    </a:lnTo>
                    <a:lnTo>
                      <a:pt x="3584" y="404"/>
                    </a:lnTo>
                    <a:lnTo>
                      <a:pt x="4026" y="471"/>
                    </a:lnTo>
                    <a:lnTo>
                      <a:pt x="4134" y="433"/>
                    </a:lnTo>
                    <a:lnTo>
                      <a:pt x="4200" y="372"/>
                    </a:lnTo>
                    <a:lnTo>
                      <a:pt x="5006" y="181"/>
                    </a:lnTo>
                    <a:lnTo>
                      <a:pt x="5006" y="0"/>
                    </a:lnTo>
                  </a:path>
                </a:pathLst>
              </a:custGeom>
              <a:noFill/>
              <a:ln w="25400">
                <a:solidFill>
                  <a:srgbClr val="FF0000"/>
                </a:solidFill>
                <a:round/>
                <a:headEnd/>
                <a:tailEnd/>
              </a:ln>
            </p:spPr>
            <p:txBody>
              <a:bodyPr/>
              <a:lstStyle/>
              <a:p>
                <a:endParaRPr lang="de-DE"/>
              </a:p>
            </p:txBody>
          </p:sp>
          <p:sp>
            <p:nvSpPr>
              <p:cNvPr id="134" name="Freeform 60"/>
              <p:cNvSpPr>
                <a:spLocks/>
              </p:cNvSpPr>
              <p:nvPr/>
            </p:nvSpPr>
            <p:spPr bwMode="auto">
              <a:xfrm>
                <a:off x="2590" y="3467"/>
                <a:ext cx="1132" cy="301"/>
              </a:xfrm>
              <a:custGeom>
                <a:avLst/>
                <a:gdLst>
                  <a:gd name="T0" fmla="*/ 0 w 3398"/>
                  <a:gd name="T1" fmla="*/ 0 h 602"/>
                  <a:gd name="T2" fmla="*/ 0 w 3398"/>
                  <a:gd name="T3" fmla="*/ 1 h 602"/>
                  <a:gd name="T4" fmla="*/ 0 w 3398"/>
                  <a:gd name="T5" fmla="*/ 1 h 602"/>
                  <a:gd name="T6" fmla="*/ 0 w 3398"/>
                  <a:gd name="T7" fmla="*/ 1 h 602"/>
                  <a:gd name="T8" fmla="*/ 0 w 3398"/>
                  <a:gd name="T9" fmla="*/ 1 h 602"/>
                  <a:gd name="T10" fmla="*/ 0 w 3398"/>
                  <a:gd name="T11" fmla="*/ 1 h 602"/>
                  <a:gd name="T12" fmla="*/ 0 w 3398"/>
                  <a:gd name="T13" fmla="*/ 1 h 602"/>
                  <a:gd name="T14" fmla="*/ 0 w 3398"/>
                  <a:gd name="T15" fmla="*/ 1 h 602"/>
                  <a:gd name="T16" fmla="*/ 0 w 3398"/>
                  <a:gd name="T17" fmla="*/ 1 h 602"/>
                  <a:gd name="T18" fmla="*/ 0 w 3398"/>
                  <a:gd name="T19" fmla="*/ 1 h 602"/>
                  <a:gd name="T20" fmla="*/ 0 w 3398"/>
                  <a:gd name="T21" fmla="*/ 1 h 602"/>
                  <a:gd name="T22" fmla="*/ 0 w 3398"/>
                  <a:gd name="T23" fmla="*/ 1 h 602"/>
                  <a:gd name="T24" fmla="*/ 0 w 3398"/>
                  <a:gd name="T25" fmla="*/ 1 h 602"/>
                  <a:gd name="T26" fmla="*/ 0 w 3398"/>
                  <a:gd name="T27" fmla="*/ 1 h 602"/>
                  <a:gd name="T28" fmla="*/ 0 w 3398"/>
                  <a:gd name="T29" fmla="*/ 1 h 602"/>
                  <a:gd name="T30" fmla="*/ 0 w 3398"/>
                  <a:gd name="T31" fmla="*/ 1 h 602"/>
                  <a:gd name="T32" fmla="*/ 0 w 3398"/>
                  <a:gd name="T33" fmla="*/ 1 h 602"/>
                  <a:gd name="T34" fmla="*/ 0 w 3398"/>
                  <a:gd name="T35" fmla="*/ 1 h 602"/>
                  <a:gd name="T36" fmla="*/ 0 w 3398"/>
                  <a:gd name="T37" fmla="*/ 1 h 602"/>
                  <a:gd name="T38" fmla="*/ 0 w 3398"/>
                  <a:gd name="T39" fmla="*/ 1 h 602"/>
                  <a:gd name="T40" fmla="*/ 0 w 3398"/>
                  <a:gd name="T41" fmla="*/ 1 h 602"/>
                  <a:gd name="T42" fmla="*/ 0 w 3398"/>
                  <a:gd name="T43" fmla="*/ 1 h 602"/>
                  <a:gd name="T44" fmla="*/ 0 w 3398"/>
                  <a:gd name="T45" fmla="*/ 1 h 602"/>
                  <a:gd name="T46" fmla="*/ 0 w 3398"/>
                  <a:gd name="T47" fmla="*/ 1 h 602"/>
                  <a:gd name="T48" fmla="*/ 0 w 3398"/>
                  <a:gd name="T49" fmla="*/ 1 h 602"/>
                  <a:gd name="T50" fmla="*/ 0 w 3398"/>
                  <a:gd name="T51" fmla="*/ 1 h 602"/>
                  <a:gd name="T52" fmla="*/ 0 w 3398"/>
                  <a:gd name="T53" fmla="*/ 1 h 602"/>
                  <a:gd name="T54" fmla="*/ 0 w 3398"/>
                  <a:gd name="T55" fmla="*/ 1 h 602"/>
                  <a:gd name="T56" fmla="*/ 0 w 3398"/>
                  <a:gd name="T57" fmla="*/ 1 h 602"/>
                  <a:gd name="T58" fmla="*/ 0 w 3398"/>
                  <a:gd name="T59" fmla="*/ 1 h 602"/>
                  <a:gd name="T60" fmla="*/ 0 w 3398"/>
                  <a:gd name="T61" fmla="*/ 1 h 602"/>
                  <a:gd name="T62" fmla="*/ 0 w 3398"/>
                  <a:gd name="T63" fmla="*/ 1 h 60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398"/>
                  <a:gd name="T97" fmla="*/ 0 h 602"/>
                  <a:gd name="T98" fmla="*/ 3398 w 3398"/>
                  <a:gd name="T99" fmla="*/ 602 h 60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398" h="602">
                    <a:moveTo>
                      <a:pt x="0" y="0"/>
                    </a:moveTo>
                    <a:lnTo>
                      <a:pt x="75" y="4"/>
                    </a:lnTo>
                    <a:lnTo>
                      <a:pt x="151" y="59"/>
                    </a:lnTo>
                    <a:lnTo>
                      <a:pt x="184" y="100"/>
                    </a:lnTo>
                    <a:lnTo>
                      <a:pt x="234" y="151"/>
                    </a:lnTo>
                    <a:lnTo>
                      <a:pt x="241" y="223"/>
                    </a:lnTo>
                    <a:lnTo>
                      <a:pt x="311" y="242"/>
                    </a:lnTo>
                    <a:lnTo>
                      <a:pt x="335" y="295"/>
                    </a:lnTo>
                    <a:lnTo>
                      <a:pt x="509" y="347"/>
                    </a:lnTo>
                    <a:lnTo>
                      <a:pt x="543" y="365"/>
                    </a:lnTo>
                    <a:lnTo>
                      <a:pt x="664" y="368"/>
                    </a:lnTo>
                    <a:lnTo>
                      <a:pt x="771" y="408"/>
                    </a:lnTo>
                    <a:lnTo>
                      <a:pt x="907" y="407"/>
                    </a:lnTo>
                    <a:lnTo>
                      <a:pt x="1070" y="447"/>
                    </a:lnTo>
                    <a:lnTo>
                      <a:pt x="1138" y="431"/>
                    </a:lnTo>
                    <a:lnTo>
                      <a:pt x="1179" y="451"/>
                    </a:lnTo>
                    <a:lnTo>
                      <a:pt x="1212" y="424"/>
                    </a:lnTo>
                    <a:lnTo>
                      <a:pt x="1389" y="476"/>
                    </a:lnTo>
                    <a:lnTo>
                      <a:pt x="1581" y="592"/>
                    </a:lnTo>
                    <a:lnTo>
                      <a:pt x="1714" y="602"/>
                    </a:lnTo>
                    <a:lnTo>
                      <a:pt x="1770" y="571"/>
                    </a:lnTo>
                    <a:lnTo>
                      <a:pt x="1936" y="543"/>
                    </a:lnTo>
                    <a:lnTo>
                      <a:pt x="2036" y="575"/>
                    </a:lnTo>
                    <a:lnTo>
                      <a:pt x="2227" y="558"/>
                    </a:lnTo>
                    <a:lnTo>
                      <a:pt x="2304" y="555"/>
                    </a:lnTo>
                    <a:lnTo>
                      <a:pt x="2395" y="568"/>
                    </a:lnTo>
                    <a:lnTo>
                      <a:pt x="2500" y="555"/>
                    </a:lnTo>
                    <a:lnTo>
                      <a:pt x="2825" y="490"/>
                    </a:lnTo>
                    <a:lnTo>
                      <a:pt x="3019" y="472"/>
                    </a:lnTo>
                    <a:lnTo>
                      <a:pt x="3263" y="433"/>
                    </a:lnTo>
                    <a:lnTo>
                      <a:pt x="3376" y="413"/>
                    </a:lnTo>
                    <a:lnTo>
                      <a:pt x="3398" y="325"/>
                    </a:lnTo>
                  </a:path>
                </a:pathLst>
              </a:custGeom>
              <a:noFill/>
              <a:ln w="17463">
                <a:solidFill>
                  <a:srgbClr val="008000"/>
                </a:solidFill>
                <a:round/>
                <a:headEnd/>
                <a:tailEnd/>
              </a:ln>
            </p:spPr>
            <p:txBody>
              <a:bodyPr/>
              <a:lstStyle/>
              <a:p>
                <a:endParaRPr lang="de-DE"/>
              </a:p>
            </p:txBody>
          </p:sp>
          <p:sp>
            <p:nvSpPr>
              <p:cNvPr id="135" name="Freeform 61"/>
              <p:cNvSpPr>
                <a:spLocks/>
              </p:cNvSpPr>
              <p:nvPr/>
            </p:nvSpPr>
            <p:spPr bwMode="auto">
              <a:xfrm>
                <a:off x="2525" y="1780"/>
                <a:ext cx="279" cy="1188"/>
              </a:xfrm>
              <a:custGeom>
                <a:avLst/>
                <a:gdLst>
                  <a:gd name="T0" fmla="*/ 0 w 836"/>
                  <a:gd name="T1" fmla="*/ 1 h 2376"/>
                  <a:gd name="T2" fmla="*/ 0 w 836"/>
                  <a:gd name="T3" fmla="*/ 1 h 2376"/>
                  <a:gd name="T4" fmla="*/ 0 w 836"/>
                  <a:gd name="T5" fmla="*/ 1 h 2376"/>
                  <a:gd name="T6" fmla="*/ 0 w 836"/>
                  <a:gd name="T7" fmla="*/ 1 h 2376"/>
                  <a:gd name="T8" fmla="*/ 0 w 836"/>
                  <a:gd name="T9" fmla="*/ 1 h 2376"/>
                  <a:gd name="T10" fmla="*/ 0 w 836"/>
                  <a:gd name="T11" fmla="*/ 1 h 2376"/>
                  <a:gd name="T12" fmla="*/ 0 w 836"/>
                  <a:gd name="T13" fmla="*/ 1 h 2376"/>
                  <a:gd name="T14" fmla="*/ 0 w 836"/>
                  <a:gd name="T15" fmla="*/ 1 h 2376"/>
                  <a:gd name="T16" fmla="*/ 0 w 836"/>
                  <a:gd name="T17" fmla="*/ 1 h 2376"/>
                  <a:gd name="T18" fmla="*/ 0 w 836"/>
                  <a:gd name="T19" fmla="*/ 1 h 2376"/>
                  <a:gd name="T20" fmla="*/ 0 w 836"/>
                  <a:gd name="T21" fmla="*/ 1 h 2376"/>
                  <a:gd name="T22" fmla="*/ 0 w 836"/>
                  <a:gd name="T23" fmla="*/ 1 h 2376"/>
                  <a:gd name="T24" fmla="*/ 0 w 836"/>
                  <a:gd name="T25" fmla="*/ 1 h 2376"/>
                  <a:gd name="T26" fmla="*/ 0 w 836"/>
                  <a:gd name="T27" fmla="*/ 1 h 2376"/>
                  <a:gd name="T28" fmla="*/ 0 w 836"/>
                  <a:gd name="T29" fmla="*/ 1 h 2376"/>
                  <a:gd name="T30" fmla="*/ 0 w 836"/>
                  <a:gd name="T31" fmla="*/ 1 h 2376"/>
                  <a:gd name="T32" fmla="*/ 0 w 836"/>
                  <a:gd name="T33" fmla="*/ 1 h 2376"/>
                  <a:gd name="T34" fmla="*/ 0 w 836"/>
                  <a:gd name="T35" fmla="*/ 1 h 2376"/>
                  <a:gd name="T36" fmla="*/ 0 w 836"/>
                  <a:gd name="T37" fmla="*/ 1 h 2376"/>
                  <a:gd name="T38" fmla="*/ 0 w 836"/>
                  <a:gd name="T39" fmla="*/ 1 h 2376"/>
                  <a:gd name="T40" fmla="*/ 0 w 836"/>
                  <a:gd name="T41" fmla="*/ 1 h 2376"/>
                  <a:gd name="T42" fmla="*/ 0 w 836"/>
                  <a:gd name="T43" fmla="*/ 1 h 2376"/>
                  <a:gd name="T44" fmla="*/ 0 w 836"/>
                  <a:gd name="T45" fmla="*/ 1 h 2376"/>
                  <a:gd name="T46" fmla="*/ 0 w 836"/>
                  <a:gd name="T47" fmla="*/ 1 h 2376"/>
                  <a:gd name="T48" fmla="*/ 0 w 836"/>
                  <a:gd name="T49" fmla="*/ 1 h 2376"/>
                  <a:gd name="T50" fmla="*/ 0 w 836"/>
                  <a:gd name="T51" fmla="*/ 1 h 2376"/>
                  <a:gd name="T52" fmla="*/ 0 w 836"/>
                  <a:gd name="T53" fmla="*/ 1 h 2376"/>
                  <a:gd name="T54" fmla="*/ 0 w 836"/>
                  <a:gd name="T55" fmla="*/ 1 h 2376"/>
                  <a:gd name="T56" fmla="*/ 0 w 836"/>
                  <a:gd name="T57" fmla="*/ 1 h 2376"/>
                  <a:gd name="T58" fmla="*/ 0 w 836"/>
                  <a:gd name="T59" fmla="*/ 1 h 2376"/>
                  <a:gd name="T60" fmla="*/ 0 w 836"/>
                  <a:gd name="T61" fmla="*/ 1 h 2376"/>
                  <a:gd name="T62" fmla="*/ 0 w 836"/>
                  <a:gd name="T63" fmla="*/ 1 h 2376"/>
                  <a:gd name="T64" fmla="*/ 0 w 836"/>
                  <a:gd name="T65" fmla="*/ 1 h 2376"/>
                  <a:gd name="T66" fmla="*/ 0 w 836"/>
                  <a:gd name="T67" fmla="*/ 1 h 2376"/>
                  <a:gd name="T68" fmla="*/ 0 w 836"/>
                  <a:gd name="T69" fmla="*/ 1 h 2376"/>
                  <a:gd name="T70" fmla="*/ 0 w 836"/>
                  <a:gd name="T71" fmla="*/ 1 h 2376"/>
                  <a:gd name="T72" fmla="*/ 0 w 836"/>
                  <a:gd name="T73" fmla="*/ 1 h 2376"/>
                  <a:gd name="T74" fmla="*/ 0 w 836"/>
                  <a:gd name="T75" fmla="*/ 1 h 2376"/>
                  <a:gd name="T76" fmla="*/ 0 w 836"/>
                  <a:gd name="T77" fmla="*/ 1 h 2376"/>
                  <a:gd name="T78" fmla="*/ 0 w 836"/>
                  <a:gd name="T79" fmla="*/ 1 h 2376"/>
                  <a:gd name="T80" fmla="*/ 0 w 836"/>
                  <a:gd name="T81" fmla="*/ 1 h 2376"/>
                  <a:gd name="T82" fmla="*/ 0 w 836"/>
                  <a:gd name="T83" fmla="*/ 1 h 2376"/>
                  <a:gd name="T84" fmla="*/ 0 w 836"/>
                  <a:gd name="T85" fmla="*/ 0 h 237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36"/>
                  <a:gd name="T130" fmla="*/ 0 h 2376"/>
                  <a:gd name="T131" fmla="*/ 836 w 836"/>
                  <a:gd name="T132" fmla="*/ 2376 h 237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36" h="2376">
                    <a:moveTo>
                      <a:pt x="0" y="2376"/>
                    </a:moveTo>
                    <a:lnTo>
                      <a:pt x="0" y="2304"/>
                    </a:lnTo>
                    <a:lnTo>
                      <a:pt x="100" y="2298"/>
                    </a:lnTo>
                    <a:lnTo>
                      <a:pt x="165" y="2208"/>
                    </a:lnTo>
                    <a:lnTo>
                      <a:pt x="165" y="2043"/>
                    </a:lnTo>
                    <a:lnTo>
                      <a:pt x="260" y="2018"/>
                    </a:lnTo>
                    <a:lnTo>
                      <a:pt x="294" y="2034"/>
                    </a:lnTo>
                    <a:lnTo>
                      <a:pt x="366" y="1999"/>
                    </a:lnTo>
                    <a:lnTo>
                      <a:pt x="475" y="2011"/>
                    </a:lnTo>
                    <a:lnTo>
                      <a:pt x="567" y="1991"/>
                    </a:lnTo>
                    <a:lnTo>
                      <a:pt x="586" y="1925"/>
                    </a:lnTo>
                    <a:lnTo>
                      <a:pt x="623" y="1885"/>
                    </a:lnTo>
                    <a:lnTo>
                      <a:pt x="627" y="1822"/>
                    </a:lnTo>
                    <a:lnTo>
                      <a:pt x="737" y="1707"/>
                    </a:lnTo>
                    <a:lnTo>
                      <a:pt x="792" y="1689"/>
                    </a:lnTo>
                    <a:lnTo>
                      <a:pt x="792" y="1618"/>
                    </a:lnTo>
                    <a:lnTo>
                      <a:pt x="747" y="1517"/>
                    </a:lnTo>
                    <a:lnTo>
                      <a:pt x="806" y="1459"/>
                    </a:lnTo>
                    <a:lnTo>
                      <a:pt x="756" y="1406"/>
                    </a:lnTo>
                    <a:lnTo>
                      <a:pt x="783" y="1330"/>
                    </a:lnTo>
                    <a:lnTo>
                      <a:pt x="753" y="1251"/>
                    </a:lnTo>
                    <a:lnTo>
                      <a:pt x="821" y="1228"/>
                    </a:lnTo>
                    <a:lnTo>
                      <a:pt x="836" y="1149"/>
                    </a:lnTo>
                    <a:lnTo>
                      <a:pt x="780" y="1018"/>
                    </a:lnTo>
                    <a:lnTo>
                      <a:pt x="721" y="997"/>
                    </a:lnTo>
                    <a:lnTo>
                      <a:pt x="637" y="1023"/>
                    </a:lnTo>
                    <a:lnTo>
                      <a:pt x="601" y="1080"/>
                    </a:lnTo>
                    <a:lnTo>
                      <a:pt x="574" y="993"/>
                    </a:lnTo>
                    <a:lnTo>
                      <a:pt x="681" y="963"/>
                    </a:lnTo>
                    <a:lnTo>
                      <a:pt x="646" y="936"/>
                    </a:lnTo>
                    <a:lnTo>
                      <a:pt x="618" y="809"/>
                    </a:lnTo>
                    <a:lnTo>
                      <a:pt x="684" y="690"/>
                    </a:lnTo>
                    <a:lnTo>
                      <a:pt x="667" y="646"/>
                    </a:lnTo>
                    <a:lnTo>
                      <a:pt x="703" y="587"/>
                    </a:lnTo>
                    <a:lnTo>
                      <a:pt x="703" y="553"/>
                    </a:lnTo>
                    <a:lnTo>
                      <a:pt x="733" y="528"/>
                    </a:lnTo>
                    <a:lnTo>
                      <a:pt x="745" y="464"/>
                    </a:lnTo>
                    <a:lnTo>
                      <a:pt x="711" y="420"/>
                    </a:lnTo>
                    <a:lnTo>
                      <a:pt x="730" y="344"/>
                    </a:lnTo>
                    <a:lnTo>
                      <a:pt x="764" y="284"/>
                    </a:lnTo>
                    <a:lnTo>
                      <a:pt x="714" y="168"/>
                    </a:lnTo>
                    <a:lnTo>
                      <a:pt x="661" y="119"/>
                    </a:lnTo>
                    <a:lnTo>
                      <a:pt x="640" y="0"/>
                    </a:lnTo>
                  </a:path>
                </a:pathLst>
              </a:custGeom>
              <a:noFill/>
              <a:ln w="17463">
                <a:solidFill>
                  <a:srgbClr val="008000"/>
                </a:solidFill>
                <a:round/>
                <a:headEnd/>
                <a:tailEnd/>
              </a:ln>
            </p:spPr>
            <p:txBody>
              <a:bodyPr/>
              <a:lstStyle/>
              <a:p>
                <a:endParaRPr lang="de-DE"/>
              </a:p>
            </p:txBody>
          </p:sp>
          <p:sp>
            <p:nvSpPr>
              <p:cNvPr id="136" name="Freeform 62"/>
              <p:cNvSpPr>
                <a:spLocks/>
              </p:cNvSpPr>
              <p:nvPr/>
            </p:nvSpPr>
            <p:spPr bwMode="auto">
              <a:xfrm>
                <a:off x="1379" y="2849"/>
                <a:ext cx="572" cy="127"/>
              </a:xfrm>
              <a:custGeom>
                <a:avLst/>
                <a:gdLst>
                  <a:gd name="T0" fmla="*/ 0 w 1715"/>
                  <a:gd name="T1" fmla="*/ 1 h 253"/>
                  <a:gd name="T2" fmla="*/ 0 w 1715"/>
                  <a:gd name="T3" fmla="*/ 1 h 253"/>
                  <a:gd name="T4" fmla="*/ 0 w 1715"/>
                  <a:gd name="T5" fmla="*/ 1 h 253"/>
                  <a:gd name="T6" fmla="*/ 0 w 1715"/>
                  <a:gd name="T7" fmla="*/ 1 h 253"/>
                  <a:gd name="T8" fmla="*/ 0 w 1715"/>
                  <a:gd name="T9" fmla="*/ 1 h 253"/>
                  <a:gd name="T10" fmla="*/ 0 w 1715"/>
                  <a:gd name="T11" fmla="*/ 1 h 253"/>
                  <a:gd name="T12" fmla="*/ 0 w 1715"/>
                  <a:gd name="T13" fmla="*/ 1 h 253"/>
                  <a:gd name="T14" fmla="*/ 0 w 1715"/>
                  <a:gd name="T15" fmla="*/ 1 h 253"/>
                  <a:gd name="T16" fmla="*/ 0 w 1715"/>
                  <a:gd name="T17" fmla="*/ 1 h 253"/>
                  <a:gd name="T18" fmla="*/ 0 w 1715"/>
                  <a:gd name="T19" fmla="*/ 1 h 253"/>
                  <a:gd name="T20" fmla="*/ 0 w 1715"/>
                  <a:gd name="T21" fmla="*/ 1 h 253"/>
                  <a:gd name="T22" fmla="*/ 0 w 1715"/>
                  <a:gd name="T23" fmla="*/ 1 h 253"/>
                  <a:gd name="T24" fmla="*/ 0 w 1715"/>
                  <a:gd name="T25" fmla="*/ 0 h 253"/>
                  <a:gd name="T26" fmla="*/ 0 w 1715"/>
                  <a:gd name="T27" fmla="*/ 0 h 253"/>
                  <a:gd name="T28" fmla="*/ 0 w 1715"/>
                  <a:gd name="T29" fmla="*/ 1 h 253"/>
                  <a:gd name="T30" fmla="*/ 0 w 1715"/>
                  <a:gd name="T31" fmla="*/ 1 h 2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715"/>
                  <a:gd name="T49" fmla="*/ 0 h 253"/>
                  <a:gd name="T50" fmla="*/ 1715 w 1715"/>
                  <a:gd name="T51" fmla="*/ 253 h 25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715" h="253">
                    <a:moveTo>
                      <a:pt x="0" y="253"/>
                    </a:moveTo>
                    <a:lnTo>
                      <a:pt x="81" y="139"/>
                    </a:lnTo>
                    <a:lnTo>
                      <a:pt x="171" y="131"/>
                    </a:lnTo>
                    <a:lnTo>
                      <a:pt x="262" y="101"/>
                    </a:lnTo>
                    <a:lnTo>
                      <a:pt x="360" y="69"/>
                    </a:lnTo>
                    <a:lnTo>
                      <a:pt x="476" y="131"/>
                    </a:lnTo>
                    <a:lnTo>
                      <a:pt x="659" y="226"/>
                    </a:lnTo>
                    <a:lnTo>
                      <a:pt x="903" y="232"/>
                    </a:lnTo>
                    <a:lnTo>
                      <a:pt x="988" y="219"/>
                    </a:lnTo>
                    <a:lnTo>
                      <a:pt x="1286" y="230"/>
                    </a:lnTo>
                    <a:lnTo>
                      <a:pt x="1421" y="146"/>
                    </a:lnTo>
                    <a:lnTo>
                      <a:pt x="1544" y="162"/>
                    </a:lnTo>
                    <a:lnTo>
                      <a:pt x="1621" y="0"/>
                    </a:lnTo>
                    <a:lnTo>
                      <a:pt x="1665" y="0"/>
                    </a:lnTo>
                    <a:lnTo>
                      <a:pt x="1676" y="135"/>
                    </a:lnTo>
                    <a:lnTo>
                      <a:pt x="1715" y="213"/>
                    </a:lnTo>
                  </a:path>
                </a:pathLst>
              </a:custGeom>
              <a:noFill/>
              <a:ln w="17463">
                <a:solidFill>
                  <a:srgbClr val="008000"/>
                </a:solidFill>
                <a:round/>
                <a:headEnd/>
                <a:tailEnd/>
              </a:ln>
            </p:spPr>
            <p:txBody>
              <a:bodyPr/>
              <a:lstStyle/>
              <a:p>
                <a:endParaRPr lang="de-DE"/>
              </a:p>
            </p:txBody>
          </p:sp>
          <p:sp>
            <p:nvSpPr>
              <p:cNvPr id="137" name="Freeform 63"/>
              <p:cNvSpPr>
                <a:spLocks/>
              </p:cNvSpPr>
              <p:nvPr/>
            </p:nvSpPr>
            <p:spPr bwMode="auto">
              <a:xfrm>
                <a:off x="1022" y="3058"/>
                <a:ext cx="270" cy="374"/>
              </a:xfrm>
              <a:custGeom>
                <a:avLst/>
                <a:gdLst>
                  <a:gd name="T0" fmla="*/ 0 w 810"/>
                  <a:gd name="T1" fmla="*/ 0 h 749"/>
                  <a:gd name="T2" fmla="*/ 0 w 810"/>
                  <a:gd name="T3" fmla="*/ 0 h 749"/>
                  <a:gd name="T4" fmla="*/ 0 w 810"/>
                  <a:gd name="T5" fmla="*/ 0 h 749"/>
                  <a:gd name="T6" fmla="*/ 0 w 810"/>
                  <a:gd name="T7" fmla="*/ 0 h 749"/>
                  <a:gd name="T8" fmla="*/ 0 w 810"/>
                  <a:gd name="T9" fmla="*/ 0 h 749"/>
                  <a:gd name="T10" fmla="*/ 0 w 810"/>
                  <a:gd name="T11" fmla="*/ 0 h 749"/>
                  <a:gd name="T12" fmla="*/ 0 w 810"/>
                  <a:gd name="T13" fmla="*/ 0 h 749"/>
                  <a:gd name="T14" fmla="*/ 0 60000 65536"/>
                  <a:gd name="T15" fmla="*/ 0 60000 65536"/>
                  <a:gd name="T16" fmla="*/ 0 60000 65536"/>
                  <a:gd name="T17" fmla="*/ 0 60000 65536"/>
                  <a:gd name="T18" fmla="*/ 0 60000 65536"/>
                  <a:gd name="T19" fmla="*/ 0 60000 65536"/>
                  <a:gd name="T20" fmla="*/ 0 60000 65536"/>
                  <a:gd name="T21" fmla="*/ 0 w 810"/>
                  <a:gd name="T22" fmla="*/ 0 h 749"/>
                  <a:gd name="T23" fmla="*/ 810 w 810"/>
                  <a:gd name="T24" fmla="*/ 749 h 7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0" h="749">
                    <a:moveTo>
                      <a:pt x="0" y="749"/>
                    </a:moveTo>
                    <a:lnTo>
                      <a:pt x="189" y="652"/>
                    </a:lnTo>
                    <a:lnTo>
                      <a:pt x="302" y="634"/>
                    </a:lnTo>
                    <a:lnTo>
                      <a:pt x="352" y="524"/>
                    </a:lnTo>
                    <a:lnTo>
                      <a:pt x="640" y="337"/>
                    </a:lnTo>
                    <a:lnTo>
                      <a:pt x="810" y="95"/>
                    </a:lnTo>
                    <a:lnTo>
                      <a:pt x="709" y="0"/>
                    </a:lnTo>
                  </a:path>
                </a:pathLst>
              </a:custGeom>
              <a:noFill/>
              <a:ln w="25400">
                <a:solidFill>
                  <a:srgbClr val="FF0000"/>
                </a:solidFill>
                <a:round/>
                <a:headEnd/>
                <a:tailEnd/>
              </a:ln>
            </p:spPr>
            <p:txBody>
              <a:bodyPr/>
              <a:lstStyle/>
              <a:p>
                <a:endParaRPr lang="de-DE"/>
              </a:p>
            </p:txBody>
          </p:sp>
          <p:sp>
            <p:nvSpPr>
              <p:cNvPr id="138" name="Freeform 64"/>
              <p:cNvSpPr>
                <a:spLocks/>
              </p:cNvSpPr>
              <p:nvPr/>
            </p:nvSpPr>
            <p:spPr bwMode="auto">
              <a:xfrm>
                <a:off x="728" y="2975"/>
                <a:ext cx="626" cy="113"/>
              </a:xfrm>
              <a:custGeom>
                <a:avLst/>
                <a:gdLst>
                  <a:gd name="T0" fmla="*/ 0 w 1878"/>
                  <a:gd name="T1" fmla="*/ 1 h 226"/>
                  <a:gd name="T2" fmla="*/ 0 w 1878"/>
                  <a:gd name="T3" fmla="*/ 1 h 226"/>
                  <a:gd name="T4" fmla="*/ 0 w 1878"/>
                  <a:gd name="T5" fmla="*/ 1 h 226"/>
                  <a:gd name="T6" fmla="*/ 0 w 1878"/>
                  <a:gd name="T7" fmla="*/ 1 h 226"/>
                  <a:gd name="T8" fmla="*/ 0 w 1878"/>
                  <a:gd name="T9" fmla="*/ 1 h 226"/>
                  <a:gd name="T10" fmla="*/ 0 w 1878"/>
                  <a:gd name="T11" fmla="*/ 1 h 226"/>
                  <a:gd name="T12" fmla="*/ 0 w 1878"/>
                  <a:gd name="T13" fmla="*/ 1 h 226"/>
                  <a:gd name="T14" fmla="*/ 0 w 1878"/>
                  <a:gd name="T15" fmla="*/ 1 h 226"/>
                  <a:gd name="T16" fmla="*/ 0 w 1878"/>
                  <a:gd name="T17" fmla="*/ 1 h 226"/>
                  <a:gd name="T18" fmla="*/ 0 w 1878"/>
                  <a:gd name="T19" fmla="*/ 0 h 2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78"/>
                  <a:gd name="T31" fmla="*/ 0 h 226"/>
                  <a:gd name="T32" fmla="*/ 1878 w 1878"/>
                  <a:gd name="T33" fmla="*/ 226 h 2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78" h="226">
                    <a:moveTo>
                      <a:pt x="0" y="138"/>
                    </a:moveTo>
                    <a:lnTo>
                      <a:pt x="117" y="134"/>
                    </a:lnTo>
                    <a:lnTo>
                      <a:pt x="308" y="184"/>
                    </a:lnTo>
                    <a:lnTo>
                      <a:pt x="727" y="184"/>
                    </a:lnTo>
                    <a:lnTo>
                      <a:pt x="1080" y="154"/>
                    </a:lnTo>
                    <a:lnTo>
                      <a:pt x="1275" y="171"/>
                    </a:lnTo>
                    <a:lnTo>
                      <a:pt x="1404" y="226"/>
                    </a:lnTo>
                    <a:lnTo>
                      <a:pt x="1595" y="165"/>
                    </a:lnTo>
                    <a:lnTo>
                      <a:pt x="1667" y="43"/>
                    </a:lnTo>
                    <a:lnTo>
                      <a:pt x="1878" y="0"/>
                    </a:lnTo>
                  </a:path>
                </a:pathLst>
              </a:custGeom>
              <a:noFill/>
              <a:ln w="25400">
                <a:solidFill>
                  <a:srgbClr val="FF0000"/>
                </a:solidFill>
                <a:round/>
                <a:headEnd/>
                <a:tailEnd/>
              </a:ln>
            </p:spPr>
            <p:txBody>
              <a:bodyPr/>
              <a:lstStyle/>
              <a:p>
                <a:endParaRPr lang="de-DE"/>
              </a:p>
            </p:txBody>
          </p:sp>
          <p:sp>
            <p:nvSpPr>
              <p:cNvPr id="139" name="Freeform 65"/>
              <p:cNvSpPr>
                <a:spLocks/>
              </p:cNvSpPr>
              <p:nvPr/>
            </p:nvSpPr>
            <p:spPr bwMode="auto">
              <a:xfrm>
                <a:off x="643" y="2516"/>
                <a:ext cx="156" cy="507"/>
              </a:xfrm>
              <a:custGeom>
                <a:avLst/>
                <a:gdLst>
                  <a:gd name="T0" fmla="*/ 0 w 468"/>
                  <a:gd name="T1" fmla="*/ 0 h 1013"/>
                  <a:gd name="T2" fmla="*/ 0 w 468"/>
                  <a:gd name="T3" fmla="*/ 1 h 1013"/>
                  <a:gd name="T4" fmla="*/ 0 w 468"/>
                  <a:gd name="T5" fmla="*/ 1 h 1013"/>
                  <a:gd name="T6" fmla="*/ 0 w 468"/>
                  <a:gd name="T7" fmla="*/ 1 h 1013"/>
                  <a:gd name="T8" fmla="*/ 0 w 468"/>
                  <a:gd name="T9" fmla="*/ 1 h 1013"/>
                  <a:gd name="T10" fmla="*/ 0 w 468"/>
                  <a:gd name="T11" fmla="*/ 1 h 1013"/>
                  <a:gd name="T12" fmla="*/ 0 w 468"/>
                  <a:gd name="T13" fmla="*/ 1 h 1013"/>
                  <a:gd name="T14" fmla="*/ 0 w 468"/>
                  <a:gd name="T15" fmla="*/ 1 h 1013"/>
                  <a:gd name="T16" fmla="*/ 0 w 468"/>
                  <a:gd name="T17" fmla="*/ 1 h 10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68"/>
                  <a:gd name="T28" fmla="*/ 0 h 1013"/>
                  <a:gd name="T29" fmla="*/ 468 w 468"/>
                  <a:gd name="T30" fmla="*/ 1013 h 10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68" h="1013">
                    <a:moveTo>
                      <a:pt x="468" y="0"/>
                    </a:moveTo>
                    <a:lnTo>
                      <a:pt x="354" y="230"/>
                    </a:lnTo>
                    <a:lnTo>
                      <a:pt x="270" y="278"/>
                    </a:lnTo>
                    <a:lnTo>
                      <a:pt x="229" y="421"/>
                    </a:lnTo>
                    <a:lnTo>
                      <a:pt x="107" y="547"/>
                    </a:lnTo>
                    <a:lnTo>
                      <a:pt x="0" y="773"/>
                    </a:lnTo>
                    <a:lnTo>
                      <a:pt x="147" y="877"/>
                    </a:lnTo>
                    <a:lnTo>
                      <a:pt x="160" y="964"/>
                    </a:lnTo>
                    <a:lnTo>
                      <a:pt x="200" y="1013"/>
                    </a:lnTo>
                  </a:path>
                </a:pathLst>
              </a:custGeom>
              <a:noFill/>
              <a:ln w="17463">
                <a:solidFill>
                  <a:srgbClr val="FFAD2C"/>
                </a:solidFill>
                <a:round/>
                <a:headEnd/>
                <a:tailEnd/>
              </a:ln>
            </p:spPr>
            <p:txBody>
              <a:bodyPr/>
              <a:lstStyle/>
              <a:p>
                <a:endParaRPr lang="de-DE"/>
              </a:p>
            </p:txBody>
          </p:sp>
          <p:sp>
            <p:nvSpPr>
              <p:cNvPr id="140" name="Line 66"/>
              <p:cNvSpPr>
                <a:spLocks noChangeShapeType="1"/>
              </p:cNvSpPr>
              <p:nvPr/>
            </p:nvSpPr>
            <p:spPr bwMode="auto">
              <a:xfrm flipV="1">
                <a:off x="479" y="2900"/>
                <a:ext cx="98" cy="16"/>
              </a:xfrm>
              <a:prstGeom prst="line">
                <a:avLst/>
              </a:prstGeom>
              <a:noFill/>
              <a:ln w="17463">
                <a:solidFill>
                  <a:srgbClr val="FFAD2C"/>
                </a:solidFill>
                <a:round/>
                <a:headEnd/>
                <a:tailEnd/>
              </a:ln>
            </p:spPr>
            <p:txBody>
              <a:bodyPr/>
              <a:lstStyle/>
              <a:p>
                <a:endParaRPr lang="de-DE"/>
              </a:p>
            </p:txBody>
          </p:sp>
          <p:sp>
            <p:nvSpPr>
              <p:cNvPr id="141" name="Freeform 67"/>
              <p:cNvSpPr>
                <a:spLocks/>
              </p:cNvSpPr>
              <p:nvPr/>
            </p:nvSpPr>
            <p:spPr bwMode="auto">
              <a:xfrm>
                <a:off x="1251" y="2516"/>
                <a:ext cx="151" cy="443"/>
              </a:xfrm>
              <a:custGeom>
                <a:avLst/>
                <a:gdLst>
                  <a:gd name="T0" fmla="*/ 0 w 453"/>
                  <a:gd name="T1" fmla="*/ 0 h 885"/>
                  <a:gd name="T2" fmla="*/ 0 w 453"/>
                  <a:gd name="T3" fmla="*/ 1 h 885"/>
                  <a:gd name="T4" fmla="*/ 0 w 453"/>
                  <a:gd name="T5" fmla="*/ 1 h 885"/>
                  <a:gd name="T6" fmla="*/ 0 w 453"/>
                  <a:gd name="T7" fmla="*/ 1 h 885"/>
                  <a:gd name="T8" fmla="*/ 0 w 453"/>
                  <a:gd name="T9" fmla="*/ 1 h 885"/>
                  <a:gd name="T10" fmla="*/ 0 w 453"/>
                  <a:gd name="T11" fmla="*/ 1 h 885"/>
                  <a:gd name="T12" fmla="*/ 0 w 453"/>
                  <a:gd name="T13" fmla="*/ 1 h 885"/>
                  <a:gd name="T14" fmla="*/ 0 w 453"/>
                  <a:gd name="T15" fmla="*/ 1 h 885"/>
                  <a:gd name="T16" fmla="*/ 0 60000 65536"/>
                  <a:gd name="T17" fmla="*/ 0 60000 65536"/>
                  <a:gd name="T18" fmla="*/ 0 60000 65536"/>
                  <a:gd name="T19" fmla="*/ 0 60000 65536"/>
                  <a:gd name="T20" fmla="*/ 0 60000 65536"/>
                  <a:gd name="T21" fmla="*/ 0 60000 65536"/>
                  <a:gd name="T22" fmla="*/ 0 60000 65536"/>
                  <a:gd name="T23" fmla="*/ 0 60000 65536"/>
                  <a:gd name="T24" fmla="*/ 0 w 453"/>
                  <a:gd name="T25" fmla="*/ 0 h 885"/>
                  <a:gd name="T26" fmla="*/ 453 w 453"/>
                  <a:gd name="T27" fmla="*/ 885 h 88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53" h="885">
                    <a:moveTo>
                      <a:pt x="0" y="0"/>
                    </a:moveTo>
                    <a:lnTo>
                      <a:pt x="48" y="167"/>
                    </a:lnTo>
                    <a:lnTo>
                      <a:pt x="117" y="269"/>
                    </a:lnTo>
                    <a:lnTo>
                      <a:pt x="100" y="334"/>
                    </a:lnTo>
                    <a:lnTo>
                      <a:pt x="164" y="399"/>
                    </a:lnTo>
                    <a:lnTo>
                      <a:pt x="443" y="550"/>
                    </a:lnTo>
                    <a:lnTo>
                      <a:pt x="453" y="747"/>
                    </a:lnTo>
                    <a:lnTo>
                      <a:pt x="359" y="885"/>
                    </a:lnTo>
                  </a:path>
                </a:pathLst>
              </a:custGeom>
              <a:noFill/>
              <a:ln w="25400">
                <a:solidFill>
                  <a:srgbClr val="FF0000"/>
                </a:solidFill>
                <a:round/>
                <a:headEnd/>
                <a:tailEnd/>
              </a:ln>
            </p:spPr>
            <p:txBody>
              <a:bodyPr/>
              <a:lstStyle/>
              <a:p>
                <a:endParaRPr lang="de-DE"/>
              </a:p>
            </p:txBody>
          </p:sp>
          <p:sp>
            <p:nvSpPr>
              <p:cNvPr id="142" name="Freeform 68"/>
              <p:cNvSpPr>
                <a:spLocks/>
              </p:cNvSpPr>
              <p:nvPr/>
            </p:nvSpPr>
            <p:spPr bwMode="auto">
              <a:xfrm>
                <a:off x="1971" y="2930"/>
                <a:ext cx="561" cy="67"/>
              </a:xfrm>
              <a:custGeom>
                <a:avLst/>
                <a:gdLst>
                  <a:gd name="T0" fmla="*/ 0 w 1681"/>
                  <a:gd name="T1" fmla="*/ 1 h 133"/>
                  <a:gd name="T2" fmla="*/ 0 w 1681"/>
                  <a:gd name="T3" fmla="*/ 1 h 133"/>
                  <a:gd name="T4" fmla="*/ 0 w 1681"/>
                  <a:gd name="T5" fmla="*/ 1 h 133"/>
                  <a:gd name="T6" fmla="*/ 0 w 1681"/>
                  <a:gd name="T7" fmla="*/ 1 h 133"/>
                  <a:gd name="T8" fmla="*/ 0 w 1681"/>
                  <a:gd name="T9" fmla="*/ 1 h 133"/>
                  <a:gd name="T10" fmla="*/ 0 w 1681"/>
                  <a:gd name="T11" fmla="*/ 1 h 133"/>
                  <a:gd name="T12" fmla="*/ 0 w 1681"/>
                  <a:gd name="T13" fmla="*/ 1 h 133"/>
                  <a:gd name="T14" fmla="*/ 0 w 1681"/>
                  <a:gd name="T15" fmla="*/ 1 h 133"/>
                  <a:gd name="T16" fmla="*/ 0 w 1681"/>
                  <a:gd name="T17" fmla="*/ 1 h 133"/>
                  <a:gd name="T18" fmla="*/ 0 w 1681"/>
                  <a:gd name="T19" fmla="*/ 0 h 133"/>
                  <a:gd name="T20" fmla="*/ 0 w 1681"/>
                  <a:gd name="T21" fmla="*/ 1 h 133"/>
                  <a:gd name="T22" fmla="*/ 0 w 1681"/>
                  <a:gd name="T23" fmla="*/ 1 h 13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81"/>
                  <a:gd name="T37" fmla="*/ 0 h 133"/>
                  <a:gd name="T38" fmla="*/ 1681 w 1681"/>
                  <a:gd name="T39" fmla="*/ 133 h 13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81" h="133">
                    <a:moveTo>
                      <a:pt x="0" y="103"/>
                    </a:moveTo>
                    <a:lnTo>
                      <a:pt x="198" y="133"/>
                    </a:lnTo>
                    <a:lnTo>
                      <a:pt x="301" y="89"/>
                    </a:lnTo>
                    <a:lnTo>
                      <a:pt x="577" y="53"/>
                    </a:lnTo>
                    <a:lnTo>
                      <a:pt x="637" y="89"/>
                    </a:lnTo>
                    <a:lnTo>
                      <a:pt x="781" y="57"/>
                    </a:lnTo>
                    <a:lnTo>
                      <a:pt x="806" y="101"/>
                    </a:lnTo>
                    <a:lnTo>
                      <a:pt x="1000" y="28"/>
                    </a:lnTo>
                    <a:lnTo>
                      <a:pt x="1255" y="53"/>
                    </a:lnTo>
                    <a:lnTo>
                      <a:pt x="1339" y="0"/>
                    </a:lnTo>
                    <a:lnTo>
                      <a:pt x="1615" y="12"/>
                    </a:lnTo>
                    <a:lnTo>
                      <a:pt x="1681" y="68"/>
                    </a:lnTo>
                  </a:path>
                </a:pathLst>
              </a:custGeom>
              <a:noFill/>
              <a:ln w="25400">
                <a:solidFill>
                  <a:srgbClr val="FF0000"/>
                </a:solidFill>
                <a:round/>
                <a:headEnd/>
                <a:tailEnd/>
              </a:ln>
            </p:spPr>
            <p:txBody>
              <a:bodyPr/>
              <a:lstStyle/>
              <a:p>
                <a:endParaRPr lang="de-DE"/>
              </a:p>
            </p:txBody>
          </p:sp>
          <p:sp>
            <p:nvSpPr>
              <p:cNvPr id="143" name="Rectangle 69"/>
              <p:cNvSpPr>
                <a:spLocks noChangeArrowheads="1"/>
              </p:cNvSpPr>
              <p:nvPr/>
            </p:nvSpPr>
            <p:spPr bwMode="auto">
              <a:xfrm>
                <a:off x="2286" y="2820"/>
                <a:ext cx="334" cy="96"/>
              </a:xfrm>
              <a:prstGeom prst="rect">
                <a:avLst/>
              </a:prstGeom>
              <a:noFill/>
              <a:ln w="9525">
                <a:noFill/>
                <a:miter lim="800000"/>
                <a:headEnd/>
                <a:tailEnd/>
              </a:ln>
            </p:spPr>
            <p:txBody>
              <a:bodyPr wrap="none" lIns="0" tIns="0" rIns="0" bIns="0">
                <a:spAutoFit/>
              </a:bodyPr>
              <a:lstStyle/>
              <a:p>
                <a:pPr eaLnBrk="0" hangingPunct="0"/>
                <a:r>
                  <a:rPr lang="de-DE" sz="1000" b="1">
                    <a:solidFill>
                      <a:srgbClr val="000000"/>
                    </a:solidFill>
                  </a:rPr>
                  <a:t>TAUERN</a:t>
                </a:r>
                <a:endParaRPr lang="de-DE" sz="1400"/>
              </a:p>
            </p:txBody>
          </p:sp>
          <p:sp>
            <p:nvSpPr>
              <p:cNvPr id="144" name="Rectangle 70"/>
              <p:cNvSpPr>
                <a:spLocks noChangeArrowheads="1"/>
              </p:cNvSpPr>
              <p:nvPr/>
            </p:nvSpPr>
            <p:spPr bwMode="auto">
              <a:xfrm>
                <a:off x="2103" y="2192"/>
                <a:ext cx="99" cy="165"/>
              </a:xfrm>
              <a:prstGeom prst="rect">
                <a:avLst/>
              </a:prstGeom>
              <a:noFill/>
              <a:ln w="9525">
                <a:noFill/>
                <a:miter lim="800000"/>
                <a:headEnd/>
                <a:tailEnd/>
              </a:ln>
            </p:spPr>
            <p:txBody>
              <a:bodyPr wrap="none" lIns="0" tIns="0" rIns="0" bIns="0">
                <a:spAutoFit/>
              </a:bodyPr>
              <a:lstStyle/>
              <a:p>
                <a:pPr eaLnBrk="0" hangingPunct="0"/>
                <a:r>
                  <a:rPr lang="de-DE" sz="1700">
                    <a:solidFill>
                      <a:srgbClr val="000000"/>
                    </a:solidFill>
                  </a:rPr>
                  <a:t>D</a:t>
                </a:r>
                <a:endParaRPr lang="de-DE" sz="1400"/>
              </a:p>
            </p:txBody>
          </p:sp>
          <p:sp>
            <p:nvSpPr>
              <p:cNvPr id="145" name="Rectangle 71"/>
              <p:cNvSpPr>
                <a:spLocks noChangeArrowheads="1"/>
              </p:cNvSpPr>
              <p:nvPr/>
            </p:nvSpPr>
            <p:spPr bwMode="auto">
              <a:xfrm>
                <a:off x="2813" y="1916"/>
                <a:ext cx="253" cy="78"/>
              </a:xfrm>
              <a:prstGeom prst="rect">
                <a:avLst/>
              </a:prstGeom>
              <a:noFill/>
              <a:ln w="9525">
                <a:noFill/>
                <a:miter lim="800000"/>
                <a:headEnd/>
                <a:tailEnd/>
              </a:ln>
            </p:spPr>
            <p:txBody>
              <a:bodyPr wrap="none" lIns="0" tIns="0" rIns="0" bIns="0">
                <a:spAutoFit/>
              </a:bodyPr>
              <a:lstStyle/>
              <a:p>
                <a:pPr eaLnBrk="0" hangingPunct="0"/>
                <a:r>
                  <a:rPr lang="de-DE" sz="800">
                    <a:solidFill>
                      <a:srgbClr val="000000"/>
                    </a:solidFill>
                  </a:rPr>
                  <a:t>St. Peter</a:t>
                </a:r>
                <a:endParaRPr lang="de-DE" sz="1400"/>
              </a:p>
            </p:txBody>
          </p:sp>
          <p:sp>
            <p:nvSpPr>
              <p:cNvPr id="146" name="Freeform 72"/>
              <p:cNvSpPr>
                <a:spLocks/>
              </p:cNvSpPr>
              <p:nvPr/>
            </p:nvSpPr>
            <p:spPr bwMode="auto">
              <a:xfrm>
                <a:off x="4696" y="1980"/>
                <a:ext cx="120" cy="923"/>
              </a:xfrm>
              <a:custGeom>
                <a:avLst/>
                <a:gdLst>
                  <a:gd name="T0" fmla="*/ 0 w 358"/>
                  <a:gd name="T1" fmla="*/ 0 h 1847"/>
                  <a:gd name="T2" fmla="*/ 0 w 358"/>
                  <a:gd name="T3" fmla="*/ 0 h 1847"/>
                  <a:gd name="T4" fmla="*/ 0 w 358"/>
                  <a:gd name="T5" fmla="*/ 0 h 1847"/>
                  <a:gd name="T6" fmla="*/ 0 w 358"/>
                  <a:gd name="T7" fmla="*/ 0 h 1847"/>
                  <a:gd name="T8" fmla="*/ 0 w 358"/>
                  <a:gd name="T9" fmla="*/ 0 h 1847"/>
                  <a:gd name="T10" fmla="*/ 0 w 358"/>
                  <a:gd name="T11" fmla="*/ 0 h 1847"/>
                  <a:gd name="T12" fmla="*/ 0 w 358"/>
                  <a:gd name="T13" fmla="*/ 0 h 1847"/>
                  <a:gd name="T14" fmla="*/ 0 w 358"/>
                  <a:gd name="T15" fmla="*/ 0 h 1847"/>
                  <a:gd name="T16" fmla="*/ 0 w 358"/>
                  <a:gd name="T17" fmla="*/ 0 h 1847"/>
                  <a:gd name="T18" fmla="*/ 0 w 358"/>
                  <a:gd name="T19" fmla="*/ 0 h 1847"/>
                  <a:gd name="T20" fmla="*/ 0 w 358"/>
                  <a:gd name="T21" fmla="*/ 0 h 1847"/>
                  <a:gd name="T22" fmla="*/ 0 w 358"/>
                  <a:gd name="T23" fmla="*/ 0 h 1847"/>
                  <a:gd name="T24" fmla="*/ 0 w 358"/>
                  <a:gd name="T25" fmla="*/ 0 h 1847"/>
                  <a:gd name="T26" fmla="*/ 0 w 358"/>
                  <a:gd name="T27" fmla="*/ 0 h 1847"/>
                  <a:gd name="T28" fmla="*/ 0 w 358"/>
                  <a:gd name="T29" fmla="*/ 0 h 1847"/>
                  <a:gd name="T30" fmla="*/ 0 w 358"/>
                  <a:gd name="T31" fmla="*/ 0 h 18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58"/>
                  <a:gd name="T49" fmla="*/ 0 h 1847"/>
                  <a:gd name="T50" fmla="*/ 358 w 358"/>
                  <a:gd name="T51" fmla="*/ 1847 h 184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58" h="1847">
                    <a:moveTo>
                      <a:pt x="0" y="1847"/>
                    </a:moveTo>
                    <a:lnTo>
                      <a:pt x="61" y="1788"/>
                    </a:lnTo>
                    <a:lnTo>
                      <a:pt x="64" y="1683"/>
                    </a:lnTo>
                    <a:lnTo>
                      <a:pt x="233" y="1510"/>
                    </a:lnTo>
                    <a:lnTo>
                      <a:pt x="352" y="1203"/>
                    </a:lnTo>
                    <a:lnTo>
                      <a:pt x="281" y="1132"/>
                    </a:lnTo>
                    <a:lnTo>
                      <a:pt x="301" y="1010"/>
                    </a:lnTo>
                    <a:lnTo>
                      <a:pt x="292" y="864"/>
                    </a:lnTo>
                    <a:lnTo>
                      <a:pt x="240" y="844"/>
                    </a:lnTo>
                    <a:lnTo>
                      <a:pt x="230" y="786"/>
                    </a:lnTo>
                    <a:lnTo>
                      <a:pt x="315" y="754"/>
                    </a:lnTo>
                    <a:lnTo>
                      <a:pt x="358" y="491"/>
                    </a:lnTo>
                    <a:lnTo>
                      <a:pt x="349" y="404"/>
                    </a:lnTo>
                    <a:lnTo>
                      <a:pt x="207" y="341"/>
                    </a:lnTo>
                    <a:lnTo>
                      <a:pt x="207" y="34"/>
                    </a:lnTo>
                    <a:lnTo>
                      <a:pt x="215" y="0"/>
                    </a:lnTo>
                  </a:path>
                </a:pathLst>
              </a:custGeom>
              <a:noFill/>
              <a:ln w="25400">
                <a:solidFill>
                  <a:srgbClr val="FF0000"/>
                </a:solidFill>
                <a:round/>
                <a:headEnd/>
                <a:tailEnd/>
              </a:ln>
            </p:spPr>
            <p:txBody>
              <a:bodyPr/>
              <a:lstStyle/>
              <a:p>
                <a:endParaRPr lang="de-DE"/>
              </a:p>
            </p:txBody>
          </p:sp>
          <p:sp>
            <p:nvSpPr>
              <p:cNvPr id="147" name="Freeform 73"/>
              <p:cNvSpPr>
                <a:spLocks/>
              </p:cNvSpPr>
              <p:nvPr/>
            </p:nvSpPr>
            <p:spPr bwMode="auto">
              <a:xfrm>
                <a:off x="4199" y="3373"/>
                <a:ext cx="151" cy="299"/>
              </a:xfrm>
              <a:custGeom>
                <a:avLst/>
                <a:gdLst>
                  <a:gd name="T0" fmla="*/ 0 w 453"/>
                  <a:gd name="T1" fmla="*/ 0 h 599"/>
                  <a:gd name="T2" fmla="*/ 0 w 453"/>
                  <a:gd name="T3" fmla="*/ 0 h 599"/>
                  <a:gd name="T4" fmla="*/ 0 w 453"/>
                  <a:gd name="T5" fmla="*/ 0 h 599"/>
                  <a:gd name="T6" fmla="*/ 0 w 453"/>
                  <a:gd name="T7" fmla="*/ 0 h 599"/>
                  <a:gd name="T8" fmla="*/ 0 w 453"/>
                  <a:gd name="T9" fmla="*/ 0 h 599"/>
                  <a:gd name="T10" fmla="*/ 0 60000 65536"/>
                  <a:gd name="T11" fmla="*/ 0 60000 65536"/>
                  <a:gd name="T12" fmla="*/ 0 60000 65536"/>
                  <a:gd name="T13" fmla="*/ 0 60000 65536"/>
                  <a:gd name="T14" fmla="*/ 0 60000 65536"/>
                  <a:gd name="T15" fmla="*/ 0 w 453"/>
                  <a:gd name="T16" fmla="*/ 0 h 599"/>
                  <a:gd name="T17" fmla="*/ 453 w 453"/>
                  <a:gd name="T18" fmla="*/ 599 h 599"/>
                </a:gdLst>
                <a:ahLst/>
                <a:cxnLst>
                  <a:cxn ang="T10">
                    <a:pos x="T0" y="T1"/>
                  </a:cxn>
                  <a:cxn ang="T11">
                    <a:pos x="T2" y="T3"/>
                  </a:cxn>
                  <a:cxn ang="T12">
                    <a:pos x="T4" y="T5"/>
                  </a:cxn>
                  <a:cxn ang="T13">
                    <a:pos x="T6" y="T7"/>
                  </a:cxn>
                  <a:cxn ang="T14">
                    <a:pos x="T8" y="T9"/>
                  </a:cxn>
                </a:cxnLst>
                <a:rect l="T15" t="T16" r="T17" b="T18"/>
                <a:pathLst>
                  <a:path w="453" h="599">
                    <a:moveTo>
                      <a:pt x="0" y="0"/>
                    </a:moveTo>
                    <a:lnTo>
                      <a:pt x="1" y="84"/>
                    </a:lnTo>
                    <a:lnTo>
                      <a:pt x="85" y="129"/>
                    </a:lnTo>
                    <a:lnTo>
                      <a:pt x="116" y="301"/>
                    </a:lnTo>
                    <a:lnTo>
                      <a:pt x="453" y="599"/>
                    </a:lnTo>
                  </a:path>
                </a:pathLst>
              </a:custGeom>
              <a:noFill/>
              <a:ln w="25400">
                <a:solidFill>
                  <a:srgbClr val="FF0000"/>
                </a:solidFill>
                <a:round/>
                <a:headEnd/>
                <a:tailEnd/>
              </a:ln>
            </p:spPr>
            <p:txBody>
              <a:bodyPr/>
              <a:lstStyle/>
              <a:p>
                <a:endParaRPr lang="de-DE"/>
              </a:p>
            </p:txBody>
          </p:sp>
          <p:sp>
            <p:nvSpPr>
              <p:cNvPr id="148" name="Rectangle 74"/>
              <p:cNvSpPr>
                <a:spLocks noChangeArrowheads="1"/>
              </p:cNvSpPr>
              <p:nvPr/>
            </p:nvSpPr>
            <p:spPr bwMode="auto">
              <a:xfrm>
                <a:off x="3463" y="3429"/>
                <a:ext cx="258" cy="96"/>
              </a:xfrm>
              <a:prstGeom prst="rect">
                <a:avLst/>
              </a:prstGeom>
              <a:noFill/>
              <a:ln w="9525">
                <a:noFill/>
                <a:miter lim="800000"/>
                <a:headEnd/>
                <a:tailEnd/>
              </a:ln>
            </p:spPr>
            <p:txBody>
              <a:bodyPr wrap="none" lIns="0" tIns="0" rIns="0" bIns="0">
                <a:spAutoFit/>
              </a:bodyPr>
              <a:lstStyle/>
              <a:p>
                <a:pPr eaLnBrk="0" hangingPunct="0"/>
                <a:r>
                  <a:rPr lang="de-DE" sz="1000" b="1">
                    <a:solidFill>
                      <a:srgbClr val="000000"/>
                    </a:solidFill>
                  </a:rPr>
                  <a:t>OBER-</a:t>
                </a:r>
                <a:endParaRPr lang="de-DE" sz="1400"/>
              </a:p>
            </p:txBody>
          </p:sp>
          <p:sp>
            <p:nvSpPr>
              <p:cNvPr id="149" name="Rectangle 75"/>
              <p:cNvSpPr>
                <a:spLocks noChangeArrowheads="1"/>
              </p:cNvSpPr>
              <p:nvPr/>
            </p:nvSpPr>
            <p:spPr bwMode="auto">
              <a:xfrm>
                <a:off x="3426" y="3517"/>
                <a:ext cx="354" cy="97"/>
              </a:xfrm>
              <a:prstGeom prst="rect">
                <a:avLst/>
              </a:prstGeom>
              <a:noFill/>
              <a:ln w="9525">
                <a:noFill/>
                <a:miter lim="800000"/>
                <a:headEnd/>
                <a:tailEnd/>
              </a:ln>
            </p:spPr>
            <p:txBody>
              <a:bodyPr wrap="none" lIns="0" tIns="0" rIns="0" bIns="0">
                <a:spAutoFit/>
              </a:bodyPr>
              <a:lstStyle/>
              <a:p>
                <a:pPr eaLnBrk="0" hangingPunct="0"/>
                <a:r>
                  <a:rPr lang="de-DE" sz="1000" b="1">
                    <a:solidFill>
                      <a:srgbClr val="000000"/>
                    </a:solidFill>
                  </a:rPr>
                  <a:t>SIELACH</a:t>
                </a:r>
                <a:endParaRPr lang="de-DE" sz="1400"/>
              </a:p>
            </p:txBody>
          </p:sp>
          <p:sp>
            <p:nvSpPr>
              <p:cNvPr id="150" name="Freeform 76"/>
              <p:cNvSpPr>
                <a:spLocks/>
              </p:cNvSpPr>
              <p:nvPr/>
            </p:nvSpPr>
            <p:spPr bwMode="auto">
              <a:xfrm>
                <a:off x="3734" y="3512"/>
                <a:ext cx="109" cy="87"/>
              </a:xfrm>
              <a:custGeom>
                <a:avLst/>
                <a:gdLst>
                  <a:gd name="T0" fmla="*/ 0 w 327"/>
                  <a:gd name="T1" fmla="*/ 1 h 174"/>
                  <a:gd name="T2" fmla="*/ 0 w 327"/>
                  <a:gd name="T3" fmla="*/ 1 h 174"/>
                  <a:gd name="T4" fmla="*/ 0 w 327"/>
                  <a:gd name="T5" fmla="*/ 1 h 174"/>
                  <a:gd name="T6" fmla="*/ 0 w 327"/>
                  <a:gd name="T7" fmla="*/ 0 h 174"/>
                  <a:gd name="T8" fmla="*/ 0 60000 65536"/>
                  <a:gd name="T9" fmla="*/ 0 60000 65536"/>
                  <a:gd name="T10" fmla="*/ 0 60000 65536"/>
                  <a:gd name="T11" fmla="*/ 0 60000 65536"/>
                  <a:gd name="T12" fmla="*/ 0 w 327"/>
                  <a:gd name="T13" fmla="*/ 0 h 174"/>
                  <a:gd name="T14" fmla="*/ 327 w 327"/>
                  <a:gd name="T15" fmla="*/ 174 h 174"/>
                </a:gdLst>
                <a:ahLst/>
                <a:cxnLst>
                  <a:cxn ang="T8">
                    <a:pos x="T0" y="T1"/>
                  </a:cxn>
                  <a:cxn ang="T9">
                    <a:pos x="T2" y="T3"/>
                  </a:cxn>
                  <a:cxn ang="T10">
                    <a:pos x="T4" y="T5"/>
                  </a:cxn>
                  <a:cxn ang="T11">
                    <a:pos x="T6" y="T7"/>
                  </a:cxn>
                </a:cxnLst>
                <a:rect l="T12" t="T13" r="T14" b="T15"/>
                <a:pathLst>
                  <a:path w="327" h="174">
                    <a:moveTo>
                      <a:pt x="0" y="174"/>
                    </a:moveTo>
                    <a:lnTo>
                      <a:pt x="78" y="75"/>
                    </a:lnTo>
                    <a:lnTo>
                      <a:pt x="205" y="2"/>
                    </a:lnTo>
                    <a:lnTo>
                      <a:pt x="327" y="0"/>
                    </a:lnTo>
                  </a:path>
                </a:pathLst>
              </a:custGeom>
              <a:noFill/>
              <a:ln w="17463">
                <a:solidFill>
                  <a:srgbClr val="008000"/>
                </a:solidFill>
                <a:round/>
                <a:headEnd/>
                <a:tailEnd/>
              </a:ln>
            </p:spPr>
            <p:txBody>
              <a:bodyPr/>
              <a:lstStyle/>
              <a:p>
                <a:endParaRPr lang="de-DE"/>
              </a:p>
            </p:txBody>
          </p:sp>
          <p:sp>
            <p:nvSpPr>
              <p:cNvPr id="151" name="Line 77"/>
              <p:cNvSpPr>
                <a:spLocks noChangeShapeType="1"/>
              </p:cNvSpPr>
              <p:nvPr/>
            </p:nvSpPr>
            <p:spPr bwMode="auto">
              <a:xfrm flipH="1">
                <a:off x="3380" y="2331"/>
                <a:ext cx="32" cy="1"/>
              </a:xfrm>
              <a:prstGeom prst="line">
                <a:avLst/>
              </a:prstGeom>
              <a:noFill/>
              <a:ln w="17463">
                <a:solidFill>
                  <a:srgbClr val="008000"/>
                </a:solidFill>
                <a:round/>
                <a:headEnd/>
                <a:tailEnd/>
              </a:ln>
            </p:spPr>
            <p:txBody>
              <a:bodyPr/>
              <a:lstStyle/>
              <a:p>
                <a:endParaRPr lang="de-DE"/>
              </a:p>
            </p:txBody>
          </p:sp>
          <p:sp>
            <p:nvSpPr>
              <p:cNvPr id="152" name="Freeform 78"/>
              <p:cNvSpPr>
                <a:spLocks/>
              </p:cNvSpPr>
              <p:nvPr/>
            </p:nvSpPr>
            <p:spPr bwMode="auto">
              <a:xfrm>
                <a:off x="2269" y="2455"/>
                <a:ext cx="20" cy="42"/>
              </a:xfrm>
              <a:custGeom>
                <a:avLst/>
                <a:gdLst>
                  <a:gd name="T0" fmla="*/ 0 w 62"/>
                  <a:gd name="T1" fmla="*/ 0 h 84"/>
                  <a:gd name="T2" fmla="*/ 0 w 62"/>
                  <a:gd name="T3" fmla="*/ 1 h 84"/>
                  <a:gd name="T4" fmla="*/ 0 w 62"/>
                  <a:gd name="T5" fmla="*/ 0 h 84"/>
                  <a:gd name="T6" fmla="*/ 0 60000 65536"/>
                  <a:gd name="T7" fmla="*/ 0 60000 65536"/>
                  <a:gd name="T8" fmla="*/ 0 60000 65536"/>
                  <a:gd name="T9" fmla="*/ 0 w 62"/>
                  <a:gd name="T10" fmla="*/ 0 h 84"/>
                  <a:gd name="T11" fmla="*/ 62 w 62"/>
                  <a:gd name="T12" fmla="*/ 84 h 84"/>
                </a:gdLst>
                <a:ahLst/>
                <a:cxnLst>
                  <a:cxn ang="T6">
                    <a:pos x="T0" y="T1"/>
                  </a:cxn>
                  <a:cxn ang="T7">
                    <a:pos x="T2" y="T3"/>
                  </a:cxn>
                  <a:cxn ang="T8">
                    <a:pos x="T4" y="T5"/>
                  </a:cxn>
                </a:cxnLst>
                <a:rect l="T9" t="T10" r="T11" b="T12"/>
                <a:pathLst>
                  <a:path w="62" h="84">
                    <a:moveTo>
                      <a:pt x="62" y="0"/>
                    </a:moveTo>
                    <a:lnTo>
                      <a:pt x="0" y="84"/>
                    </a:lnTo>
                    <a:lnTo>
                      <a:pt x="62" y="0"/>
                    </a:lnTo>
                    <a:close/>
                  </a:path>
                </a:pathLst>
              </a:custGeom>
              <a:solidFill>
                <a:srgbClr val="009800"/>
              </a:solidFill>
              <a:ln w="9525">
                <a:noFill/>
                <a:round/>
                <a:headEnd/>
                <a:tailEnd/>
              </a:ln>
            </p:spPr>
            <p:txBody>
              <a:bodyPr/>
              <a:lstStyle/>
              <a:p>
                <a:endParaRPr lang="de-DE"/>
              </a:p>
            </p:txBody>
          </p:sp>
          <p:sp>
            <p:nvSpPr>
              <p:cNvPr id="153" name="Rectangle 79"/>
              <p:cNvSpPr>
                <a:spLocks noChangeArrowheads="1"/>
              </p:cNvSpPr>
              <p:nvPr/>
            </p:nvSpPr>
            <p:spPr bwMode="auto">
              <a:xfrm>
                <a:off x="3611" y="2801"/>
                <a:ext cx="350" cy="78"/>
              </a:xfrm>
              <a:prstGeom prst="rect">
                <a:avLst/>
              </a:prstGeom>
              <a:noFill/>
              <a:ln w="9525">
                <a:noFill/>
                <a:miter lim="800000"/>
                <a:headEnd/>
                <a:tailEnd/>
              </a:ln>
            </p:spPr>
            <p:txBody>
              <a:bodyPr wrap="none" lIns="0" tIns="0" rIns="0" bIns="0">
                <a:spAutoFit/>
              </a:bodyPr>
              <a:lstStyle/>
              <a:p>
                <a:pPr eaLnBrk="0" hangingPunct="0"/>
                <a:r>
                  <a:rPr lang="de-DE" sz="800">
                    <a:solidFill>
                      <a:srgbClr val="000000"/>
                    </a:solidFill>
                  </a:rPr>
                  <a:t>Hessenberg</a:t>
                </a:r>
                <a:endParaRPr lang="de-DE" sz="1400"/>
              </a:p>
            </p:txBody>
          </p:sp>
          <p:sp>
            <p:nvSpPr>
              <p:cNvPr id="154" name="Rectangle 80"/>
              <p:cNvSpPr>
                <a:spLocks noChangeArrowheads="1"/>
              </p:cNvSpPr>
              <p:nvPr/>
            </p:nvSpPr>
            <p:spPr bwMode="auto">
              <a:xfrm>
                <a:off x="3374" y="2068"/>
                <a:ext cx="556" cy="97"/>
              </a:xfrm>
              <a:prstGeom prst="rect">
                <a:avLst/>
              </a:prstGeom>
              <a:noFill/>
              <a:ln w="9525">
                <a:noFill/>
                <a:miter lim="800000"/>
                <a:headEnd/>
                <a:tailEnd/>
              </a:ln>
            </p:spPr>
            <p:txBody>
              <a:bodyPr wrap="none" lIns="0" tIns="0" rIns="0" bIns="0">
                <a:spAutoFit/>
              </a:bodyPr>
              <a:lstStyle/>
              <a:p>
                <a:pPr eaLnBrk="0" hangingPunct="0"/>
                <a:r>
                  <a:rPr lang="de-DE" sz="1000" b="1">
                    <a:solidFill>
                      <a:srgbClr val="000000"/>
                    </a:solidFill>
                  </a:rPr>
                  <a:t>ERNSTHOFEN</a:t>
                </a:r>
                <a:endParaRPr lang="de-DE" sz="1400"/>
              </a:p>
            </p:txBody>
          </p:sp>
          <p:sp>
            <p:nvSpPr>
              <p:cNvPr id="155" name="Freeform 81"/>
              <p:cNvSpPr>
                <a:spLocks/>
              </p:cNvSpPr>
              <p:nvPr/>
            </p:nvSpPr>
            <p:spPr bwMode="auto">
              <a:xfrm>
                <a:off x="4434" y="1158"/>
                <a:ext cx="153" cy="568"/>
              </a:xfrm>
              <a:custGeom>
                <a:avLst/>
                <a:gdLst>
                  <a:gd name="T0" fmla="*/ 0 w 460"/>
                  <a:gd name="T1" fmla="*/ 0 h 1136"/>
                  <a:gd name="T2" fmla="*/ 0 w 460"/>
                  <a:gd name="T3" fmla="*/ 1 h 1136"/>
                  <a:gd name="T4" fmla="*/ 0 w 460"/>
                  <a:gd name="T5" fmla="*/ 1 h 1136"/>
                  <a:gd name="T6" fmla="*/ 0 w 460"/>
                  <a:gd name="T7" fmla="*/ 1 h 1136"/>
                  <a:gd name="T8" fmla="*/ 0 w 460"/>
                  <a:gd name="T9" fmla="*/ 1 h 1136"/>
                  <a:gd name="T10" fmla="*/ 0 w 460"/>
                  <a:gd name="T11" fmla="*/ 1 h 1136"/>
                  <a:gd name="T12" fmla="*/ 0 w 460"/>
                  <a:gd name="T13" fmla="*/ 1 h 1136"/>
                  <a:gd name="T14" fmla="*/ 0 60000 65536"/>
                  <a:gd name="T15" fmla="*/ 0 60000 65536"/>
                  <a:gd name="T16" fmla="*/ 0 60000 65536"/>
                  <a:gd name="T17" fmla="*/ 0 60000 65536"/>
                  <a:gd name="T18" fmla="*/ 0 60000 65536"/>
                  <a:gd name="T19" fmla="*/ 0 60000 65536"/>
                  <a:gd name="T20" fmla="*/ 0 60000 65536"/>
                  <a:gd name="T21" fmla="*/ 0 w 460"/>
                  <a:gd name="T22" fmla="*/ 0 h 1136"/>
                  <a:gd name="T23" fmla="*/ 460 w 460"/>
                  <a:gd name="T24" fmla="*/ 1136 h 11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0" h="1136">
                    <a:moveTo>
                      <a:pt x="460" y="0"/>
                    </a:moveTo>
                    <a:lnTo>
                      <a:pt x="365" y="255"/>
                    </a:lnTo>
                    <a:lnTo>
                      <a:pt x="218" y="344"/>
                    </a:lnTo>
                    <a:lnTo>
                      <a:pt x="0" y="732"/>
                    </a:lnTo>
                    <a:lnTo>
                      <a:pt x="5" y="989"/>
                    </a:lnTo>
                    <a:lnTo>
                      <a:pt x="85" y="1091"/>
                    </a:lnTo>
                    <a:lnTo>
                      <a:pt x="48" y="1136"/>
                    </a:lnTo>
                  </a:path>
                </a:pathLst>
              </a:custGeom>
              <a:noFill/>
              <a:ln w="25400">
                <a:solidFill>
                  <a:srgbClr val="FF0000"/>
                </a:solidFill>
                <a:round/>
                <a:headEnd/>
                <a:tailEnd/>
              </a:ln>
            </p:spPr>
            <p:txBody>
              <a:bodyPr/>
              <a:lstStyle/>
              <a:p>
                <a:endParaRPr lang="de-DE"/>
              </a:p>
            </p:txBody>
          </p:sp>
          <p:sp>
            <p:nvSpPr>
              <p:cNvPr id="156" name="Freeform 82"/>
              <p:cNvSpPr>
                <a:spLocks/>
              </p:cNvSpPr>
              <p:nvPr/>
            </p:nvSpPr>
            <p:spPr bwMode="auto">
              <a:xfrm>
                <a:off x="4790" y="1992"/>
                <a:ext cx="482" cy="116"/>
              </a:xfrm>
              <a:custGeom>
                <a:avLst/>
                <a:gdLst>
                  <a:gd name="T0" fmla="*/ 0 w 1445"/>
                  <a:gd name="T1" fmla="*/ 0 h 233"/>
                  <a:gd name="T2" fmla="*/ 0 w 1445"/>
                  <a:gd name="T3" fmla="*/ 0 h 233"/>
                  <a:gd name="T4" fmla="*/ 0 w 1445"/>
                  <a:gd name="T5" fmla="*/ 0 h 233"/>
                  <a:gd name="T6" fmla="*/ 0 w 1445"/>
                  <a:gd name="T7" fmla="*/ 0 h 233"/>
                  <a:gd name="T8" fmla="*/ 0 w 1445"/>
                  <a:gd name="T9" fmla="*/ 0 h 233"/>
                  <a:gd name="T10" fmla="*/ 0 w 1445"/>
                  <a:gd name="T11" fmla="*/ 0 h 233"/>
                  <a:gd name="T12" fmla="*/ 0 w 1445"/>
                  <a:gd name="T13" fmla="*/ 0 h 233"/>
                  <a:gd name="T14" fmla="*/ 0 w 1445"/>
                  <a:gd name="T15" fmla="*/ 0 h 233"/>
                  <a:gd name="T16" fmla="*/ 0 w 1445"/>
                  <a:gd name="T17" fmla="*/ 0 h 233"/>
                  <a:gd name="T18" fmla="*/ 0 w 1445"/>
                  <a:gd name="T19" fmla="*/ 0 h 233"/>
                  <a:gd name="T20" fmla="*/ 0 w 1445"/>
                  <a:gd name="T21" fmla="*/ 0 h 233"/>
                  <a:gd name="T22" fmla="*/ 0 w 1445"/>
                  <a:gd name="T23" fmla="*/ 0 h 23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445"/>
                  <a:gd name="T37" fmla="*/ 0 h 233"/>
                  <a:gd name="T38" fmla="*/ 1445 w 1445"/>
                  <a:gd name="T39" fmla="*/ 233 h 23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445" h="233">
                    <a:moveTo>
                      <a:pt x="1445" y="224"/>
                    </a:moveTo>
                    <a:lnTo>
                      <a:pt x="1270" y="198"/>
                    </a:lnTo>
                    <a:lnTo>
                      <a:pt x="1097" y="233"/>
                    </a:lnTo>
                    <a:lnTo>
                      <a:pt x="747" y="183"/>
                    </a:lnTo>
                    <a:lnTo>
                      <a:pt x="692" y="106"/>
                    </a:lnTo>
                    <a:lnTo>
                      <a:pt x="586" y="104"/>
                    </a:lnTo>
                    <a:lnTo>
                      <a:pt x="576" y="135"/>
                    </a:lnTo>
                    <a:lnTo>
                      <a:pt x="447" y="138"/>
                    </a:lnTo>
                    <a:lnTo>
                      <a:pt x="310" y="182"/>
                    </a:lnTo>
                    <a:lnTo>
                      <a:pt x="144" y="133"/>
                    </a:lnTo>
                    <a:lnTo>
                      <a:pt x="15" y="96"/>
                    </a:lnTo>
                    <a:lnTo>
                      <a:pt x="0" y="0"/>
                    </a:lnTo>
                  </a:path>
                </a:pathLst>
              </a:custGeom>
              <a:noFill/>
              <a:ln w="17463">
                <a:solidFill>
                  <a:srgbClr val="008000"/>
                </a:solidFill>
                <a:round/>
                <a:headEnd/>
                <a:tailEnd/>
              </a:ln>
            </p:spPr>
            <p:txBody>
              <a:bodyPr/>
              <a:lstStyle/>
              <a:p>
                <a:endParaRPr lang="de-DE"/>
              </a:p>
            </p:txBody>
          </p:sp>
          <p:sp>
            <p:nvSpPr>
              <p:cNvPr id="157" name="Rectangle 83"/>
              <p:cNvSpPr>
                <a:spLocks noChangeArrowheads="1"/>
              </p:cNvSpPr>
              <p:nvPr/>
            </p:nvSpPr>
            <p:spPr bwMode="auto">
              <a:xfrm>
                <a:off x="4501" y="1964"/>
                <a:ext cx="211" cy="97"/>
              </a:xfrm>
              <a:prstGeom prst="rect">
                <a:avLst/>
              </a:prstGeom>
              <a:noFill/>
              <a:ln w="9525">
                <a:noFill/>
                <a:miter lim="800000"/>
                <a:headEnd/>
                <a:tailEnd/>
              </a:ln>
            </p:spPr>
            <p:txBody>
              <a:bodyPr wrap="none" lIns="0" tIns="0" rIns="0" bIns="0">
                <a:spAutoFit/>
              </a:bodyPr>
              <a:lstStyle/>
              <a:p>
                <a:pPr eaLnBrk="0" hangingPunct="0"/>
                <a:r>
                  <a:rPr lang="de-DE" sz="1000" b="1">
                    <a:solidFill>
                      <a:srgbClr val="000000"/>
                    </a:solidFill>
                  </a:rPr>
                  <a:t>WIEN</a:t>
                </a:r>
                <a:endParaRPr lang="de-DE" sz="1400"/>
              </a:p>
            </p:txBody>
          </p:sp>
          <p:sp>
            <p:nvSpPr>
              <p:cNvPr id="158" name="Rectangle 84"/>
              <p:cNvSpPr>
                <a:spLocks noChangeArrowheads="1"/>
              </p:cNvSpPr>
              <p:nvPr/>
            </p:nvSpPr>
            <p:spPr bwMode="auto">
              <a:xfrm>
                <a:off x="4449" y="2052"/>
                <a:ext cx="336" cy="97"/>
              </a:xfrm>
              <a:prstGeom prst="rect">
                <a:avLst/>
              </a:prstGeom>
              <a:noFill/>
              <a:ln w="9525">
                <a:noFill/>
                <a:miter lim="800000"/>
                <a:headEnd/>
                <a:tailEnd/>
              </a:ln>
            </p:spPr>
            <p:txBody>
              <a:bodyPr wrap="none" lIns="0" tIns="0" rIns="0" bIns="0">
                <a:spAutoFit/>
              </a:bodyPr>
              <a:lstStyle/>
              <a:p>
                <a:pPr eaLnBrk="0" hangingPunct="0"/>
                <a:r>
                  <a:rPr lang="de-DE" sz="1000" b="1">
                    <a:solidFill>
                      <a:srgbClr val="000000"/>
                    </a:solidFill>
                  </a:rPr>
                  <a:t>SÜDOST</a:t>
                </a:r>
                <a:endParaRPr lang="de-DE" sz="1400"/>
              </a:p>
            </p:txBody>
          </p:sp>
          <p:sp>
            <p:nvSpPr>
              <p:cNvPr id="159" name="Rectangle 85"/>
              <p:cNvSpPr>
                <a:spLocks noChangeArrowheads="1"/>
              </p:cNvSpPr>
              <p:nvPr/>
            </p:nvSpPr>
            <p:spPr bwMode="auto">
              <a:xfrm>
                <a:off x="4735" y="1557"/>
                <a:ext cx="201" cy="78"/>
              </a:xfrm>
              <a:prstGeom prst="rect">
                <a:avLst/>
              </a:prstGeom>
              <a:noFill/>
              <a:ln w="9525">
                <a:noFill/>
                <a:miter lim="800000"/>
                <a:headEnd/>
                <a:tailEnd/>
              </a:ln>
            </p:spPr>
            <p:txBody>
              <a:bodyPr wrap="none" lIns="0" tIns="0" rIns="0" bIns="0">
                <a:spAutoFit/>
              </a:bodyPr>
              <a:lstStyle/>
              <a:p>
                <a:pPr eaLnBrk="0" hangingPunct="0"/>
                <a:r>
                  <a:rPr lang="de-DE" sz="800">
                    <a:solidFill>
                      <a:srgbClr val="000000"/>
                    </a:solidFill>
                  </a:rPr>
                  <a:t>Bisam-</a:t>
                </a:r>
                <a:endParaRPr lang="de-DE" sz="1400"/>
              </a:p>
            </p:txBody>
          </p:sp>
          <p:sp>
            <p:nvSpPr>
              <p:cNvPr id="160" name="Rectangle 86"/>
              <p:cNvSpPr>
                <a:spLocks noChangeArrowheads="1"/>
              </p:cNvSpPr>
              <p:nvPr/>
            </p:nvSpPr>
            <p:spPr bwMode="auto">
              <a:xfrm>
                <a:off x="4765" y="1623"/>
                <a:ext cx="130" cy="78"/>
              </a:xfrm>
              <a:prstGeom prst="rect">
                <a:avLst/>
              </a:prstGeom>
              <a:noFill/>
              <a:ln w="9525">
                <a:noFill/>
                <a:miter lim="800000"/>
                <a:headEnd/>
                <a:tailEnd/>
              </a:ln>
            </p:spPr>
            <p:txBody>
              <a:bodyPr wrap="none" lIns="0" tIns="0" rIns="0" bIns="0">
                <a:spAutoFit/>
              </a:bodyPr>
              <a:lstStyle/>
              <a:p>
                <a:pPr eaLnBrk="0" hangingPunct="0"/>
                <a:r>
                  <a:rPr lang="de-DE" sz="800">
                    <a:solidFill>
                      <a:srgbClr val="000000"/>
                    </a:solidFill>
                  </a:rPr>
                  <a:t>berg</a:t>
                </a:r>
                <a:endParaRPr lang="de-DE" sz="1400"/>
              </a:p>
            </p:txBody>
          </p:sp>
          <p:sp>
            <p:nvSpPr>
              <p:cNvPr id="161" name="Line 87"/>
              <p:cNvSpPr>
                <a:spLocks noChangeShapeType="1"/>
              </p:cNvSpPr>
              <p:nvPr/>
            </p:nvSpPr>
            <p:spPr bwMode="auto">
              <a:xfrm flipH="1">
                <a:off x="5032" y="2090"/>
                <a:ext cx="14" cy="33"/>
              </a:xfrm>
              <a:prstGeom prst="line">
                <a:avLst/>
              </a:prstGeom>
              <a:noFill/>
              <a:ln w="17463">
                <a:solidFill>
                  <a:srgbClr val="008000"/>
                </a:solidFill>
                <a:round/>
                <a:headEnd/>
                <a:tailEnd/>
              </a:ln>
            </p:spPr>
            <p:txBody>
              <a:bodyPr/>
              <a:lstStyle/>
              <a:p>
                <a:endParaRPr lang="de-DE"/>
              </a:p>
            </p:txBody>
          </p:sp>
          <p:sp>
            <p:nvSpPr>
              <p:cNvPr id="162" name="Line 88"/>
              <p:cNvSpPr>
                <a:spLocks noChangeShapeType="1"/>
              </p:cNvSpPr>
              <p:nvPr/>
            </p:nvSpPr>
            <p:spPr bwMode="auto">
              <a:xfrm flipH="1">
                <a:off x="3028" y="2631"/>
                <a:ext cx="1" cy="1"/>
              </a:xfrm>
              <a:prstGeom prst="line">
                <a:avLst/>
              </a:prstGeom>
              <a:noFill/>
              <a:ln w="0">
                <a:solidFill>
                  <a:srgbClr val="000000"/>
                </a:solidFill>
                <a:round/>
                <a:headEnd/>
                <a:tailEnd/>
              </a:ln>
            </p:spPr>
            <p:txBody>
              <a:bodyPr/>
              <a:lstStyle/>
              <a:p>
                <a:endParaRPr lang="de-DE"/>
              </a:p>
            </p:txBody>
          </p:sp>
          <p:sp>
            <p:nvSpPr>
              <p:cNvPr id="163" name="Rectangle 89"/>
              <p:cNvSpPr>
                <a:spLocks noChangeArrowheads="1"/>
              </p:cNvSpPr>
              <p:nvPr/>
            </p:nvSpPr>
            <p:spPr bwMode="auto">
              <a:xfrm>
                <a:off x="4582" y="2482"/>
                <a:ext cx="196" cy="77"/>
              </a:xfrm>
              <a:prstGeom prst="rect">
                <a:avLst/>
              </a:prstGeom>
              <a:noFill/>
              <a:ln w="9525">
                <a:noFill/>
                <a:miter lim="800000"/>
                <a:headEnd/>
                <a:tailEnd/>
              </a:ln>
            </p:spPr>
            <p:txBody>
              <a:bodyPr wrap="none" lIns="0" tIns="0" rIns="0" bIns="0">
                <a:spAutoFit/>
              </a:bodyPr>
              <a:lstStyle/>
              <a:p>
                <a:pPr eaLnBrk="0" hangingPunct="0"/>
                <a:r>
                  <a:rPr lang="de-DE" sz="800">
                    <a:solidFill>
                      <a:srgbClr val="000000"/>
                    </a:solidFill>
                  </a:rPr>
                  <a:t>Ternitz</a:t>
                </a:r>
                <a:endParaRPr lang="de-DE" sz="1400"/>
              </a:p>
            </p:txBody>
          </p:sp>
          <p:sp>
            <p:nvSpPr>
              <p:cNvPr id="164" name="Rectangle 90"/>
              <p:cNvSpPr>
                <a:spLocks noChangeArrowheads="1"/>
              </p:cNvSpPr>
              <p:nvPr/>
            </p:nvSpPr>
            <p:spPr bwMode="auto">
              <a:xfrm>
                <a:off x="2516" y="3489"/>
                <a:ext cx="154" cy="77"/>
              </a:xfrm>
              <a:prstGeom prst="rect">
                <a:avLst/>
              </a:prstGeom>
              <a:noFill/>
              <a:ln w="9525">
                <a:noFill/>
                <a:miter lim="800000"/>
                <a:headEnd/>
                <a:tailEnd/>
              </a:ln>
            </p:spPr>
            <p:txBody>
              <a:bodyPr wrap="none" lIns="0" tIns="0" rIns="0" bIns="0">
                <a:spAutoFit/>
              </a:bodyPr>
              <a:lstStyle/>
              <a:p>
                <a:pPr eaLnBrk="0" hangingPunct="0"/>
                <a:r>
                  <a:rPr lang="de-DE" sz="800">
                    <a:solidFill>
                      <a:srgbClr val="000000"/>
                    </a:solidFill>
                  </a:rPr>
                  <a:t>Lienz</a:t>
                </a:r>
                <a:endParaRPr lang="de-DE" sz="1400"/>
              </a:p>
            </p:txBody>
          </p:sp>
          <p:sp>
            <p:nvSpPr>
              <p:cNvPr id="165" name="Line 91"/>
              <p:cNvSpPr>
                <a:spLocks noChangeShapeType="1"/>
              </p:cNvSpPr>
              <p:nvPr/>
            </p:nvSpPr>
            <p:spPr bwMode="auto">
              <a:xfrm flipV="1">
                <a:off x="1604" y="3871"/>
                <a:ext cx="1" cy="8"/>
              </a:xfrm>
              <a:prstGeom prst="line">
                <a:avLst/>
              </a:prstGeom>
              <a:noFill/>
              <a:ln w="0">
                <a:solidFill>
                  <a:srgbClr val="000000"/>
                </a:solidFill>
                <a:round/>
                <a:headEnd/>
                <a:tailEnd/>
              </a:ln>
            </p:spPr>
            <p:txBody>
              <a:bodyPr/>
              <a:lstStyle/>
              <a:p>
                <a:endParaRPr lang="de-DE"/>
              </a:p>
            </p:txBody>
          </p:sp>
          <p:sp>
            <p:nvSpPr>
              <p:cNvPr id="166" name="Line 92"/>
              <p:cNvSpPr>
                <a:spLocks noChangeShapeType="1"/>
              </p:cNvSpPr>
              <p:nvPr/>
            </p:nvSpPr>
            <p:spPr bwMode="auto">
              <a:xfrm flipV="1">
                <a:off x="1438" y="3871"/>
                <a:ext cx="1" cy="8"/>
              </a:xfrm>
              <a:prstGeom prst="line">
                <a:avLst/>
              </a:prstGeom>
              <a:noFill/>
              <a:ln w="0">
                <a:solidFill>
                  <a:srgbClr val="000000"/>
                </a:solidFill>
                <a:round/>
                <a:headEnd/>
                <a:tailEnd/>
              </a:ln>
            </p:spPr>
            <p:txBody>
              <a:bodyPr/>
              <a:lstStyle/>
              <a:p>
                <a:endParaRPr lang="de-DE"/>
              </a:p>
            </p:txBody>
          </p:sp>
          <p:sp>
            <p:nvSpPr>
              <p:cNvPr id="167" name="Line 93"/>
              <p:cNvSpPr>
                <a:spLocks noChangeShapeType="1"/>
              </p:cNvSpPr>
              <p:nvPr/>
            </p:nvSpPr>
            <p:spPr bwMode="auto">
              <a:xfrm flipV="1">
                <a:off x="1355" y="3871"/>
                <a:ext cx="1" cy="8"/>
              </a:xfrm>
              <a:prstGeom prst="line">
                <a:avLst/>
              </a:prstGeom>
              <a:noFill/>
              <a:ln w="0">
                <a:solidFill>
                  <a:srgbClr val="000000"/>
                </a:solidFill>
                <a:round/>
                <a:headEnd/>
                <a:tailEnd/>
              </a:ln>
            </p:spPr>
            <p:txBody>
              <a:bodyPr/>
              <a:lstStyle/>
              <a:p>
                <a:endParaRPr lang="de-DE"/>
              </a:p>
            </p:txBody>
          </p:sp>
          <p:sp>
            <p:nvSpPr>
              <p:cNvPr id="168" name="Line 94"/>
              <p:cNvSpPr>
                <a:spLocks noChangeShapeType="1"/>
              </p:cNvSpPr>
              <p:nvPr/>
            </p:nvSpPr>
            <p:spPr bwMode="auto">
              <a:xfrm flipV="1">
                <a:off x="1288" y="3871"/>
                <a:ext cx="1" cy="8"/>
              </a:xfrm>
              <a:prstGeom prst="line">
                <a:avLst/>
              </a:prstGeom>
              <a:noFill/>
              <a:ln w="0">
                <a:solidFill>
                  <a:srgbClr val="000000"/>
                </a:solidFill>
                <a:round/>
                <a:headEnd/>
                <a:tailEnd/>
              </a:ln>
            </p:spPr>
            <p:txBody>
              <a:bodyPr/>
              <a:lstStyle/>
              <a:p>
                <a:endParaRPr lang="de-DE"/>
              </a:p>
            </p:txBody>
          </p:sp>
          <p:sp>
            <p:nvSpPr>
              <p:cNvPr id="169" name="Line 95"/>
              <p:cNvSpPr>
                <a:spLocks noChangeShapeType="1"/>
              </p:cNvSpPr>
              <p:nvPr/>
            </p:nvSpPr>
            <p:spPr bwMode="auto">
              <a:xfrm flipV="1">
                <a:off x="1563" y="3871"/>
                <a:ext cx="1" cy="8"/>
              </a:xfrm>
              <a:prstGeom prst="line">
                <a:avLst/>
              </a:prstGeom>
              <a:noFill/>
              <a:ln w="0">
                <a:solidFill>
                  <a:srgbClr val="000000"/>
                </a:solidFill>
                <a:round/>
                <a:headEnd/>
                <a:tailEnd/>
              </a:ln>
            </p:spPr>
            <p:txBody>
              <a:bodyPr/>
              <a:lstStyle/>
              <a:p>
                <a:endParaRPr lang="de-DE"/>
              </a:p>
            </p:txBody>
          </p:sp>
          <p:sp>
            <p:nvSpPr>
              <p:cNvPr id="170" name="Line 96"/>
              <p:cNvSpPr>
                <a:spLocks noChangeShapeType="1"/>
              </p:cNvSpPr>
              <p:nvPr/>
            </p:nvSpPr>
            <p:spPr bwMode="auto">
              <a:xfrm flipV="1">
                <a:off x="1479" y="3871"/>
                <a:ext cx="1" cy="8"/>
              </a:xfrm>
              <a:prstGeom prst="line">
                <a:avLst/>
              </a:prstGeom>
              <a:noFill/>
              <a:ln w="0">
                <a:solidFill>
                  <a:srgbClr val="000000"/>
                </a:solidFill>
                <a:round/>
                <a:headEnd/>
                <a:tailEnd/>
              </a:ln>
            </p:spPr>
            <p:txBody>
              <a:bodyPr/>
              <a:lstStyle/>
              <a:p>
                <a:endParaRPr lang="de-DE"/>
              </a:p>
            </p:txBody>
          </p:sp>
          <p:sp>
            <p:nvSpPr>
              <p:cNvPr id="171" name="Line 97"/>
              <p:cNvSpPr>
                <a:spLocks noChangeShapeType="1"/>
              </p:cNvSpPr>
              <p:nvPr/>
            </p:nvSpPr>
            <p:spPr bwMode="auto">
              <a:xfrm flipV="1">
                <a:off x="1397" y="3871"/>
                <a:ext cx="1" cy="8"/>
              </a:xfrm>
              <a:prstGeom prst="line">
                <a:avLst/>
              </a:prstGeom>
              <a:noFill/>
              <a:ln w="0">
                <a:solidFill>
                  <a:srgbClr val="000000"/>
                </a:solidFill>
                <a:round/>
                <a:headEnd/>
                <a:tailEnd/>
              </a:ln>
            </p:spPr>
            <p:txBody>
              <a:bodyPr/>
              <a:lstStyle/>
              <a:p>
                <a:endParaRPr lang="de-DE"/>
              </a:p>
            </p:txBody>
          </p:sp>
          <p:sp>
            <p:nvSpPr>
              <p:cNvPr id="172" name="Line 98"/>
              <p:cNvSpPr>
                <a:spLocks noChangeShapeType="1"/>
              </p:cNvSpPr>
              <p:nvPr/>
            </p:nvSpPr>
            <p:spPr bwMode="auto">
              <a:xfrm flipV="1">
                <a:off x="1313" y="3871"/>
                <a:ext cx="1" cy="8"/>
              </a:xfrm>
              <a:prstGeom prst="line">
                <a:avLst/>
              </a:prstGeom>
              <a:noFill/>
              <a:ln w="0">
                <a:solidFill>
                  <a:srgbClr val="000000"/>
                </a:solidFill>
                <a:round/>
                <a:headEnd/>
                <a:tailEnd/>
              </a:ln>
            </p:spPr>
            <p:txBody>
              <a:bodyPr/>
              <a:lstStyle/>
              <a:p>
                <a:endParaRPr lang="de-DE"/>
              </a:p>
            </p:txBody>
          </p:sp>
          <p:sp>
            <p:nvSpPr>
              <p:cNvPr id="173" name="Line 99"/>
              <p:cNvSpPr>
                <a:spLocks noChangeShapeType="1"/>
              </p:cNvSpPr>
              <p:nvPr/>
            </p:nvSpPr>
            <p:spPr bwMode="auto">
              <a:xfrm flipV="1">
                <a:off x="1681" y="3871"/>
                <a:ext cx="1" cy="8"/>
              </a:xfrm>
              <a:prstGeom prst="line">
                <a:avLst/>
              </a:prstGeom>
              <a:noFill/>
              <a:ln w="0">
                <a:solidFill>
                  <a:srgbClr val="000000"/>
                </a:solidFill>
                <a:round/>
                <a:headEnd/>
                <a:tailEnd/>
              </a:ln>
            </p:spPr>
            <p:txBody>
              <a:bodyPr/>
              <a:lstStyle/>
              <a:p>
                <a:endParaRPr lang="de-DE"/>
              </a:p>
            </p:txBody>
          </p:sp>
          <p:sp>
            <p:nvSpPr>
              <p:cNvPr id="174" name="Line 100"/>
              <p:cNvSpPr>
                <a:spLocks noChangeShapeType="1"/>
              </p:cNvSpPr>
              <p:nvPr/>
            </p:nvSpPr>
            <p:spPr bwMode="auto">
              <a:xfrm flipV="1">
                <a:off x="1723" y="3871"/>
                <a:ext cx="1" cy="8"/>
              </a:xfrm>
              <a:prstGeom prst="line">
                <a:avLst/>
              </a:prstGeom>
              <a:noFill/>
              <a:ln w="0">
                <a:solidFill>
                  <a:srgbClr val="000000"/>
                </a:solidFill>
                <a:round/>
                <a:headEnd/>
                <a:tailEnd/>
              </a:ln>
            </p:spPr>
            <p:txBody>
              <a:bodyPr/>
              <a:lstStyle/>
              <a:p>
                <a:endParaRPr lang="de-DE"/>
              </a:p>
            </p:txBody>
          </p:sp>
          <p:sp>
            <p:nvSpPr>
              <p:cNvPr id="175" name="Freeform 101"/>
              <p:cNvSpPr>
                <a:spLocks/>
              </p:cNvSpPr>
              <p:nvPr/>
            </p:nvSpPr>
            <p:spPr bwMode="auto">
              <a:xfrm>
                <a:off x="3506" y="3676"/>
                <a:ext cx="26" cy="56"/>
              </a:xfrm>
              <a:custGeom>
                <a:avLst/>
                <a:gdLst>
                  <a:gd name="T0" fmla="*/ 0 w 79"/>
                  <a:gd name="T1" fmla="*/ 0 h 113"/>
                  <a:gd name="T2" fmla="*/ 0 w 79"/>
                  <a:gd name="T3" fmla="*/ 0 h 113"/>
                  <a:gd name="T4" fmla="*/ 0 w 79"/>
                  <a:gd name="T5" fmla="*/ 0 h 113"/>
                  <a:gd name="T6" fmla="*/ 0 60000 65536"/>
                  <a:gd name="T7" fmla="*/ 0 60000 65536"/>
                  <a:gd name="T8" fmla="*/ 0 60000 65536"/>
                  <a:gd name="T9" fmla="*/ 0 w 79"/>
                  <a:gd name="T10" fmla="*/ 0 h 113"/>
                  <a:gd name="T11" fmla="*/ 79 w 79"/>
                  <a:gd name="T12" fmla="*/ 113 h 113"/>
                </a:gdLst>
                <a:ahLst/>
                <a:cxnLst>
                  <a:cxn ang="T6">
                    <a:pos x="T0" y="T1"/>
                  </a:cxn>
                  <a:cxn ang="T7">
                    <a:pos x="T2" y="T3"/>
                  </a:cxn>
                  <a:cxn ang="T8">
                    <a:pos x="T4" y="T5"/>
                  </a:cxn>
                </a:cxnLst>
                <a:rect l="T9" t="T10" r="T11" b="T12"/>
                <a:pathLst>
                  <a:path w="79" h="113">
                    <a:moveTo>
                      <a:pt x="79" y="113"/>
                    </a:moveTo>
                    <a:lnTo>
                      <a:pt x="0" y="0"/>
                    </a:lnTo>
                    <a:lnTo>
                      <a:pt x="79" y="113"/>
                    </a:lnTo>
                    <a:close/>
                  </a:path>
                </a:pathLst>
              </a:custGeom>
              <a:solidFill>
                <a:srgbClr val="00A5E4"/>
              </a:solidFill>
              <a:ln w="9525">
                <a:noFill/>
                <a:round/>
                <a:headEnd/>
                <a:tailEnd/>
              </a:ln>
            </p:spPr>
            <p:txBody>
              <a:bodyPr/>
              <a:lstStyle/>
              <a:p>
                <a:endParaRPr lang="de-DE"/>
              </a:p>
            </p:txBody>
          </p:sp>
          <p:sp>
            <p:nvSpPr>
              <p:cNvPr id="176" name="Freeform 102"/>
              <p:cNvSpPr>
                <a:spLocks/>
              </p:cNvSpPr>
              <p:nvPr/>
            </p:nvSpPr>
            <p:spPr bwMode="auto">
              <a:xfrm>
                <a:off x="4315" y="1765"/>
                <a:ext cx="27" cy="56"/>
              </a:xfrm>
              <a:custGeom>
                <a:avLst/>
                <a:gdLst>
                  <a:gd name="T0" fmla="*/ 0 w 81"/>
                  <a:gd name="T1" fmla="*/ 1 h 112"/>
                  <a:gd name="T2" fmla="*/ 0 w 81"/>
                  <a:gd name="T3" fmla="*/ 0 h 112"/>
                  <a:gd name="T4" fmla="*/ 0 w 81"/>
                  <a:gd name="T5" fmla="*/ 1 h 112"/>
                  <a:gd name="T6" fmla="*/ 0 60000 65536"/>
                  <a:gd name="T7" fmla="*/ 0 60000 65536"/>
                  <a:gd name="T8" fmla="*/ 0 60000 65536"/>
                  <a:gd name="T9" fmla="*/ 0 w 81"/>
                  <a:gd name="T10" fmla="*/ 0 h 112"/>
                  <a:gd name="T11" fmla="*/ 81 w 81"/>
                  <a:gd name="T12" fmla="*/ 112 h 112"/>
                </a:gdLst>
                <a:ahLst/>
                <a:cxnLst>
                  <a:cxn ang="T6">
                    <a:pos x="T0" y="T1"/>
                  </a:cxn>
                  <a:cxn ang="T7">
                    <a:pos x="T2" y="T3"/>
                  </a:cxn>
                  <a:cxn ang="T8">
                    <a:pos x="T4" y="T5"/>
                  </a:cxn>
                </a:cxnLst>
                <a:rect l="T9" t="T10" r="T11" b="T12"/>
                <a:pathLst>
                  <a:path w="81" h="112">
                    <a:moveTo>
                      <a:pt x="81" y="112"/>
                    </a:moveTo>
                    <a:lnTo>
                      <a:pt x="0" y="0"/>
                    </a:lnTo>
                    <a:lnTo>
                      <a:pt x="81" y="112"/>
                    </a:lnTo>
                    <a:close/>
                  </a:path>
                </a:pathLst>
              </a:custGeom>
              <a:solidFill>
                <a:srgbClr val="00A5E4"/>
              </a:solidFill>
              <a:ln w="9525">
                <a:noFill/>
                <a:round/>
                <a:headEnd/>
                <a:tailEnd/>
              </a:ln>
            </p:spPr>
            <p:txBody>
              <a:bodyPr/>
              <a:lstStyle/>
              <a:p>
                <a:endParaRPr lang="de-DE"/>
              </a:p>
            </p:txBody>
          </p:sp>
          <p:sp>
            <p:nvSpPr>
              <p:cNvPr id="177" name="Rectangle 103"/>
              <p:cNvSpPr>
                <a:spLocks noChangeArrowheads="1"/>
              </p:cNvSpPr>
              <p:nvPr/>
            </p:nvSpPr>
            <p:spPr bwMode="auto">
              <a:xfrm>
                <a:off x="4719" y="917"/>
                <a:ext cx="183" cy="165"/>
              </a:xfrm>
              <a:prstGeom prst="rect">
                <a:avLst/>
              </a:prstGeom>
              <a:noFill/>
              <a:ln w="9525">
                <a:noFill/>
                <a:miter lim="800000"/>
                <a:headEnd/>
                <a:tailEnd/>
              </a:ln>
            </p:spPr>
            <p:txBody>
              <a:bodyPr wrap="none" lIns="0" tIns="0" rIns="0" bIns="0">
                <a:spAutoFit/>
              </a:bodyPr>
              <a:lstStyle/>
              <a:p>
                <a:pPr eaLnBrk="0" hangingPunct="0"/>
                <a:r>
                  <a:rPr lang="de-DE" sz="1700">
                    <a:solidFill>
                      <a:srgbClr val="000000"/>
                    </a:solidFill>
                  </a:rPr>
                  <a:t>CZ</a:t>
                </a:r>
                <a:endParaRPr lang="de-DE" sz="1400"/>
              </a:p>
            </p:txBody>
          </p:sp>
          <p:sp>
            <p:nvSpPr>
              <p:cNvPr id="178" name="Rectangle 104"/>
              <p:cNvSpPr>
                <a:spLocks noChangeArrowheads="1"/>
              </p:cNvSpPr>
              <p:nvPr/>
            </p:nvSpPr>
            <p:spPr bwMode="auto">
              <a:xfrm>
                <a:off x="5144" y="1590"/>
                <a:ext cx="184" cy="165"/>
              </a:xfrm>
              <a:prstGeom prst="rect">
                <a:avLst/>
              </a:prstGeom>
              <a:noFill/>
              <a:ln w="9525">
                <a:noFill/>
                <a:miter lim="800000"/>
                <a:headEnd/>
                <a:tailEnd/>
              </a:ln>
            </p:spPr>
            <p:txBody>
              <a:bodyPr wrap="none" lIns="0" tIns="0" rIns="0" bIns="0">
                <a:spAutoFit/>
              </a:bodyPr>
              <a:lstStyle/>
              <a:p>
                <a:pPr eaLnBrk="0" hangingPunct="0"/>
                <a:r>
                  <a:rPr lang="de-DE" sz="1700">
                    <a:solidFill>
                      <a:srgbClr val="000000"/>
                    </a:solidFill>
                  </a:rPr>
                  <a:t>SK</a:t>
                </a:r>
                <a:endParaRPr lang="de-DE" sz="1400"/>
              </a:p>
            </p:txBody>
          </p:sp>
          <p:sp>
            <p:nvSpPr>
              <p:cNvPr id="179" name="Rectangle 105"/>
              <p:cNvSpPr>
                <a:spLocks noChangeArrowheads="1"/>
              </p:cNvSpPr>
              <p:nvPr/>
            </p:nvSpPr>
            <p:spPr bwMode="auto">
              <a:xfrm>
                <a:off x="5107" y="2604"/>
                <a:ext cx="99" cy="165"/>
              </a:xfrm>
              <a:prstGeom prst="rect">
                <a:avLst/>
              </a:prstGeom>
              <a:noFill/>
              <a:ln w="9525">
                <a:noFill/>
                <a:miter lim="800000"/>
                <a:headEnd/>
                <a:tailEnd/>
              </a:ln>
            </p:spPr>
            <p:txBody>
              <a:bodyPr wrap="none" lIns="0" tIns="0" rIns="0" bIns="0">
                <a:spAutoFit/>
              </a:bodyPr>
              <a:lstStyle/>
              <a:p>
                <a:pPr eaLnBrk="0" hangingPunct="0"/>
                <a:r>
                  <a:rPr lang="de-DE" sz="1700">
                    <a:solidFill>
                      <a:srgbClr val="000000"/>
                    </a:solidFill>
                  </a:rPr>
                  <a:t>H</a:t>
                </a:r>
                <a:endParaRPr lang="de-DE" sz="1400"/>
              </a:p>
            </p:txBody>
          </p:sp>
          <p:sp>
            <p:nvSpPr>
              <p:cNvPr id="180" name="Rectangle 106"/>
              <p:cNvSpPr>
                <a:spLocks noChangeArrowheads="1"/>
              </p:cNvSpPr>
              <p:nvPr/>
            </p:nvSpPr>
            <p:spPr bwMode="auto">
              <a:xfrm>
                <a:off x="4158" y="3784"/>
                <a:ext cx="276" cy="165"/>
              </a:xfrm>
              <a:prstGeom prst="rect">
                <a:avLst/>
              </a:prstGeom>
              <a:noFill/>
              <a:ln w="9525">
                <a:noFill/>
                <a:miter lim="800000"/>
                <a:headEnd/>
                <a:tailEnd/>
              </a:ln>
            </p:spPr>
            <p:txBody>
              <a:bodyPr wrap="none" lIns="0" tIns="0" rIns="0" bIns="0">
                <a:spAutoFit/>
              </a:bodyPr>
              <a:lstStyle/>
              <a:p>
                <a:pPr eaLnBrk="0" hangingPunct="0"/>
                <a:r>
                  <a:rPr lang="de-DE" sz="1700">
                    <a:solidFill>
                      <a:srgbClr val="000000"/>
                    </a:solidFill>
                  </a:rPr>
                  <a:t>SLO</a:t>
                </a:r>
                <a:endParaRPr lang="de-DE" sz="1400"/>
              </a:p>
            </p:txBody>
          </p:sp>
          <p:sp>
            <p:nvSpPr>
              <p:cNvPr id="181" name="Rectangle 107"/>
              <p:cNvSpPr>
                <a:spLocks noChangeArrowheads="1"/>
              </p:cNvSpPr>
              <p:nvPr/>
            </p:nvSpPr>
            <p:spPr bwMode="auto">
              <a:xfrm>
                <a:off x="1948" y="3573"/>
                <a:ext cx="38" cy="165"/>
              </a:xfrm>
              <a:prstGeom prst="rect">
                <a:avLst/>
              </a:prstGeom>
              <a:noFill/>
              <a:ln w="9525">
                <a:noFill/>
                <a:miter lim="800000"/>
                <a:headEnd/>
                <a:tailEnd/>
              </a:ln>
            </p:spPr>
            <p:txBody>
              <a:bodyPr wrap="none" lIns="0" tIns="0" rIns="0" bIns="0">
                <a:spAutoFit/>
              </a:bodyPr>
              <a:lstStyle/>
              <a:p>
                <a:pPr eaLnBrk="0" hangingPunct="0"/>
                <a:r>
                  <a:rPr lang="de-DE" sz="1700">
                    <a:solidFill>
                      <a:srgbClr val="000000"/>
                    </a:solidFill>
                  </a:rPr>
                  <a:t>I</a:t>
                </a:r>
                <a:endParaRPr lang="de-DE" sz="1400"/>
              </a:p>
            </p:txBody>
          </p:sp>
          <p:sp>
            <p:nvSpPr>
              <p:cNvPr id="182" name="Rectangle 108"/>
              <p:cNvSpPr>
                <a:spLocks noChangeArrowheads="1"/>
              </p:cNvSpPr>
              <p:nvPr/>
            </p:nvSpPr>
            <p:spPr bwMode="auto">
              <a:xfrm>
                <a:off x="530" y="3339"/>
                <a:ext cx="198" cy="165"/>
              </a:xfrm>
              <a:prstGeom prst="rect">
                <a:avLst/>
              </a:prstGeom>
              <a:noFill/>
              <a:ln w="9525">
                <a:noFill/>
                <a:miter lim="800000"/>
                <a:headEnd/>
                <a:tailEnd/>
              </a:ln>
            </p:spPr>
            <p:txBody>
              <a:bodyPr wrap="none" lIns="0" tIns="0" rIns="0" bIns="0">
                <a:spAutoFit/>
              </a:bodyPr>
              <a:lstStyle/>
              <a:p>
                <a:pPr eaLnBrk="0" hangingPunct="0"/>
                <a:r>
                  <a:rPr lang="de-DE" sz="1700">
                    <a:solidFill>
                      <a:srgbClr val="000000"/>
                    </a:solidFill>
                  </a:rPr>
                  <a:t>CH</a:t>
                </a:r>
                <a:endParaRPr lang="de-DE" sz="1400"/>
              </a:p>
            </p:txBody>
          </p:sp>
          <p:sp>
            <p:nvSpPr>
              <p:cNvPr id="183" name="Rectangle 109"/>
              <p:cNvSpPr>
                <a:spLocks noChangeArrowheads="1"/>
              </p:cNvSpPr>
              <p:nvPr/>
            </p:nvSpPr>
            <p:spPr bwMode="auto">
              <a:xfrm>
                <a:off x="1300" y="3007"/>
                <a:ext cx="251" cy="78"/>
              </a:xfrm>
              <a:prstGeom prst="rect">
                <a:avLst/>
              </a:prstGeom>
              <a:noFill/>
              <a:ln w="9525">
                <a:noFill/>
                <a:miter lim="800000"/>
                <a:headEnd/>
                <a:tailEnd/>
              </a:ln>
            </p:spPr>
            <p:txBody>
              <a:bodyPr wrap="none" lIns="0" tIns="0" rIns="0" bIns="0">
                <a:spAutoFit/>
              </a:bodyPr>
              <a:lstStyle/>
              <a:p>
                <a:pPr eaLnBrk="0" hangingPunct="0"/>
                <a:r>
                  <a:rPr lang="de-DE" sz="800">
                    <a:solidFill>
                      <a:srgbClr val="000000"/>
                    </a:solidFill>
                  </a:rPr>
                  <a:t>Westtirol</a:t>
                </a:r>
                <a:endParaRPr lang="de-DE" sz="1400"/>
              </a:p>
            </p:txBody>
          </p:sp>
          <p:sp>
            <p:nvSpPr>
              <p:cNvPr id="184" name="Rectangle 110"/>
              <p:cNvSpPr>
                <a:spLocks noChangeArrowheads="1"/>
              </p:cNvSpPr>
              <p:nvPr/>
            </p:nvSpPr>
            <p:spPr bwMode="auto">
              <a:xfrm>
                <a:off x="1958" y="2833"/>
                <a:ext cx="210" cy="77"/>
              </a:xfrm>
              <a:prstGeom prst="rect">
                <a:avLst/>
              </a:prstGeom>
              <a:noFill/>
              <a:ln w="9525">
                <a:noFill/>
                <a:miter lim="800000"/>
                <a:headEnd/>
                <a:tailEnd/>
              </a:ln>
            </p:spPr>
            <p:txBody>
              <a:bodyPr wrap="none" lIns="0" tIns="0" rIns="0" bIns="0">
                <a:spAutoFit/>
              </a:bodyPr>
              <a:lstStyle/>
              <a:p>
                <a:pPr eaLnBrk="0" hangingPunct="0"/>
                <a:r>
                  <a:rPr lang="de-DE" sz="800">
                    <a:solidFill>
                      <a:srgbClr val="000000"/>
                    </a:solidFill>
                  </a:rPr>
                  <a:t>Zell am</a:t>
                </a:r>
                <a:endParaRPr lang="de-DE" sz="1400"/>
              </a:p>
            </p:txBody>
          </p:sp>
          <p:sp>
            <p:nvSpPr>
              <p:cNvPr id="185" name="Rectangle 111"/>
              <p:cNvSpPr>
                <a:spLocks noChangeArrowheads="1"/>
              </p:cNvSpPr>
              <p:nvPr/>
            </p:nvSpPr>
            <p:spPr bwMode="auto">
              <a:xfrm>
                <a:off x="1987" y="2900"/>
                <a:ext cx="138" cy="77"/>
              </a:xfrm>
              <a:prstGeom prst="rect">
                <a:avLst/>
              </a:prstGeom>
              <a:noFill/>
              <a:ln w="9525">
                <a:noFill/>
                <a:miter lim="800000"/>
                <a:headEnd/>
                <a:tailEnd/>
              </a:ln>
            </p:spPr>
            <p:txBody>
              <a:bodyPr wrap="none" lIns="0" tIns="0" rIns="0" bIns="0">
                <a:spAutoFit/>
              </a:bodyPr>
              <a:lstStyle/>
              <a:p>
                <a:pPr eaLnBrk="0" hangingPunct="0"/>
                <a:r>
                  <a:rPr lang="de-DE" sz="800">
                    <a:solidFill>
                      <a:srgbClr val="000000"/>
                    </a:solidFill>
                  </a:rPr>
                  <a:t>Ziller</a:t>
                </a:r>
                <a:endParaRPr lang="de-DE" sz="1400"/>
              </a:p>
            </p:txBody>
          </p:sp>
          <p:sp>
            <p:nvSpPr>
              <p:cNvPr id="186" name="Rectangle 112"/>
              <p:cNvSpPr>
                <a:spLocks noChangeArrowheads="1"/>
              </p:cNvSpPr>
              <p:nvPr/>
            </p:nvSpPr>
            <p:spPr bwMode="auto">
              <a:xfrm>
                <a:off x="680" y="3076"/>
                <a:ext cx="100" cy="58"/>
              </a:xfrm>
              <a:prstGeom prst="rect">
                <a:avLst/>
              </a:prstGeom>
              <a:noFill/>
              <a:ln w="9525">
                <a:noFill/>
                <a:miter lim="800000"/>
                <a:headEnd/>
                <a:tailEnd/>
              </a:ln>
            </p:spPr>
            <p:txBody>
              <a:bodyPr wrap="none" lIns="0" tIns="0" rIns="0" bIns="0">
                <a:spAutoFit/>
              </a:bodyPr>
              <a:lstStyle/>
              <a:p>
                <a:pPr eaLnBrk="0" hangingPunct="0"/>
                <a:r>
                  <a:rPr lang="de-DE" sz="600">
                    <a:solidFill>
                      <a:srgbClr val="919191"/>
                    </a:solidFill>
                  </a:rPr>
                  <a:t>Bürs</a:t>
                </a:r>
                <a:endParaRPr lang="de-DE" sz="1400"/>
              </a:p>
            </p:txBody>
          </p:sp>
          <p:sp>
            <p:nvSpPr>
              <p:cNvPr id="187" name="Rectangle 113"/>
              <p:cNvSpPr>
                <a:spLocks noChangeArrowheads="1"/>
              </p:cNvSpPr>
              <p:nvPr/>
            </p:nvSpPr>
            <p:spPr bwMode="auto">
              <a:xfrm>
                <a:off x="677" y="2431"/>
                <a:ext cx="328" cy="58"/>
              </a:xfrm>
              <a:prstGeom prst="rect">
                <a:avLst/>
              </a:prstGeom>
              <a:noFill/>
              <a:ln w="9525">
                <a:noFill/>
                <a:miter lim="800000"/>
                <a:headEnd/>
                <a:tailEnd/>
              </a:ln>
            </p:spPr>
            <p:txBody>
              <a:bodyPr wrap="none" lIns="0" tIns="0" rIns="0" bIns="0">
                <a:spAutoFit/>
              </a:bodyPr>
              <a:lstStyle/>
              <a:p>
                <a:pPr eaLnBrk="0" hangingPunct="0"/>
                <a:r>
                  <a:rPr lang="de-DE" sz="600" i="1">
                    <a:solidFill>
                      <a:srgbClr val="FFAD2C"/>
                    </a:solidFill>
                  </a:rPr>
                  <a:t>Obermooweiler</a:t>
                </a:r>
                <a:endParaRPr lang="de-DE" sz="1400"/>
              </a:p>
            </p:txBody>
          </p:sp>
          <p:sp>
            <p:nvSpPr>
              <p:cNvPr id="188" name="Rectangle 114"/>
              <p:cNvSpPr>
                <a:spLocks noChangeArrowheads="1"/>
              </p:cNvSpPr>
              <p:nvPr/>
            </p:nvSpPr>
            <p:spPr bwMode="auto">
              <a:xfrm>
                <a:off x="1105" y="2323"/>
                <a:ext cx="356" cy="78"/>
              </a:xfrm>
              <a:prstGeom prst="rect">
                <a:avLst/>
              </a:prstGeom>
              <a:noFill/>
              <a:ln w="9525">
                <a:noFill/>
                <a:miter lim="800000"/>
                <a:headEnd/>
                <a:tailEnd/>
              </a:ln>
            </p:spPr>
            <p:txBody>
              <a:bodyPr wrap="none" lIns="0" tIns="0" rIns="0" bIns="0">
                <a:spAutoFit/>
              </a:bodyPr>
              <a:lstStyle/>
              <a:p>
                <a:pPr eaLnBrk="0" hangingPunct="0"/>
                <a:r>
                  <a:rPr lang="de-DE" sz="800" i="1">
                    <a:solidFill>
                      <a:srgbClr val="FF0000"/>
                    </a:solidFill>
                  </a:rPr>
                  <a:t>Memmingen</a:t>
                </a:r>
                <a:endParaRPr lang="de-DE" sz="1400"/>
              </a:p>
            </p:txBody>
          </p:sp>
          <p:sp>
            <p:nvSpPr>
              <p:cNvPr id="189" name="Rectangle 115"/>
              <p:cNvSpPr>
                <a:spLocks noChangeArrowheads="1"/>
              </p:cNvSpPr>
              <p:nvPr/>
            </p:nvSpPr>
            <p:spPr bwMode="auto">
              <a:xfrm>
                <a:off x="1158" y="2390"/>
                <a:ext cx="226" cy="77"/>
              </a:xfrm>
              <a:prstGeom prst="rect">
                <a:avLst/>
              </a:prstGeom>
              <a:noFill/>
              <a:ln w="9525">
                <a:noFill/>
                <a:miter lim="800000"/>
                <a:headEnd/>
                <a:tailEnd/>
              </a:ln>
            </p:spPr>
            <p:txBody>
              <a:bodyPr wrap="none" lIns="0" tIns="0" rIns="0" bIns="0">
                <a:spAutoFit/>
              </a:bodyPr>
              <a:lstStyle/>
              <a:p>
                <a:pPr eaLnBrk="0" hangingPunct="0"/>
                <a:r>
                  <a:rPr lang="de-DE" sz="800" i="1">
                    <a:solidFill>
                      <a:srgbClr val="FF0000"/>
                    </a:solidFill>
                  </a:rPr>
                  <a:t>Leupolz</a:t>
                </a:r>
                <a:endParaRPr lang="de-DE" sz="1400"/>
              </a:p>
            </p:txBody>
          </p:sp>
          <p:sp>
            <p:nvSpPr>
              <p:cNvPr id="190" name="Rectangle 116"/>
              <p:cNvSpPr>
                <a:spLocks noChangeArrowheads="1"/>
              </p:cNvSpPr>
              <p:nvPr/>
            </p:nvSpPr>
            <p:spPr bwMode="auto">
              <a:xfrm>
                <a:off x="4261" y="3388"/>
                <a:ext cx="286" cy="68"/>
              </a:xfrm>
              <a:prstGeom prst="rect">
                <a:avLst/>
              </a:prstGeom>
              <a:noFill/>
              <a:ln w="9525">
                <a:noFill/>
                <a:miter lim="800000"/>
                <a:headEnd/>
                <a:tailEnd/>
              </a:ln>
            </p:spPr>
            <p:txBody>
              <a:bodyPr wrap="none" lIns="0" tIns="0" rIns="0" bIns="0">
                <a:spAutoFit/>
              </a:bodyPr>
              <a:lstStyle/>
              <a:p>
                <a:pPr eaLnBrk="0" hangingPunct="0"/>
                <a:r>
                  <a:rPr lang="de-DE" sz="700" b="1">
                    <a:solidFill>
                      <a:srgbClr val="000000"/>
                    </a:solidFill>
                  </a:rPr>
                  <a:t>Kainachtal</a:t>
                </a:r>
                <a:endParaRPr lang="de-DE" sz="1400"/>
              </a:p>
            </p:txBody>
          </p:sp>
          <p:sp>
            <p:nvSpPr>
              <p:cNvPr id="191" name="Rectangle 117"/>
              <p:cNvSpPr>
                <a:spLocks noChangeArrowheads="1"/>
              </p:cNvSpPr>
              <p:nvPr/>
            </p:nvSpPr>
            <p:spPr bwMode="auto">
              <a:xfrm>
                <a:off x="4236" y="2858"/>
                <a:ext cx="438" cy="77"/>
              </a:xfrm>
              <a:prstGeom prst="rect">
                <a:avLst/>
              </a:prstGeom>
              <a:noFill/>
              <a:ln w="9525">
                <a:noFill/>
                <a:miter lim="800000"/>
                <a:headEnd/>
                <a:tailEnd/>
              </a:ln>
            </p:spPr>
            <p:txBody>
              <a:bodyPr wrap="none" lIns="0" tIns="0" rIns="0" bIns="0">
                <a:spAutoFit/>
              </a:bodyPr>
              <a:lstStyle/>
              <a:p>
                <a:pPr eaLnBrk="0" hangingPunct="0"/>
                <a:r>
                  <a:rPr lang="de-DE" sz="800">
                    <a:solidFill>
                      <a:srgbClr val="000000"/>
                    </a:solidFill>
                  </a:rPr>
                  <a:t>Südburgenland</a:t>
                </a:r>
                <a:endParaRPr lang="de-DE" sz="1400"/>
              </a:p>
            </p:txBody>
          </p:sp>
          <p:sp>
            <p:nvSpPr>
              <p:cNvPr id="192" name="Rectangle 118"/>
              <p:cNvSpPr>
                <a:spLocks noChangeArrowheads="1"/>
              </p:cNvSpPr>
              <p:nvPr/>
            </p:nvSpPr>
            <p:spPr bwMode="auto">
              <a:xfrm>
                <a:off x="4202" y="1712"/>
                <a:ext cx="255" cy="78"/>
              </a:xfrm>
              <a:prstGeom prst="rect">
                <a:avLst/>
              </a:prstGeom>
              <a:noFill/>
              <a:ln w="9525">
                <a:noFill/>
                <a:miter lim="800000"/>
                <a:headEnd/>
                <a:tailEnd/>
              </a:ln>
            </p:spPr>
            <p:txBody>
              <a:bodyPr wrap="none" lIns="0" tIns="0" rIns="0" bIns="0">
                <a:spAutoFit/>
              </a:bodyPr>
              <a:lstStyle/>
              <a:p>
                <a:pPr eaLnBrk="0" hangingPunct="0"/>
                <a:r>
                  <a:rPr lang="de-DE" sz="800">
                    <a:solidFill>
                      <a:srgbClr val="000000"/>
                    </a:solidFill>
                  </a:rPr>
                  <a:t>Dürnrohr</a:t>
                </a:r>
                <a:endParaRPr lang="de-DE" sz="1400"/>
              </a:p>
            </p:txBody>
          </p:sp>
          <p:sp>
            <p:nvSpPr>
              <p:cNvPr id="193" name="Rectangle 119"/>
              <p:cNvSpPr>
                <a:spLocks noChangeArrowheads="1"/>
              </p:cNvSpPr>
              <p:nvPr/>
            </p:nvSpPr>
            <p:spPr bwMode="auto">
              <a:xfrm>
                <a:off x="494" y="2936"/>
                <a:ext cx="224" cy="58"/>
              </a:xfrm>
              <a:prstGeom prst="rect">
                <a:avLst/>
              </a:prstGeom>
              <a:noFill/>
              <a:ln w="9525">
                <a:noFill/>
                <a:miter lim="800000"/>
                <a:headEnd/>
                <a:tailEnd/>
              </a:ln>
            </p:spPr>
            <p:txBody>
              <a:bodyPr wrap="none" lIns="0" tIns="0" rIns="0" bIns="0">
                <a:spAutoFit/>
              </a:bodyPr>
              <a:lstStyle/>
              <a:p>
                <a:pPr eaLnBrk="0" hangingPunct="0"/>
                <a:r>
                  <a:rPr lang="de-DE" sz="600">
                    <a:solidFill>
                      <a:srgbClr val="919191"/>
                    </a:solidFill>
                  </a:rPr>
                  <a:t>Meiningen</a:t>
                </a:r>
                <a:endParaRPr lang="de-DE" sz="1400"/>
              </a:p>
            </p:txBody>
          </p:sp>
          <p:sp>
            <p:nvSpPr>
              <p:cNvPr id="194" name="Rectangle 120"/>
              <p:cNvSpPr>
                <a:spLocks noChangeArrowheads="1"/>
              </p:cNvSpPr>
              <p:nvPr/>
            </p:nvSpPr>
            <p:spPr bwMode="auto">
              <a:xfrm>
                <a:off x="817" y="3477"/>
                <a:ext cx="236" cy="77"/>
              </a:xfrm>
              <a:prstGeom prst="rect">
                <a:avLst/>
              </a:prstGeom>
              <a:noFill/>
              <a:ln w="9525">
                <a:noFill/>
                <a:miter lim="800000"/>
                <a:headEnd/>
                <a:tailEnd/>
              </a:ln>
            </p:spPr>
            <p:txBody>
              <a:bodyPr wrap="none" lIns="0" tIns="0" rIns="0" bIns="0">
                <a:spAutoFit/>
              </a:bodyPr>
              <a:lstStyle/>
              <a:p>
                <a:pPr eaLnBrk="0" hangingPunct="0"/>
                <a:r>
                  <a:rPr lang="de-DE" sz="800" i="1">
                    <a:solidFill>
                      <a:srgbClr val="FF0000"/>
                    </a:solidFill>
                  </a:rPr>
                  <a:t>Pradella</a:t>
                </a:r>
                <a:endParaRPr lang="de-DE" sz="1400"/>
              </a:p>
            </p:txBody>
          </p:sp>
          <p:sp>
            <p:nvSpPr>
              <p:cNvPr id="195" name="Freeform 121"/>
              <p:cNvSpPr>
                <a:spLocks/>
              </p:cNvSpPr>
              <p:nvPr/>
            </p:nvSpPr>
            <p:spPr bwMode="auto">
              <a:xfrm>
                <a:off x="694" y="3012"/>
                <a:ext cx="51" cy="50"/>
              </a:xfrm>
              <a:custGeom>
                <a:avLst/>
                <a:gdLst>
                  <a:gd name="T0" fmla="*/ 0 w 155"/>
                  <a:gd name="T1" fmla="*/ 0 h 102"/>
                  <a:gd name="T2" fmla="*/ 0 w 155"/>
                  <a:gd name="T3" fmla="*/ 0 h 102"/>
                  <a:gd name="T4" fmla="*/ 0 w 155"/>
                  <a:gd name="T5" fmla="*/ 0 h 102"/>
                  <a:gd name="T6" fmla="*/ 0 w 155"/>
                  <a:gd name="T7" fmla="*/ 0 h 102"/>
                  <a:gd name="T8" fmla="*/ 0 60000 65536"/>
                  <a:gd name="T9" fmla="*/ 0 60000 65536"/>
                  <a:gd name="T10" fmla="*/ 0 60000 65536"/>
                  <a:gd name="T11" fmla="*/ 0 60000 65536"/>
                  <a:gd name="T12" fmla="*/ 0 w 155"/>
                  <a:gd name="T13" fmla="*/ 0 h 102"/>
                  <a:gd name="T14" fmla="*/ 155 w 155"/>
                  <a:gd name="T15" fmla="*/ 102 h 102"/>
                </a:gdLst>
                <a:ahLst/>
                <a:cxnLst>
                  <a:cxn ang="T8">
                    <a:pos x="T0" y="T1"/>
                  </a:cxn>
                  <a:cxn ang="T9">
                    <a:pos x="T2" y="T3"/>
                  </a:cxn>
                  <a:cxn ang="T10">
                    <a:pos x="T4" y="T5"/>
                  </a:cxn>
                  <a:cxn ang="T11">
                    <a:pos x="T6" y="T7"/>
                  </a:cxn>
                </a:cxnLst>
                <a:rect l="T12" t="T13" r="T14" b="T15"/>
                <a:pathLst>
                  <a:path w="155" h="102">
                    <a:moveTo>
                      <a:pt x="0" y="102"/>
                    </a:moveTo>
                    <a:lnTo>
                      <a:pt x="155" y="102"/>
                    </a:lnTo>
                    <a:lnTo>
                      <a:pt x="78" y="0"/>
                    </a:lnTo>
                    <a:lnTo>
                      <a:pt x="0" y="102"/>
                    </a:lnTo>
                    <a:close/>
                  </a:path>
                </a:pathLst>
              </a:custGeom>
              <a:solidFill>
                <a:srgbClr val="B4B4B4"/>
              </a:solidFill>
              <a:ln w="7938">
                <a:solidFill>
                  <a:srgbClr val="B4B4B4"/>
                </a:solidFill>
                <a:round/>
                <a:headEnd/>
                <a:tailEnd/>
              </a:ln>
            </p:spPr>
            <p:txBody>
              <a:bodyPr/>
              <a:lstStyle/>
              <a:p>
                <a:endParaRPr lang="de-DE"/>
              </a:p>
            </p:txBody>
          </p:sp>
          <p:sp>
            <p:nvSpPr>
              <p:cNvPr id="196" name="Freeform 122"/>
              <p:cNvSpPr>
                <a:spLocks/>
              </p:cNvSpPr>
              <p:nvPr/>
            </p:nvSpPr>
            <p:spPr bwMode="auto">
              <a:xfrm>
                <a:off x="1342" y="2942"/>
                <a:ext cx="52" cy="50"/>
              </a:xfrm>
              <a:custGeom>
                <a:avLst/>
                <a:gdLst>
                  <a:gd name="T0" fmla="*/ 0 w 155"/>
                  <a:gd name="T1" fmla="*/ 0 h 101"/>
                  <a:gd name="T2" fmla="*/ 0 w 155"/>
                  <a:gd name="T3" fmla="*/ 0 h 101"/>
                  <a:gd name="T4" fmla="*/ 0 w 155"/>
                  <a:gd name="T5" fmla="*/ 0 h 101"/>
                  <a:gd name="T6" fmla="*/ 0 w 155"/>
                  <a:gd name="T7" fmla="*/ 0 h 101"/>
                  <a:gd name="T8" fmla="*/ 0 60000 65536"/>
                  <a:gd name="T9" fmla="*/ 0 60000 65536"/>
                  <a:gd name="T10" fmla="*/ 0 60000 65536"/>
                  <a:gd name="T11" fmla="*/ 0 60000 65536"/>
                  <a:gd name="T12" fmla="*/ 0 w 155"/>
                  <a:gd name="T13" fmla="*/ 0 h 101"/>
                  <a:gd name="T14" fmla="*/ 155 w 155"/>
                  <a:gd name="T15" fmla="*/ 101 h 101"/>
                </a:gdLst>
                <a:ahLst/>
                <a:cxnLst>
                  <a:cxn ang="T8">
                    <a:pos x="T0" y="T1"/>
                  </a:cxn>
                  <a:cxn ang="T9">
                    <a:pos x="T2" y="T3"/>
                  </a:cxn>
                  <a:cxn ang="T10">
                    <a:pos x="T4" y="T5"/>
                  </a:cxn>
                  <a:cxn ang="T11">
                    <a:pos x="T6" y="T7"/>
                  </a:cxn>
                </a:cxnLst>
                <a:rect l="T12" t="T13" r="T14" b="T15"/>
                <a:pathLst>
                  <a:path w="155" h="101">
                    <a:moveTo>
                      <a:pt x="0" y="101"/>
                    </a:moveTo>
                    <a:lnTo>
                      <a:pt x="155"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197" name="Freeform 123"/>
              <p:cNvSpPr>
                <a:spLocks/>
              </p:cNvSpPr>
              <p:nvPr/>
            </p:nvSpPr>
            <p:spPr bwMode="auto">
              <a:xfrm>
                <a:off x="1926" y="2948"/>
                <a:ext cx="52" cy="50"/>
              </a:xfrm>
              <a:custGeom>
                <a:avLst/>
                <a:gdLst>
                  <a:gd name="T0" fmla="*/ 0 w 156"/>
                  <a:gd name="T1" fmla="*/ 0 h 101"/>
                  <a:gd name="T2" fmla="*/ 0 w 156"/>
                  <a:gd name="T3" fmla="*/ 0 h 101"/>
                  <a:gd name="T4" fmla="*/ 0 w 156"/>
                  <a:gd name="T5" fmla="*/ 0 h 101"/>
                  <a:gd name="T6" fmla="*/ 0 w 156"/>
                  <a:gd name="T7" fmla="*/ 0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198" name="Rectangle 124"/>
              <p:cNvSpPr>
                <a:spLocks noChangeArrowheads="1"/>
              </p:cNvSpPr>
              <p:nvPr/>
            </p:nvSpPr>
            <p:spPr bwMode="auto">
              <a:xfrm>
                <a:off x="2510" y="2277"/>
                <a:ext cx="231" cy="78"/>
              </a:xfrm>
              <a:prstGeom prst="rect">
                <a:avLst/>
              </a:prstGeom>
              <a:noFill/>
              <a:ln w="9525">
                <a:noFill/>
                <a:miter lim="800000"/>
                <a:headEnd/>
                <a:tailEnd/>
              </a:ln>
            </p:spPr>
            <p:txBody>
              <a:bodyPr wrap="none" lIns="0" tIns="0" rIns="0" bIns="0">
                <a:spAutoFit/>
              </a:bodyPr>
              <a:lstStyle/>
              <a:p>
                <a:pPr eaLnBrk="0" hangingPunct="0"/>
                <a:r>
                  <a:rPr lang="de-DE" sz="800">
                    <a:solidFill>
                      <a:srgbClr val="000000"/>
                    </a:solidFill>
                  </a:rPr>
                  <a:t>Salzach</a:t>
                </a:r>
                <a:endParaRPr lang="de-DE" sz="1400"/>
              </a:p>
            </p:txBody>
          </p:sp>
          <p:sp>
            <p:nvSpPr>
              <p:cNvPr id="199" name="Rectangle 125"/>
              <p:cNvSpPr>
                <a:spLocks noChangeArrowheads="1"/>
              </p:cNvSpPr>
              <p:nvPr/>
            </p:nvSpPr>
            <p:spPr bwMode="auto">
              <a:xfrm>
                <a:off x="2843" y="2764"/>
                <a:ext cx="169" cy="58"/>
              </a:xfrm>
              <a:prstGeom prst="rect">
                <a:avLst/>
              </a:prstGeom>
              <a:noFill/>
              <a:ln w="9525">
                <a:noFill/>
                <a:miter lim="800000"/>
                <a:headEnd/>
                <a:tailEnd/>
              </a:ln>
            </p:spPr>
            <p:txBody>
              <a:bodyPr wrap="none" lIns="0" tIns="0" rIns="0" bIns="0">
                <a:spAutoFit/>
              </a:bodyPr>
              <a:lstStyle/>
              <a:p>
                <a:pPr eaLnBrk="0" hangingPunct="0"/>
                <a:r>
                  <a:rPr lang="de-DE" sz="600">
                    <a:solidFill>
                      <a:srgbClr val="808080"/>
                    </a:solidFill>
                  </a:rPr>
                  <a:t>Pongau</a:t>
                </a:r>
                <a:endParaRPr lang="de-DE" sz="1400"/>
              </a:p>
            </p:txBody>
          </p:sp>
          <p:sp>
            <p:nvSpPr>
              <p:cNvPr id="200" name="Rectangle 126"/>
              <p:cNvSpPr>
                <a:spLocks noChangeArrowheads="1"/>
              </p:cNvSpPr>
              <p:nvPr/>
            </p:nvSpPr>
            <p:spPr bwMode="auto">
              <a:xfrm>
                <a:off x="2585" y="3016"/>
                <a:ext cx="156" cy="58"/>
              </a:xfrm>
              <a:prstGeom prst="rect">
                <a:avLst/>
              </a:prstGeom>
              <a:noFill/>
              <a:ln w="9525">
                <a:noFill/>
                <a:miter lim="800000"/>
                <a:headEnd/>
                <a:tailEnd/>
              </a:ln>
            </p:spPr>
            <p:txBody>
              <a:bodyPr wrap="none" lIns="0" tIns="0" rIns="0" bIns="0">
                <a:spAutoFit/>
              </a:bodyPr>
              <a:lstStyle/>
              <a:p>
                <a:pPr eaLnBrk="0" hangingPunct="0"/>
                <a:r>
                  <a:rPr lang="de-DE" sz="600">
                    <a:solidFill>
                      <a:srgbClr val="000000"/>
                    </a:solidFill>
                  </a:rPr>
                  <a:t>Kaprun</a:t>
                </a:r>
                <a:endParaRPr lang="de-DE" sz="1400"/>
              </a:p>
            </p:txBody>
          </p:sp>
          <p:sp>
            <p:nvSpPr>
              <p:cNvPr id="201" name="Rectangle 127"/>
              <p:cNvSpPr>
                <a:spLocks noChangeArrowheads="1"/>
              </p:cNvSpPr>
              <p:nvPr/>
            </p:nvSpPr>
            <p:spPr bwMode="auto">
              <a:xfrm>
                <a:off x="2649" y="1586"/>
                <a:ext cx="249" cy="78"/>
              </a:xfrm>
              <a:prstGeom prst="rect">
                <a:avLst/>
              </a:prstGeom>
              <a:noFill/>
              <a:ln w="9525">
                <a:noFill/>
                <a:miter lim="800000"/>
                <a:headEnd/>
                <a:tailEnd/>
              </a:ln>
            </p:spPr>
            <p:txBody>
              <a:bodyPr wrap="none" lIns="0" tIns="0" rIns="0" bIns="0">
                <a:spAutoFit/>
              </a:bodyPr>
              <a:lstStyle/>
              <a:p>
                <a:pPr eaLnBrk="0" hangingPunct="0"/>
                <a:r>
                  <a:rPr lang="de-DE" sz="800" i="1">
                    <a:solidFill>
                      <a:srgbClr val="008000"/>
                    </a:solidFill>
                  </a:rPr>
                  <a:t>Pleinting</a:t>
                </a:r>
                <a:endParaRPr lang="de-DE" sz="1400"/>
              </a:p>
            </p:txBody>
          </p:sp>
          <p:sp>
            <p:nvSpPr>
              <p:cNvPr id="202" name="Rectangle 128"/>
              <p:cNvSpPr>
                <a:spLocks noChangeArrowheads="1"/>
              </p:cNvSpPr>
              <p:nvPr/>
            </p:nvSpPr>
            <p:spPr bwMode="auto">
              <a:xfrm>
                <a:off x="2675" y="1654"/>
                <a:ext cx="182" cy="77"/>
              </a:xfrm>
              <a:prstGeom prst="rect">
                <a:avLst/>
              </a:prstGeom>
              <a:noFill/>
              <a:ln w="9525">
                <a:noFill/>
                <a:miter lim="800000"/>
                <a:headEnd/>
                <a:tailEnd/>
              </a:ln>
            </p:spPr>
            <p:txBody>
              <a:bodyPr wrap="none" lIns="0" tIns="0" rIns="0" bIns="0">
                <a:spAutoFit/>
              </a:bodyPr>
              <a:lstStyle/>
              <a:p>
                <a:pPr eaLnBrk="0" hangingPunct="0"/>
                <a:r>
                  <a:rPr lang="de-DE" sz="800" i="1">
                    <a:solidFill>
                      <a:srgbClr val="008000"/>
                    </a:solidFill>
                  </a:rPr>
                  <a:t>Pirach</a:t>
                </a:r>
                <a:endParaRPr lang="de-DE" sz="1400"/>
              </a:p>
            </p:txBody>
          </p:sp>
          <p:sp>
            <p:nvSpPr>
              <p:cNvPr id="203" name="Line 129"/>
              <p:cNvSpPr>
                <a:spLocks noChangeShapeType="1"/>
              </p:cNvSpPr>
              <p:nvPr/>
            </p:nvSpPr>
            <p:spPr bwMode="auto">
              <a:xfrm flipH="1" flipV="1">
                <a:off x="1247" y="2494"/>
                <a:ext cx="17" cy="91"/>
              </a:xfrm>
              <a:prstGeom prst="line">
                <a:avLst/>
              </a:prstGeom>
              <a:noFill/>
              <a:ln w="7938">
                <a:solidFill>
                  <a:srgbClr val="FF0000"/>
                </a:solidFill>
                <a:round/>
                <a:headEnd/>
                <a:tailEnd/>
              </a:ln>
            </p:spPr>
            <p:txBody>
              <a:bodyPr/>
              <a:lstStyle/>
              <a:p>
                <a:endParaRPr lang="de-DE"/>
              </a:p>
            </p:txBody>
          </p:sp>
          <p:sp>
            <p:nvSpPr>
              <p:cNvPr id="204" name="Freeform 130"/>
              <p:cNvSpPr>
                <a:spLocks/>
              </p:cNvSpPr>
              <p:nvPr/>
            </p:nvSpPr>
            <p:spPr bwMode="auto">
              <a:xfrm>
                <a:off x="1242" y="2482"/>
                <a:ext cx="27" cy="66"/>
              </a:xfrm>
              <a:custGeom>
                <a:avLst/>
                <a:gdLst>
                  <a:gd name="T0" fmla="*/ 0 w 81"/>
                  <a:gd name="T1" fmla="*/ 1 h 131"/>
                  <a:gd name="T2" fmla="*/ 0 w 81"/>
                  <a:gd name="T3" fmla="*/ 0 h 131"/>
                  <a:gd name="T4" fmla="*/ 0 w 81"/>
                  <a:gd name="T5" fmla="*/ 1 h 131"/>
                  <a:gd name="T6" fmla="*/ 0 w 81"/>
                  <a:gd name="T7" fmla="*/ 1 h 131"/>
                  <a:gd name="T8" fmla="*/ 0 60000 65536"/>
                  <a:gd name="T9" fmla="*/ 0 60000 65536"/>
                  <a:gd name="T10" fmla="*/ 0 60000 65536"/>
                  <a:gd name="T11" fmla="*/ 0 60000 65536"/>
                  <a:gd name="T12" fmla="*/ 0 w 81"/>
                  <a:gd name="T13" fmla="*/ 0 h 131"/>
                  <a:gd name="T14" fmla="*/ 81 w 81"/>
                  <a:gd name="T15" fmla="*/ 131 h 131"/>
                </a:gdLst>
                <a:ahLst/>
                <a:cxnLst>
                  <a:cxn ang="T8">
                    <a:pos x="T0" y="T1"/>
                  </a:cxn>
                  <a:cxn ang="T9">
                    <a:pos x="T2" y="T3"/>
                  </a:cxn>
                  <a:cxn ang="T10">
                    <a:pos x="T4" y="T5"/>
                  </a:cxn>
                  <a:cxn ang="T11">
                    <a:pos x="T6" y="T7"/>
                  </a:cxn>
                </a:cxnLst>
                <a:rect l="T12" t="T13" r="T14" b="T15"/>
                <a:pathLst>
                  <a:path w="81" h="131">
                    <a:moveTo>
                      <a:pt x="0" y="131"/>
                    </a:moveTo>
                    <a:lnTo>
                      <a:pt x="8" y="0"/>
                    </a:lnTo>
                    <a:lnTo>
                      <a:pt x="81" y="118"/>
                    </a:lnTo>
                    <a:lnTo>
                      <a:pt x="0" y="131"/>
                    </a:lnTo>
                    <a:close/>
                  </a:path>
                </a:pathLst>
              </a:custGeom>
              <a:solidFill>
                <a:srgbClr val="FF0000"/>
              </a:solidFill>
              <a:ln w="7938">
                <a:solidFill>
                  <a:srgbClr val="FF0000"/>
                </a:solidFill>
                <a:round/>
                <a:headEnd/>
                <a:tailEnd/>
              </a:ln>
            </p:spPr>
            <p:txBody>
              <a:bodyPr/>
              <a:lstStyle/>
              <a:p>
                <a:endParaRPr lang="de-DE"/>
              </a:p>
            </p:txBody>
          </p:sp>
          <p:sp>
            <p:nvSpPr>
              <p:cNvPr id="205" name="Line 131"/>
              <p:cNvSpPr>
                <a:spLocks noChangeShapeType="1"/>
              </p:cNvSpPr>
              <p:nvPr/>
            </p:nvSpPr>
            <p:spPr bwMode="auto">
              <a:xfrm flipH="1">
                <a:off x="983" y="3422"/>
                <a:ext cx="53" cy="38"/>
              </a:xfrm>
              <a:prstGeom prst="line">
                <a:avLst/>
              </a:prstGeom>
              <a:noFill/>
              <a:ln w="7938">
                <a:solidFill>
                  <a:srgbClr val="FF0000"/>
                </a:solidFill>
                <a:round/>
                <a:headEnd/>
                <a:tailEnd/>
              </a:ln>
            </p:spPr>
            <p:txBody>
              <a:bodyPr/>
              <a:lstStyle/>
              <a:p>
                <a:endParaRPr lang="de-DE"/>
              </a:p>
            </p:txBody>
          </p:sp>
          <p:sp>
            <p:nvSpPr>
              <p:cNvPr id="206" name="Freeform 132"/>
              <p:cNvSpPr>
                <a:spLocks/>
              </p:cNvSpPr>
              <p:nvPr/>
            </p:nvSpPr>
            <p:spPr bwMode="auto">
              <a:xfrm>
                <a:off x="974" y="3420"/>
                <a:ext cx="54" cy="47"/>
              </a:xfrm>
              <a:custGeom>
                <a:avLst/>
                <a:gdLst>
                  <a:gd name="T0" fmla="*/ 0 w 160"/>
                  <a:gd name="T1" fmla="*/ 1 h 94"/>
                  <a:gd name="T2" fmla="*/ 0 w 160"/>
                  <a:gd name="T3" fmla="*/ 1 h 94"/>
                  <a:gd name="T4" fmla="*/ 0 w 160"/>
                  <a:gd name="T5" fmla="*/ 0 h 94"/>
                  <a:gd name="T6" fmla="*/ 0 w 160"/>
                  <a:gd name="T7" fmla="*/ 1 h 94"/>
                  <a:gd name="T8" fmla="*/ 0 60000 65536"/>
                  <a:gd name="T9" fmla="*/ 0 60000 65536"/>
                  <a:gd name="T10" fmla="*/ 0 60000 65536"/>
                  <a:gd name="T11" fmla="*/ 0 60000 65536"/>
                  <a:gd name="T12" fmla="*/ 0 w 160"/>
                  <a:gd name="T13" fmla="*/ 0 h 94"/>
                  <a:gd name="T14" fmla="*/ 160 w 160"/>
                  <a:gd name="T15" fmla="*/ 94 h 94"/>
                </a:gdLst>
                <a:ahLst/>
                <a:cxnLst>
                  <a:cxn ang="T8">
                    <a:pos x="T0" y="T1"/>
                  </a:cxn>
                  <a:cxn ang="T9">
                    <a:pos x="T2" y="T3"/>
                  </a:cxn>
                  <a:cxn ang="T10">
                    <a:pos x="T4" y="T5"/>
                  </a:cxn>
                  <a:cxn ang="T11">
                    <a:pos x="T6" y="T7"/>
                  </a:cxn>
                </a:cxnLst>
                <a:rect l="T12" t="T13" r="T14" b="T15"/>
                <a:pathLst>
                  <a:path w="160" h="94">
                    <a:moveTo>
                      <a:pt x="160" y="55"/>
                    </a:moveTo>
                    <a:lnTo>
                      <a:pt x="0" y="94"/>
                    </a:lnTo>
                    <a:lnTo>
                      <a:pt x="116" y="0"/>
                    </a:lnTo>
                    <a:lnTo>
                      <a:pt x="160" y="55"/>
                    </a:lnTo>
                    <a:close/>
                  </a:path>
                </a:pathLst>
              </a:custGeom>
              <a:solidFill>
                <a:srgbClr val="FF0000"/>
              </a:solidFill>
              <a:ln w="7938">
                <a:solidFill>
                  <a:srgbClr val="FF0000"/>
                </a:solidFill>
                <a:round/>
                <a:headEnd/>
                <a:tailEnd/>
              </a:ln>
            </p:spPr>
            <p:txBody>
              <a:bodyPr/>
              <a:lstStyle/>
              <a:p>
                <a:endParaRPr lang="de-DE"/>
              </a:p>
            </p:txBody>
          </p:sp>
          <p:sp>
            <p:nvSpPr>
              <p:cNvPr id="207" name="Line 133"/>
              <p:cNvSpPr>
                <a:spLocks noChangeShapeType="1"/>
              </p:cNvSpPr>
              <p:nvPr/>
            </p:nvSpPr>
            <p:spPr bwMode="auto">
              <a:xfrm flipV="1">
                <a:off x="773" y="2511"/>
                <a:ext cx="30" cy="81"/>
              </a:xfrm>
              <a:prstGeom prst="line">
                <a:avLst/>
              </a:prstGeom>
              <a:noFill/>
              <a:ln w="7938">
                <a:solidFill>
                  <a:srgbClr val="FFAD2C"/>
                </a:solidFill>
                <a:round/>
                <a:headEnd/>
                <a:tailEnd/>
              </a:ln>
            </p:spPr>
            <p:txBody>
              <a:bodyPr/>
              <a:lstStyle/>
              <a:p>
                <a:endParaRPr lang="de-DE"/>
              </a:p>
            </p:txBody>
          </p:sp>
          <p:sp>
            <p:nvSpPr>
              <p:cNvPr id="208" name="Freeform 134"/>
              <p:cNvSpPr>
                <a:spLocks/>
              </p:cNvSpPr>
              <p:nvPr/>
            </p:nvSpPr>
            <p:spPr bwMode="auto">
              <a:xfrm>
                <a:off x="772" y="2499"/>
                <a:ext cx="35" cy="66"/>
              </a:xfrm>
              <a:custGeom>
                <a:avLst/>
                <a:gdLst>
                  <a:gd name="T0" fmla="*/ 0 w 103"/>
                  <a:gd name="T1" fmla="*/ 1 h 130"/>
                  <a:gd name="T2" fmla="*/ 0 w 103"/>
                  <a:gd name="T3" fmla="*/ 0 h 130"/>
                  <a:gd name="T4" fmla="*/ 0 w 103"/>
                  <a:gd name="T5" fmla="*/ 1 h 130"/>
                  <a:gd name="T6" fmla="*/ 0 w 103"/>
                  <a:gd name="T7" fmla="*/ 1 h 130"/>
                  <a:gd name="T8" fmla="*/ 0 60000 65536"/>
                  <a:gd name="T9" fmla="*/ 0 60000 65536"/>
                  <a:gd name="T10" fmla="*/ 0 60000 65536"/>
                  <a:gd name="T11" fmla="*/ 0 60000 65536"/>
                  <a:gd name="T12" fmla="*/ 0 w 103"/>
                  <a:gd name="T13" fmla="*/ 0 h 130"/>
                  <a:gd name="T14" fmla="*/ 103 w 103"/>
                  <a:gd name="T15" fmla="*/ 130 h 130"/>
                </a:gdLst>
                <a:ahLst/>
                <a:cxnLst>
                  <a:cxn ang="T8">
                    <a:pos x="T0" y="T1"/>
                  </a:cxn>
                  <a:cxn ang="T9">
                    <a:pos x="T2" y="T3"/>
                  </a:cxn>
                  <a:cxn ang="T10">
                    <a:pos x="T4" y="T5"/>
                  </a:cxn>
                  <a:cxn ang="T11">
                    <a:pos x="T6" y="T7"/>
                  </a:cxn>
                </a:cxnLst>
                <a:rect l="T12" t="T13" r="T14" b="T15"/>
                <a:pathLst>
                  <a:path w="103" h="130">
                    <a:moveTo>
                      <a:pt x="0" y="105"/>
                    </a:moveTo>
                    <a:lnTo>
                      <a:pt x="103" y="0"/>
                    </a:lnTo>
                    <a:lnTo>
                      <a:pt x="76" y="130"/>
                    </a:lnTo>
                    <a:lnTo>
                      <a:pt x="0" y="105"/>
                    </a:lnTo>
                    <a:close/>
                  </a:path>
                </a:pathLst>
              </a:custGeom>
              <a:solidFill>
                <a:srgbClr val="FFAD2C"/>
              </a:solidFill>
              <a:ln w="7938">
                <a:solidFill>
                  <a:srgbClr val="FFAD2C"/>
                </a:solidFill>
                <a:round/>
                <a:headEnd/>
                <a:tailEnd/>
              </a:ln>
            </p:spPr>
            <p:txBody>
              <a:bodyPr/>
              <a:lstStyle/>
              <a:p>
                <a:endParaRPr lang="de-DE"/>
              </a:p>
            </p:txBody>
          </p:sp>
          <p:sp>
            <p:nvSpPr>
              <p:cNvPr id="209" name="Line 135"/>
              <p:cNvSpPr>
                <a:spLocks noChangeShapeType="1"/>
              </p:cNvSpPr>
              <p:nvPr/>
            </p:nvSpPr>
            <p:spPr bwMode="auto">
              <a:xfrm flipH="1">
                <a:off x="476" y="2911"/>
                <a:ext cx="30" cy="6"/>
              </a:xfrm>
              <a:prstGeom prst="line">
                <a:avLst/>
              </a:prstGeom>
              <a:noFill/>
              <a:ln w="7938">
                <a:solidFill>
                  <a:srgbClr val="FFAD2C"/>
                </a:solidFill>
                <a:round/>
                <a:headEnd/>
                <a:tailEnd/>
              </a:ln>
            </p:spPr>
            <p:txBody>
              <a:bodyPr/>
              <a:lstStyle/>
              <a:p>
                <a:endParaRPr lang="de-DE"/>
              </a:p>
            </p:txBody>
          </p:sp>
          <p:sp>
            <p:nvSpPr>
              <p:cNvPr id="210" name="Freeform 136"/>
              <p:cNvSpPr>
                <a:spLocks/>
              </p:cNvSpPr>
              <p:nvPr/>
            </p:nvSpPr>
            <p:spPr bwMode="auto">
              <a:xfrm>
                <a:off x="466" y="2893"/>
                <a:ext cx="56" cy="32"/>
              </a:xfrm>
              <a:custGeom>
                <a:avLst/>
                <a:gdLst>
                  <a:gd name="T0" fmla="*/ 0 w 169"/>
                  <a:gd name="T1" fmla="*/ 1 h 64"/>
                  <a:gd name="T2" fmla="*/ 0 w 169"/>
                  <a:gd name="T3" fmla="*/ 1 h 64"/>
                  <a:gd name="T4" fmla="*/ 0 w 169"/>
                  <a:gd name="T5" fmla="*/ 0 h 64"/>
                  <a:gd name="T6" fmla="*/ 0 w 169"/>
                  <a:gd name="T7" fmla="*/ 1 h 64"/>
                  <a:gd name="T8" fmla="*/ 0 60000 65536"/>
                  <a:gd name="T9" fmla="*/ 0 60000 65536"/>
                  <a:gd name="T10" fmla="*/ 0 60000 65536"/>
                  <a:gd name="T11" fmla="*/ 0 60000 65536"/>
                  <a:gd name="T12" fmla="*/ 0 w 169"/>
                  <a:gd name="T13" fmla="*/ 0 h 64"/>
                  <a:gd name="T14" fmla="*/ 169 w 169"/>
                  <a:gd name="T15" fmla="*/ 64 h 64"/>
                </a:gdLst>
                <a:ahLst/>
                <a:cxnLst>
                  <a:cxn ang="T8">
                    <a:pos x="T0" y="T1"/>
                  </a:cxn>
                  <a:cxn ang="T9">
                    <a:pos x="T2" y="T3"/>
                  </a:cxn>
                  <a:cxn ang="T10">
                    <a:pos x="T4" y="T5"/>
                  </a:cxn>
                  <a:cxn ang="T11">
                    <a:pos x="T6" y="T7"/>
                  </a:cxn>
                </a:cxnLst>
                <a:rect l="T12" t="T13" r="T14" b="T15"/>
                <a:pathLst>
                  <a:path w="169" h="64">
                    <a:moveTo>
                      <a:pt x="169" y="64"/>
                    </a:moveTo>
                    <a:lnTo>
                      <a:pt x="0" y="52"/>
                    </a:lnTo>
                    <a:lnTo>
                      <a:pt x="154" y="0"/>
                    </a:lnTo>
                    <a:lnTo>
                      <a:pt x="169" y="64"/>
                    </a:lnTo>
                    <a:close/>
                  </a:path>
                </a:pathLst>
              </a:custGeom>
              <a:solidFill>
                <a:srgbClr val="FFAD2C"/>
              </a:solidFill>
              <a:ln w="7938">
                <a:solidFill>
                  <a:srgbClr val="FFAD2C"/>
                </a:solidFill>
                <a:round/>
                <a:headEnd/>
                <a:tailEnd/>
              </a:ln>
            </p:spPr>
            <p:txBody>
              <a:bodyPr/>
              <a:lstStyle/>
              <a:p>
                <a:endParaRPr lang="de-DE"/>
              </a:p>
            </p:txBody>
          </p:sp>
          <p:sp>
            <p:nvSpPr>
              <p:cNvPr id="211" name="Line 137"/>
              <p:cNvSpPr>
                <a:spLocks noChangeShapeType="1"/>
              </p:cNvSpPr>
              <p:nvPr/>
            </p:nvSpPr>
            <p:spPr bwMode="auto">
              <a:xfrm>
                <a:off x="2623" y="1787"/>
                <a:ext cx="56" cy="36"/>
              </a:xfrm>
              <a:prstGeom prst="line">
                <a:avLst/>
              </a:prstGeom>
              <a:noFill/>
              <a:ln w="7938">
                <a:solidFill>
                  <a:srgbClr val="008000"/>
                </a:solidFill>
                <a:round/>
                <a:headEnd/>
                <a:tailEnd/>
              </a:ln>
            </p:spPr>
            <p:txBody>
              <a:bodyPr/>
              <a:lstStyle/>
              <a:p>
                <a:endParaRPr lang="de-DE"/>
              </a:p>
            </p:txBody>
          </p:sp>
          <p:sp>
            <p:nvSpPr>
              <p:cNvPr id="212" name="Freeform 138"/>
              <p:cNvSpPr>
                <a:spLocks/>
              </p:cNvSpPr>
              <p:nvPr/>
            </p:nvSpPr>
            <p:spPr bwMode="auto">
              <a:xfrm>
                <a:off x="2613" y="1781"/>
                <a:ext cx="55" cy="45"/>
              </a:xfrm>
              <a:custGeom>
                <a:avLst/>
                <a:gdLst>
                  <a:gd name="T0" fmla="*/ 0 w 163"/>
                  <a:gd name="T1" fmla="*/ 1 h 90"/>
                  <a:gd name="T2" fmla="*/ 0 w 163"/>
                  <a:gd name="T3" fmla="*/ 0 h 90"/>
                  <a:gd name="T4" fmla="*/ 0 w 163"/>
                  <a:gd name="T5" fmla="*/ 1 h 90"/>
                  <a:gd name="T6" fmla="*/ 0 w 163"/>
                  <a:gd name="T7" fmla="*/ 1 h 90"/>
                  <a:gd name="T8" fmla="*/ 0 60000 65536"/>
                  <a:gd name="T9" fmla="*/ 0 60000 65536"/>
                  <a:gd name="T10" fmla="*/ 0 60000 65536"/>
                  <a:gd name="T11" fmla="*/ 0 60000 65536"/>
                  <a:gd name="T12" fmla="*/ 0 w 163"/>
                  <a:gd name="T13" fmla="*/ 0 h 90"/>
                  <a:gd name="T14" fmla="*/ 163 w 163"/>
                  <a:gd name="T15" fmla="*/ 90 h 90"/>
                </a:gdLst>
                <a:ahLst/>
                <a:cxnLst>
                  <a:cxn ang="T8">
                    <a:pos x="T0" y="T1"/>
                  </a:cxn>
                  <a:cxn ang="T9">
                    <a:pos x="T2" y="T3"/>
                  </a:cxn>
                  <a:cxn ang="T10">
                    <a:pos x="T4" y="T5"/>
                  </a:cxn>
                  <a:cxn ang="T11">
                    <a:pos x="T6" y="T7"/>
                  </a:cxn>
                </a:cxnLst>
                <a:rect l="T12" t="T13" r="T14" b="T15"/>
                <a:pathLst>
                  <a:path w="163" h="90">
                    <a:moveTo>
                      <a:pt x="123" y="90"/>
                    </a:moveTo>
                    <a:lnTo>
                      <a:pt x="0" y="0"/>
                    </a:lnTo>
                    <a:lnTo>
                      <a:pt x="163" y="34"/>
                    </a:lnTo>
                    <a:lnTo>
                      <a:pt x="123" y="90"/>
                    </a:lnTo>
                    <a:close/>
                  </a:path>
                </a:pathLst>
              </a:custGeom>
              <a:solidFill>
                <a:srgbClr val="008000"/>
              </a:solidFill>
              <a:ln w="7938">
                <a:solidFill>
                  <a:srgbClr val="008000"/>
                </a:solidFill>
                <a:round/>
                <a:headEnd/>
                <a:tailEnd/>
              </a:ln>
            </p:spPr>
            <p:txBody>
              <a:bodyPr/>
              <a:lstStyle/>
              <a:p>
                <a:endParaRPr lang="de-DE"/>
              </a:p>
            </p:txBody>
          </p:sp>
          <p:sp>
            <p:nvSpPr>
              <p:cNvPr id="213" name="Line 139"/>
              <p:cNvSpPr>
                <a:spLocks noChangeShapeType="1"/>
              </p:cNvSpPr>
              <p:nvPr/>
            </p:nvSpPr>
            <p:spPr bwMode="auto">
              <a:xfrm>
                <a:off x="2655" y="1809"/>
                <a:ext cx="46" cy="31"/>
              </a:xfrm>
              <a:prstGeom prst="line">
                <a:avLst/>
              </a:prstGeom>
              <a:noFill/>
              <a:ln w="17463">
                <a:solidFill>
                  <a:srgbClr val="008000"/>
                </a:solidFill>
                <a:round/>
                <a:headEnd/>
                <a:tailEnd/>
              </a:ln>
            </p:spPr>
            <p:txBody>
              <a:bodyPr/>
              <a:lstStyle/>
              <a:p>
                <a:endParaRPr lang="de-DE"/>
              </a:p>
            </p:txBody>
          </p:sp>
          <p:sp>
            <p:nvSpPr>
              <p:cNvPr id="214" name="Rectangle 140"/>
              <p:cNvSpPr>
                <a:spLocks noChangeArrowheads="1"/>
              </p:cNvSpPr>
              <p:nvPr/>
            </p:nvSpPr>
            <p:spPr bwMode="auto">
              <a:xfrm>
                <a:off x="2434" y="1695"/>
                <a:ext cx="214" cy="77"/>
              </a:xfrm>
              <a:prstGeom prst="rect">
                <a:avLst/>
              </a:prstGeom>
              <a:noFill/>
              <a:ln w="9525">
                <a:noFill/>
                <a:miter lim="800000"/>
                <a:headEnd/>
                <a:tailEnd/>
              </a:ln>
            </p:spPr>
            <p:txBody>
              <a:bodyPr wrap="none" lIns="0" tIns="0" rIns="0" bIns="0">
                <a:spAutoFit/>
              </a:bodyPr>
              <a:lstStyle/>
              <a:p>
                <a:pPr eaLnBrk="0" hangingPunct="0"/>
                <a:r>
                  <a:rPr lang="de-DE" sz="800" i="1">
                    <a:solidFill>
                      <a:srgbClr val="008000"/>
                    </a:solidFill>
                  </a:rPr>
                  <a:t>Altheim</a:t>
                </a:r>
                <a:endParaRPr lang="de-DE" sz="1400"/>
              </a:p>
            </p:txBody>
          </p:sp>
          <p:sp>
            <p:nvSpPr>
              <p:cNvPr id="215" name="Rectangle 141"/>
              <p:cNvSpPr>
                <a:spLocks noChangeArrowheads="1"/>
              </p:cNvSpPr>
              <p:nvPr/>
            </p:nvSpPr>
            <p:spPr bwMode="auto">
              <a:xfrm>
                <a:off x="2419" y="1762"/>
                <a:ext cx="250" cy="77"/>
              </a:xfrm>
              <a:prstGeom prst="rect">
                <a:avLst/>
              </a:prstGeom>
              <a:noFill/>
              <a:ln w="9525">
                <a:noFill/>
                <a:miter lim="800000"/>
                <a:headEnd/>
                <a:tailEnd/>
              </a:ln>
            </p:spPr>
            <p:txBody>
              <a:bodyPr wrap="none" lIns="0" tIns="0" rIns="0" bIns="0">
                <a:spAutoFit/>
              </a:bodyPr>
              <a:lstStyle/>
              <a:p>
                <a:pPr eaLnBrk="0" hangingPunct="0"/>
                <a:r>
                  <a:rPr lang="de-DE" sz="800" i="1">
                    <a:solidFill>
                      <a:srgbClr val="008000"/>
                    </a:solidFill>
                  </a:rPr>
                  <a:t>Simbach</a:t>
                </a:r>
                <a:endParaRPr lang="de-DE" sz="1400"/>
              </a:p>
            </p:txBody>
          </p:sp>
          <p:sp>
            <p:nvSpPr>
              <p:cNvPr id="216" name="Rectangle 142"/>
              <p:cNvSpPr>
                <a:spLocks noChangeArrowheads="1"/>
              </p:cNvSpPr>
              <p:nvPr/>
            </p:nvSpPr>
            <p:spPr bwMode="auto">
              <a:xfrm>
                <a:off x="3278" y="1642"/>
                <a:ext cx="187" cy="58"/>
              </a:xfrm>
              <a:prstGeom prst="rect">
                <a:avLst/>
              </a:prstGeom>
              <a:noFill/>
              <a:ln w="9525">
                <a:noFill/>
                <a:miter lim="800000"/>
                <a:headEnd/>
                <a:tailEnd/>
              </a:ln>
            </p:spPr>
            <p:txBody>
              <a:bodyPr wrap="none" lIns="0" tIns="0" rIns="0" bIns="0">
                <a:spAutoFit/>
              </a:bodyPr>
              <a:lstStyle/>
              <a:p>
                <a:pPr eaLnBrk="0" hangingPunct="0"/>
                <a:r>
                  <a:rPr lang="de-DE" sz="600">
                    <a:solidFill>
                      <a:srgbClr val="000000"/>
                    </a:solidFill>
                  </a:rPr>
                  <a:t>Aschach</a:t>
                </a:r>
                <a:endParaRPr lang="de-DE" sz="1400"/>
              </a:p>
            </p:txBody>
          </p:sp>
          <p:sp>
            <p:nvSpPr>
              <p:cNvPr id="217" name="Freeform 143"/>
              <p:cNvSpPr>
                <a:spLocks/>
              </p:cNvSpPr>
              <p:nvPr/>
            </p:nvSpPr>
            <p:spPr bwMode="auto">
              <a:xfrm>
                <a:off x="2738" y="1780"/>
                <a:ext cx="25" cy="84"/>
              </a:xfrm>
              <a:custGeom>
                <a:avLst/>
                <a:gdLst>
                  <a:gd name="T0" fmla="*/ 0 w 74"/>
                  <a:gd name="T1" fmla="*/ 1 h 168"/>
                  <a:gd name="T2" fmla="*/ 0 w 74"/>
                  <a:gd name="T3" fmla="*/ 1 h 168"/>
                  <a:gd name="T4" fmla="*/ 0 w 74"/>
                  <a:gd name="T5" fmla="*/ 0 h 168"/>
                  <a:gd name="T6" fmla="*/ 0 60000 65536"/>
                  <a:gd name="T7" fmla="*/ 0 60000 65536"/>
                  <a:gd name="T8" fmla="*/ 0 60000 65536"/>
                  <a:gd name="T9" fmla="*/ 0 w 74"/>
                  <a:gd name="T10" fmla="*/ 0 h 168"/>
                  <a:gd name="T11" fmla="*/ 74 w 74"/>
                  <a:gd name="T12" fmla="*/ 168 h 168"/>
                </a:gdLst>
                <a:ahLst/>
                <a:cxnLst>
                  <a:cxn ang="T6">
                    <a:pos x="T0" y="T1"/>
                  </a:cxn>
                  <a:cxn ang="T7">
                    <a:pos x="T2" y="T3"/>
                  </a:cxn>
                  <a:cxn ang="T8">
                    <a:pos x="T4" y="T5"/>
                  </a:cxn>
                </a:cxnLst>
                <a:rect l="T9" t="T10" r="T11" b="T12"/>
                <a:pathLst>
                  <a:path w="74" h="168">
                    <a:moveTo>
                      <a:pt x="74" y="168"/>
                    </a:moveTo>
                    <a:lnTo>
                      <a:pt x="21" y="119"/>
                    </a:lnTo>
                    <a:lnTo>
                      <a:pt x="0" y="0"/>
                    </a:lnTo>
                  </a:path>
                </a:pathLst>
              </a:custGeom>
              <a:noFill/>
              <a:ln w="17463">
                <a:solidFill>
                  <a:srgbClr val="008000"/>
                </a:solidFill>
                <a:round/>
                <a:headEnd/>
                <a:tailEnd/>
              </a:ln>
            </p:spPr>
            <p:txBody>
              <a:bodyPr/>
              <a:lstStyle/>
              <a:p>
                <a:endParaRPr lang="de-DE"/>
              </a:p>
            </p:txBody>
          </p:sp>
          <p:sp>
            <p:nvSpPr>
              <p:cNvPr id="218" name="Line 144"/>
              <p:cNvSpPr>
                <a:spLocks noChangeShapeType="1"/>
              </p:cNvSpPr>
              <p:nvPr/>
            </p:nvSpPr>
            <p:spPr bwMode="auto">
              <a:xfrm>
                <a:off x="2655" y="1809"/>
                <a:ext cx="46" cy="31"/>
              </a:xfrm>
              <a:prstGeom prst="line">
                <a:avLst/>
              </a:prstGeom>
              <a:noFill/>
              <a:ln w="17463">
                <a:solidFill>
                  <a:srgbClr val="008000"/>
                </a:solidFill>
                <a:round/>
                <a:headEnd/>
                <a:tailEnd/>
              </a:ln>
            </p:spPr>
            <p:txBody>
              <a:bodyPr/>
              <a:lstStyle/>
              <a:p>
                <a:endParaRPr lang="de-DE"/>
              </a:p>
            </p:txBody>
          </p:sp>
          <p:sp>
            <p:nvSpPr>
              <p:cNvPr id="219" name="Line 145"/>
              <p:cNvSpPr>
                <a:spLocks noChangeShapeType="1"/>
              </p:cNvSpPr>
              <p:nvPr/>
            </p:nvSpPr>
            <p:spPr bwMode="auto">
              <a:xfrm>
                <a:off x="2734" y="1731"/>
                <a:ext cx="9" cy="73"/>
              </a:xfrm>
              <a:prstGeom prst="line">
                <a:avLst/>
              </a:prstGeom>
              <a:noFill/>
              <a:ln w="7938">
                <a:solidFill>
                  <a:srgbClr val="008000"/>
                </a:solidFill>
                <a:round/>
                <a:headEnd/>
                <a:tailEnd/>
              </a:ln>
            </p:spPr>
            <p:txBody>
              <a:bodyPr/>
              <a:lstStyle/>
              <a:p>
                <a:endParaRPr lang="de-DE"/>
              </a:p>
            </p:txBody>
          </p:sp>
          <p:sp>
            <p:nvSpPr>
              <p:cNvPr id="220" name="Freeform 146"/>
              <p:cNvSpPr>
                <a:spLocks/>
              </p:cNvSpPr>
              <p:nvPr/>
            </p:nvSpPr>
            <p:spPr bwMode="auto">
              <a:xfrm>
                <a:off x="2727" y="1719"/>
                <a:ext cx="27" cy="65"/>
              </a:xfrm>
              <a:custGeom>
                <a:avLst/>
                <a:gdLst>
                  <a:gd name="T0" fmla="*/ 0 w 81"/>
                  <a:gd name="T1" fmla="*/ 0 h 131"/>
                  <a:gd name="T2" fmla="*/ 0 w 81"/>
                  <a:gd name="T3" fmla="*/ 0 h 131"/>
                  <a:gd name="T4" fmla="*/ 0 w 81"/>
                  <a:gd name="T5" fmla="*/ 0 h 131"/>
                  <a:gd name="T6" fmla="*/ 0 w 81"/>
                  <a:gd name="T7" fmla="*/ 0 h 131"/>
                  <a:gd name="T8" fmla="*/ 0 60000 65536"/>
                  <a:gd name="T9" fmla="*/ 0 60000 65536"/>
                  <a:gd name="T10" fmla="*/ 0 60000 65536"/>
                  <a:gd name="T11" fmla="*/ 0 60000 65536"/>
                  <a:gd name="T12" fmla="*/ 0 w 81"/>
                  <a:gd name="T13" fmla="*/ 0 h 131"/>
                  <a:gd name="T14" fmla="*/ 81 w 81"/>
                  <a:gd name="T15" fmla="*/ 131 h 131"/>
                </a:gdLst>
                <a:ahLst/>
                <a:cxnLst>
                  <a:cxn ang="T8">
                    <a:pos x="T0" y="T1"/>
                  </a:cxn>
                  <a:cxn ang="T9">
                    <a:pos x="T2" y="T3"/>
                  </a:cxn>
                  <a:cxn ang="T10">
                    <a:pos x="T4" y="T5"/>
                  </a:cxn>
                  <a:cxn ang="T11">
                    <a:pos x="T6" y="T7"/>
                  </a:cxn>
                </a:cxnLst>
                <a:rect l="T12" t="T13" r="T14" b="T15"/>
                <a:pathLst>
                  <a:path w="81" h="131">
                    <a:moveTo>
                      <a:pt x="0" y="131"/>
                    </a:moveTo>
                    <a:lnTo>
                      <a:pt x="16" y="0"/>
                    </a:lnTo>
                    <a:lnTo>
                      <a:pt x="81" y="122"/>
                    </a:lnTo>
                    <a:lnTo>
                      <a:pt x="0" y="131"/>
                    </a:lnTo>
                    <a:close/>
                  </a:path>
                </a:pathLst>
              </a:custGeom>
              <a:solidFill>
                <a:srgbClr val="008000"/>
              </a:solidFill>
              <a:ln w="7938">
                <a:solidFill>
                  <a:srgbClr val="008000"/>
                </a:solidFill>
                <a:round/>
                <a:headEnd/>
                <a:tailEnd/>
              </a:ln>
            </p:spPr>
            <p:txBody>
              <a:bodyPr/>
              <a:lstStyle/>
              <a:p>
                <a:endParaRPr lang="de-DE"/>
              </a:p>
            </p:txBody>
          </p:sp>
          <p:sp>
            <p:nvSpPr>
              <p:cNvPr id="221" name="Freeform 147"/>
              <p:cNvSpPr>
                <a:spLocks/>
              </p:cNvSpPr>
              <p:nvPr/>
            </p:nvSpPr>
            <p:spPr bwMode="auto">
              <a:xfrm>
                <a:off x="2699" y="2302"/>
                <a:ext cx="52" cy="51"/>
              </a:xfrm>
              <a:custGeom>
                <a:avLst/>
                <a:gdLst>
                  <a:gd name="T0" fmla="*/ 0 w 156"/>
                  <a:gd name="T1" fmla="*/ 1 h 101"/>
                  <a:gd name="T2" fmla="*/ 0 w 156"/>
                  <a:gd name="T3" fmla="*/ 1 h 101"/>
                  <a:gd name="T4" fmla="*/ 0 w 156"/>
                  <a:gd name="T5" fmla="*/ 0 h 101"/>
                  <a:gd name="T6" fmla="*/ 0 w 156"/>
                  <a:gd name="T7" fmla="*/ 1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222" name="Freeform 148"/>
              <p:cNvSpPr>
                <a:spLocks/>
              </p:cNvSpPr>
              <p:nvPr/>
            </p:nvSpPr>
            <p:spPr bwMode="auto">
              <a:xfrm>
                <a:off x="3548" y="1981"/>
                <a:ext cx="78" cy="73"/>
              </a:xfrm>
              <a:custGeom>
                <a:avLst/>
                <a:gdLst>
                  <a:gd name="T0" fmla="*/ 0 w 235"/>
                  <a:gd name="T1" fmla="*/ 1 h 144"/>
                  <a:gd name="T2" fmla="*/ 0 w 235"/>
                  <a:gd name="T3" fmla="*/ 1 h 144"/>
                  <a:gd name="T4" fmla="*/ 0 w 235"/>
                  <a:gd name="T5" fmla="*/ 0 h 144"/>
                  <a:gd name="T6" fmla="*/ 0 w 235"/>
                  <a:gd name="T7" fmla="*/ 1 h 144"/>
                  <a:gd name="T8" fmla="*/ 0 60000 65536"/>
                  <a:gd name="T9" fmla="*/ 0 60000 65536"/>
                  <a:gd name="T10" fmla="*/ 0 60000 65536"/>
                  <a:gd name="T11" fmla="*/ 0 60000 65536"/>
                  <a:gd name="T12" fmla="*/ 0 w 235"/>
                  <a:gd name="T13" fmla="*/ 0 h 144"/>
                  <a:gd name="T14" fmla="*/ 235 w 235"/>
                  <a:gd name="T15" fmla="*/ 144 h 144"/>
                </a:gdLst>
                <a:ahLst/>
                <a:cxnLst>
                  <a:cxn ang="T8">
                    <a:pos x="T0" y="T1"/>
                  </a:cxn>
                  <a:cxn ang="T9">
                    <a:pos x="T2" y="T3"/>
                  </a:cxn>
                  <a:cxn ang="T10">
                    <a:pos x="T4" y="T5"/>
                  </a:cxn>
                  <a:cxn ang="T11">
                    <a:pos x="T6" y="T7"/>
                  </a:cxn>
                </a:cxnLst>
                <a:rect l="T12" t="T13" r="T14" b="T15"/>
                <a:pathLst>
                  <a:path w="235" h="144">
                    <a:moveTo>
                      <a:pt x="0" y="144"/>
                    </a:moveTo>
                    <a:lnTo>
                      <a:pt x="235" y="144"/>
                    </a:lnTo>
                    <a:lnTo>
                      <a:pt x="117" y="0"/>
                    </a:lnTo>
                    <a:lnTo>
                      <a:pt x="0" y="144"/>
                    </a:lnTo>
                    <a:close/>
                  </a:path>
                </a:pathLst>
              </a:custGeom>
              <a:solidFill>
                <a:srgbClr val="000000"/>
              </a:solidFill>
              <a:ln w="7938">
                <a:solidFill>
                  <a:srgbClr val="000000"/>
                </a:solidFill>
                <a:round/>
                <a:headEnd/>
                <a:tailEnd/>
              </a:ln>
            </p:spPr>
            <p:txBody>
              <a:bodyPr/>
              <a:lstStyle/>
              <a:p>
                <a:endParaRPr lang="de-DE"/>
              </a:p>
            </p:txBody>
          </p:sp>
          <p:sp>
            <p:nvSpPr>
              <p:cNvPr id="223" name="Rectangle 149"/>
              <p:cNvSpPr>
                <a:spLocks noChangeArrowheads="1"/>
              </p:cNvSpPr>
              <p:nvPr/>
            </p:nvSpPr>
            <p:spPr bwMode="auto">
              <a:xfrm>
                <a:off x="3759" y="1889"/>
                <a:ext cx="172" cy="58"/>
              </a:xfrm>
              <a:prstGeom prst="rect">
                <a:avLst/>
              </a:prstGeom>
              <a:noFill/>
              <a:ln w="9525">
                <a:noFill/>
                <a:miter lim="800000"/>
                <a:headEnd/>
                <a:tailEnd/>
              </a:ln>
            </p:spPr>
            <p:txBody>
              <a:bodyPr wrap="none" lIns="0" tIns="0" rIns="0" bIns="0">
                <a:spAutoFit/>
              </a:bodyPr>
              <a:lstStyle/>
              <a:p>
                <a:pPr eaLnBrk="0" hangingPunct="0"/>
                <a:r>
                  <a:rPr lang="de-DE" sz="600">
                    <a:solidFill>
                      <a:srgbClr val="000000"/>
                    </a:solidFill>
                  </a:rPr>
                  <a:t>Wallsee</a:t>
                </a:r>
                <a:endParaRPr lang="de-DE" sz="1400"/>
              </a:p>
            </p:txBody>
          </p:sp>
          <p:sp>
            <p:nvSpPr>
              <p:cNvPr id="224" name="Freeform 150"/>
              <p:cNvSpPr>
                <a:spLocks/>
              </p:cNvSpPr>
              <p:nvPr/>
            </p:nvSpPr>
            <p:spPr bwMode="auto">
              <a:xfrm>
                <a:off x="3942" y="1965"/>
                <a:ext cx="52" cy="51"/>
              </a:xfrm>
              <a:custGeom>
                <a:avLst/>
                <a:gdLst>
                  <a:gd name="T0" fmla="*/ 0 w 155"/>
                  <a:gd name="T1" fmla="*/ 1 h 101"/>
                  <a:gd name="T2" fmla="*/ 0 w 155"/>
                  <a:gd name="T3" fmla="*/ 1 h 101"/>
                  <a:gd name="T4" fmla="*/ 0 w 155"/>
                  <a:gd name="T5" fmla="*/ 0 h 101"/>
                  <a:gd name="T6" fmla="*/ 0 w 155"/>
                  <a:gd name="T7" fmla="*/ 1 h 101"/>
                  <a:gd name="T8" fmla="*/ 0 60000 65536"/>
                  <a:gd name="T9" fmla="*/ 0 60000 65536"/>
                  <a:gd name="T10" fmla="*/ 0 60000 65536"/>
                  <a:gd name="T11" fmla="*/ 0 60000 65536"/>
                  <a:gd name="T12" fmla="*/ 0 w 155"/>
                  <a:gd name="T13" fmla="*/ 0 h 101"/>
                  <a:gd name="T14" fmla="*/ 155 w 155"/>
                  <a:gd name="T15" fmla="*/ 101 h 101"/>
                </a:gdLst>
                <a:ahLst/>
                <a:cxnLst>
                  <a:cxn ang="T8">
                    <a:pos x="T0" y="T1"/>
                  </a:cxn>
                  <a:cxn ang="T9">
                    <a:pos x="T2" y="T3"/>
                  </a:cxn>
                  <a:cxn ang="T10">
                    <a:pos x="T4" y="T5"/>
                  </a:cxn>
                  <a:cxn ang="T11">
                    <a:pos x="T6" y="T7"/>
                  </a:cxn>
                </a:cxnLst>
                <a:rect l="T12" t="T13" r="T14" b="T15"/>
                <a:pathLst>
                  <a:path w="155" h="101">
                    <a:moveTo>
                      <a:pt x="0" y="101"/>
                    </a:moveTo>
                    <a:lnTo>
                      <a:pt x="155" y="101"/>
                    </a:lnTo>
                    <a:lnTo>
                      <a:pt x="77" y="0"/>
                    </a:lnTo>
                    <a:lnTo>
                      <a:pt x="0" y="101"/>
                    </a:lnTo>
                    <a:close/>
                  </a:path>
                </a:pathLst>
              </a:custGeom>
              <a:solidFill>
                <a:srgbClr val="000000"/>
              </a:solidFill>
              <a:ln w="7938">
                <a:solidFill>
                  <a:srgbClr val="000000"/>
                </a:solidFill>
                <a:round/>
                <a:headEnd/>
                <a:tailEnd/>
              </a:ln>
            </p:spPr>
            <p:txBody>
              <a:bodyPr/>
              <a:lstStyle/>
              <a:p>
                <a:endParaRPr lang="de-DE"/>
              </a:p>
            </p:txBody>
          </p:sp>
          <p:sp>
            <p:nvSpPr>
              <p:cNvPr id="225" name="Rectangle 151"/>
              <p:cNvSpPr>
                <a:spLocks noChangeArrowheads="1"/>
              </p:cNvSpPr>
              <p:nvPr/>
            </p:nvSpPr>
            <p:spPr bwMode="auto">
              <a:xfrm>
                <a:off x="3876" y="2027"/>
                <a:ext cx="253" cy="78"/>
              </a:xfrm>
              <a:prstGeom prst="rect">
                <a:avLst/>
              </a:prstGeom>
              <a:noFill/>
              <a:ln w="9525">
                <a:noFill/>
                <a:miter lim="800000"/>
                <a:headEnd/>
                <a:tailEnd/>
              </a:ln>
            </p:spPr>
            <p:txBody>
              <a:bodyPr wrap="none" lIns="0" tIns="0" rIns="0" bIns="0">
                <a:spAutoFit/>
              </a:bodyPr>
              <a:lstStyle/>
              <a:p>
                <a:pPr eaLnBrk="0" hangingPunct="0"/>
                <a:r>
                  <a:rPr lang="de-DE" sz="800">
                    <a:solidFill>
                      <a:srgbClr val="000000"/>
                    </a:solidFill>
                  </a:rPr>
                  <a:t>Ybbsfeld</a:t>
                </a:r>
                <a:endParaRPr lang="de-DE" sz="1400"/>
              </a:p>
            </p:txBody>
          </p:sp>
          <p:sp>
            <p:nvSpPr>
              <p:cNvPr id="226" name="Freeform 152"/>
              <p:cNvSpPr>
                <a:spLocks/>
              </p:cNvSpPr>
              <p:nvPr/>
            </p:nvSpPr>
            <p:spPr bwMode="auto">
              <a:xfrm>
                <a:off x="3233" y="2008"/>
                <a:ext cx="51" cy="50"/>
              </a:xfrm>
              <a:custGeom>
                <a:avLst/>
                <a:gdLst>
                  <a:gd name="T0" fmla="*/ 0 w 155"/>
                  <a:gd name="T1" fmla="*/ 0 h 101"/>
                  <a:gd name="T2" fmla="*/ 0 w 155"/>
                  <a:gd name="T3" fmla="*/ 0 h 101"/>
                  <a:gd name="T4" fmla="*/ 0 w 155"/>
                  <a:gd name="T5" fmla="*/ 0 h 101"/>
                  <a:gd name="T6" fmla="*/ 0 w 155"/>
                  <a:gd name="T7" fmla="*/ 0 h 101"/>
                  <a:gd name="T8" fmla="*/ 0 60000 65536"/>
                  <a:gd name="T9" fmla="*/ 0 60000 65536"/>
                  <a:gd name="T10" fmla="*/ 0 60000 65536"/>
                  <a:gd name="T11" fmla="*/ 0 60000 65536"/>
                  <a:gd name="T12" fmla="*/ 0 w 155"/>
                  <a:gd name="T13" fmla="*/ 0 h 101"/>
                  <a:gd name="T14" fmla="*/ 155 w 155"/>
                  <a:gd name="T15" fmla="*/ 101 h 101"/>
                </a:gdLst>
                <a:ahLst/>
                <a:cxnLst>
                  <a:cxn ang="T8">
                    <a:pos x="T0" y="T1"/>
                  </a:cxn>
                  <a:cxn ang="T9">
                    <a:pos x="T2" y="T3"/>
                  </a:cxn>
                  <a:cxn ang="T10">
                    <a:pos x="T4" y="T5"/>
                  </a:cxn>
                  <a:cxn ang="T11">
                    <a:pos x="T6" y="T7"/>
                  </a:cxn>
                </a:cxnLst>
                <a:rect l="T12" t="T13" r="T14" b="T15"/>
                <a:pathLst>
                  <a:path w="155" h="101">
                    <a:moveTo>
                      <a:pt x="0" y="101"/>
                    </a:moveTo>
                    <a:lnTo>
                      <a:pt x="155" y="101"/>
                    </a:lnTo>
                    <a:lnTo>
                      <a:pt x="77" y="0"/>
                    </a:lnTo>
                    <a:lnTo>
                      <a:pt x="0" y="101"/>
                    </a:lnTo>
                    <a:close/>
                  </a:path>
                </a:pathLst>
              </a:custGeom>
              <a:solidFill>
                <a:srgbClr val="000000"/>
              </a:solidFill>
              <a:ln w="7938">
                <a:solidFill>
                  <a:srgbClr val="000000"/>
                </a:solidFill>
                <a:round/>
                <a:headEnd/>
                <a:tailEnd/>
              </a:ln>
            </p:spPr>
            <p:txBody>
              <a:bodyPr/>
              <a:lstStyle/>
              <a:p>
                <a:endParaRPr lang="de-DE"/>
              </a:p>
            </p:txBody>
          </p:sp>
          <p:sp>
            <p:nvSpPr>
              <p:cNvPr id="227" name="Rectangle 153"/>
              <p:cNvSpPr>
                <a:spLocks noChangeArrowheads="1"/>
              </p:cNvSpPr>
              <p:nvPr/>
            </p:nvSpPr>
            <p:spPr bwMode="auto">
              <a:xfrm>
                <a:off x="3112" y="2064"/>
                <a:ext cx="274" cy="78"/>
              </a:xfrm>
              <a:prstGeom prst="rect">
                <a:avLst/>
              </a:prstGeom>
              <a:noFill/>
              <a:ln w="9525">
                <a:noFill/>
                <a:miter lim="800000"/>
                <a:headEnd/>
                <a:tailEnd/>
              </a:ln>
            </p:spPr>
            <p:txBody>
              <a:bodyPr wrap="none" lIns="0" tIns="0" rIns="0" bIns="0">
                <a:spAutoFit/>
              </a:bodyPr>
              <a:lstStyle/>
              <a:p>
                <a:pPr eaLnBrk="0" hangingPunct="0"/>
                <a:r>
                  <a:rPr lang="de-DE" sz="800">
                    <a:solidFill>
                      <a:srgbClr val="000000"/>
                    </a:solidFill>
                  </a:rPr>
                  <a:t>Hausruck</a:t>
                </a:r>
                <a:endParaRPr lang="de-DE" sz="1400"/>
              </a:p>
            </p:txBody>
          </p:sp>
          <p:sp>
            <p:nvSpPr>
              <p:cNvPr id="228" name="Freeform 154"/>
              <p:cNvSpPr>
                <a:spLocks/>
              </p:cNvSpPr>
              <p:nvPr/>
            </p:nvSpPr>
            <p:spPr bwMode="auto">
              <a:xfrm>
                <a:off x="3409" y="2586"/>
                <a:ext cx="52" cy="51"/>
              </a:xfrm>
              <a:custGeom>
                <a:avLst/>
                <a:gdLst>
                  <a:gd name="T0" fmla="*/ 0 w 156"/>
                  <a:gd name="T1" fmla="*/ 1 h 101"/>
                  <a:gd name="T2" fmla="*/ 0 w 156"/>
                  <a:gd name="T3" fmla="*/ 1 h 101"/>
                  <a:gd name="T4" fmla="*/ 0 w 156"/>
                  <a:gd name="T5" fmla="*/ 0 h 101"/>
                  <a:gd name="T6" fmla="*/ 0 w 156"/>
                  <a:gd name="T7" fmla="*/ 1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229" name="Rectangle 155"/>
              <p:cNvSpPr>
                <a:spLocks noChangeArrowheads="1"/>
              </p:cNvSpPr>
              <p:nvPr/>
            </p:nvSpPr>
            <p:spPr bwMode="auto">
              <a:xfrm>
                <a:off x="3390" y="2449"/>
                <a:ext cx="126" cy="58"/>
              </a:xfrm>
              <a:prstGeom prst="rect">
                <a:avLst/>
              </a:prstGeom>
              <a:noFill/>
              <a:ln w="9525">
                <a:noFill/>
                <a:miter lim="800000"/>
                <a:headEnd/>
                <a:tailEnd/>
              </a:ln>
            </p:spPr>
            <p:txBody>
              <a:bodyPr wrap="none" lIns="0" tIns="0" rIns="0" bIns="0">
                <a:spAutoFit/>
              </a:bodyPr>
              <a:lstStyle/>
              <a:p>
                <a:pPr eaLnBrk="0" hangingPunct="0"/>
                <a:r>
                  <a:rPr lang="de-DE" sz="600">
                    <a:solidFill>
                      <a:srgbClr val="000000"/>
                    </a:solidFill>
                  </a:rPr>
                  <a:t>Pyhrn</a:t>
                </a:r>
                <a:endParaRPr lang="de-DE" sz="1400"/>
              </a:p>
            </p:txBody>
          </p:sp>
          <p:sp>
            <p:nvSpPr>
              <p:cNvPr id="230" name="Rectangle 156"/>
              <p:cNvSpPr>
                <a:spLocks noChangeArrowheads="1"/>
              </p:cNvSpPr>
              <p:nvPr/>
            </p:nvSpPr>
            <p:spPr bwMode="auto">
              <a:xfrm>
                <a:off x="3131" y="2546"/>
                <a:ext cx="365" cy="78"/>
              </a:xfrm>
              <a:prstGeom prst="rect">
                <a:avLst/>
              </a:prstGeom>
              <a:noFill/>
              <a:ln w="9525">
                <a:noFill/>
                <a:miter lim="800000"/>
                <a:headEnd/>
                <a:tailEnd/>
              </a:ln>
            </p:spPr>
            <p:txBody>
              <a:bodyPr wrap="none" lIns="0" tIns="0" rIns="0" bIns="0">
                <a:spAutoFit/>
              </a:bodyPr>
              <a:lstStyle/>
              <a:p>
                <a:pPr eaLnBrk="0" hangingPunct="0"/>
                <a:r>
                  <a:rPr lang="de-DE" sz="800">
                    <a:solidFill>
                      <a:srgbClr val="000000"/>
                    </a:solidFill>
                  </a:rPr>
                  <a:t>Weißenbach</a:t>
                </a:r>
                <a:endParaRPr lang="de-DE" sz="1400"/>
              </a:p>
            </p:txBody>
          </p:sp>
          <p:sp>
            <p:nvSpPr>
              <p:cNvPr id="231" name="Freeform 157"/>
              <p:cNvSpPr>
                <a:spLocks/>
              </p:cNvSpPr>
              <p:nvPr/>
            </p:nvSpPr>
            <p:spPr bwMode="auto">
              <a:xfrm>
                <a:off x="3901" y="2783"/>
                <a:ext cx="52" cy="50"/>
              </a:xfrm>
              <a:custGeom>
                <a:avLst/>
                <a:gdLst>
                  <a:gd name="T0" fmla="*/ 0 w 155"/>
                  <a:gd name="T1" fmla="*/ 0 h 101"/>
                  <a:gd name="T2" fmla="*/ 0 w 155"/>
                  <a:gd name="T3" fmla="*/ 0 h 101"/>
                  <a:gd name="T4" fmla="*/ 0 w 155"/>
                  <a:gd name="T5" fmla="*/ 0 h 101"/>
                  <a:gd name="T6" fmla="*/ 0 w 155"/>
                  <a:gd name="T7" fmla="*/ 0 h 101"/>
                  <a:gd name="T8" fmla="*/ 0 60000 65536"/>
                  <a:gd name="T9" fmla="*/ 0 60000 65536"/>
                  <a:gd name="T10" fmla="*/ 0 60000 65536"/>
                  <a:gd name="T11" fmla="*/ 0 60000 65536"/>
                  <a:gd name="T12" fmla="*/ 0 w 155"/>
                  <a:gd name="T13" fmla="*/ 0 h 101"/>
                  <a:gd name="T14" fmla="*/ 155 w 155"/>
                  <a:gd name="T15" fmla="*/ 101 h 101"/>
                </a:gdLst>
                <a:ahLst/>
                <a:cxnLst>
                  <a:cxn ang="T8">
                    <a:pos x="T0" y="T1"/>
                  </a:cxn>
                  <a:cxn ang="T9">
                    <a:pos x="T2" y="T3"/>
                  </a:cxn>
                  <a:cxn ang="T10">
                    <a:pos x="T4" y="T5"/>
                  </a:cxn>
                  <a:cxn ang="T11">
                    <a:pos x="T6" y="T7"/>
                  </a:cxn>
                </a:cxnLst>
                <a:rect l="T12" t="T13" r="T14" b="T15"/>
                <a:pathLst>
                  <a:path w="155" h="101">
                    <a:moveTo>
                      <a:pt x="0" y="101"/>
                    </a:moveTo>
                    <a:lnTo>
                      <a:pt x="155"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232" name="Freeform 158"/>
              <p:cNvSpPr>
                <a:spLocks/>
              </p:cNvSpPr>
              <p:nvPr/>
            </p:nvSpPr>
            <p:spPr bwMode="auto">
              <a:xfrm>
                <a:off x="2560" y="3430"/>
                <a:ext cx="52" cy="50"/>
              </a:xfrm>
              <a:custGeom>
                <a:avLst/>
                <a:gdLst>
                  <a:gd name="T0" fmla="*/ 0 w 156"/>
                  <a:gd name="T1" fmla="*/ 0 h 102"/>
                  <a:gd name="T2" fmla="*/ 0 w 156"/>
                  <a:gd name="T3" fmla="*/ 0 h 102"/>
                  <a:gd name="T4" fmla="*/ 0 w 156"/>
                  <a:gd name="T5" fmla="*/ 0 h 102"/>
                  <a:gd name="T6" fmla="*/ 0 w 156"/>
                  <a:gd name="T7" fmla="*/ 0 h 102"/>
                  <a:gd name="T8" fmla="*/ 0 60000 65536"/>
                  <a:gd name="T9" fmla="*/ 0 60000 65536"/>
                  <a:gd name="T10" fmla="*/ 0 60000 65536"/>
                  <a:gd name="T11" fmla="*/ 0 60000 65536"/>
                  <a:gd name="T12" fmla="*/ 0 w 156"/>
                  <a:gd name="T13" fmla="*/ 0 h 102"/>
                  <a:gd name="T14" fmla="*/ 156 w 156"/>
                  <a:gd name="T15" fmla="*/ 102 h 102"/>
                </a:gdLst>
                <a:ahLst/>
                <a:cxnLst>
                  <a:cxn ang="T8">
                    <a:pos x="T0" y="T1"/>
                  </a:cxn>
                  <a:cxn ang="T9">
                    <a:pos x="T2" y="T3"/>
                  </a:cxn>
                  <a:cxn ang="T10">
                    <a:pos x="T4" y="T5"/>
                  </a:cxn>
                  <a:cxn ang="T11">
                    <a:pos x="T6" y="T7"/>
                  </a:cxn>
                </a:cxnLst>
                <a:rect l="T12" t="T13" r="T14" b="T15"/>
                <a:pathLst>
                  <a:path w="156" h="102">
                    <a:moveTo>
                      <a:pt x="0" y="102"/>
                    </a:moveTo>
                    <a:lnTo>
                      <a:pt x="156" y="102"/>
                    </a:lnTo>
                    <a:lnTo>
                      <a:pt x="78" y="0"/>
                    </a:lnTo>
                    <a:lnTo>
                      <a:pt x="0" y="102"/>
                    </a:lnTo>
                    <a:close/>
                  </a:path>
                </a:pathLst>
              </a:custGeom>
              <a:solidFill>
                <a:srgbClr val="000000"/>
              </a:solidFill>
              <a:ln w="7938">
                <a:solidFill>
                  <a:srgbClr val="000000"/>
                </a:solidFill>
                <a:round/>
                <a:headEnd/>
                <a:tailEnd/>
              </a:ln>
            </p:spPr>
            <p:txBody>
              <a:bodyPr/>
              <a:lstStyle/>
              <a:p>
                <a:endParaRPr lang="de-DE"/>
              </a:p>
            </p:txBody>
          </p:sp>
          <p:sp>
            <p:nvSpPr>
              <p:cNvPr id="233" name="Line 159"/>
              <p:cNvSpPr>
                <a:spLocks noChangeShapeType="1"/>
              </p:cNvSpPr>
              <p:nvPr/>
            </p:nvSpPr>
            <p:spPr bwMode="auto">
              <a:xfrm flipV="1">
                <a:off x="2427" y="3626"/>
                <a:ext cx="12" cy="110"/>
              </a:xfrm>
              <a:prstGeom prst="line">
                <a:avLst/>
              </a:prstGeom>
              <a:noFill/>
              <a:ln w="7938">
                <a:solidFill>
                  <a:srgbClr val="008000"/>
                </a:solidFill>
                <a:round/>
                <a:headEnd/>
                <a:tailEnd/>
              </a:ln>
            </p:spPr>
            <p:txBody>
              <a:bodyPr/>
              <a:lstStyle/>
              <a:p>
                <a:endParaRPr lang="de-DE"/>
              </a:p>
            </p:txBody>
          </p:sp>
          <p:sp>
            <p:nvSpPr>
              <p:cNvPr id="234" name="Freeform 160"/>
              <p:cNvSpPr>
                <a:spLocks/>
              </p:cNvSpPr>
              <p:nvPr/>
            </p:nvSpPr>
            <p:spPr bwMode="auto">
              <a:xfrm>
                <a:off x="2419" y="3683"/>
                <a:ext cx="27" cy="65"/>
              </a:xfrm>
              <a:custGeom>
                <a:avLst/>
                <a:gdLst>
                  <a:gd name="T0" fmla="*/ 0 w 82"/>
                  <a:gd name="T1" fmla="*/ 1 h 130"/>
                  <a:gd name="T2" fmla="*/ 0 w 82"/>
                  <a:gd name="T3" fmla="*/ 1 h 130"/>
                  <a:gd name="T4" fmla="*/ 0 w 82"/>
                  <a:gd name="T5" fmla="*/ 0 h 130"/>
                  <a:gd name="T6" fmla="*/ 0 w 82"/>
                  <a:gd name="T7" fmla="*/ 1 h 130"/>
                  <a:gd name="T8" fmla="*/ 0 60000 65536"/>
                  <a:gd name="T9" fmla="*/ 0 60000 65536"/>
                  <a:gd name="T10" fmla="*/ 0 60000 65536"/>
                  <a:gd name="T11" fmla="*/ 0 60000 65536"/>
                  <a:gd name="T12" fmla="*/ 0 w 82"/>
                  <a:gd name="T13" fmla="*/ 0 h 130"/>
                  <a:gd name="T14" fmla="*/ 82 w 82"/>
                  <a:gd name="T15" fmla="*/ 130 h 130"/>
                </a:gdLst>
                <a:ahLst/>
                <a:cxnLst>
                  <a:cxn ang="T8">
                    <a:pos x="T0" y="T1"/>
                  </a:cxn>
                  <a:cxn ang="T9">
                    <a:pos x="T2" y="T3"/>
                  </a:cxn>
                  <a:cxn ang="T10">
                    <a:pos x="T4" y="T5"/>
                  </a:cxn>
                  <a:cxn ang="T11">
                    <a:pos x="T6" y="T7"/>
                  </a:cxn>
                </a:cxnLst>
                <a:rect l="T12" t="T13" r="T14" b="T15"/>
                <a:pathLst>
                  <a:path w="82" h="130">
                    <a:moveTo>
                      <a:pt x="82" y="8"/>
                    </a:moveTo>
                    <a:lnTo>
                      <a:pt x="22" y="130"/>
                    </a:lnTo>
                    <a:lnTo>
                      <a:pt x="0" y="0"/>
                    </a:lnTo>
                    <a:lnTo>
                      <a:pt x="82" y="8"/>
                    </a:lnTo>
                    <a:close/>
                  </a:path>
                </a:pathLst>
              </a:custGeom>
              <a:solidFill>
                <a:srgbClr val="008000"/>
              </a:solidFill>
              <a:ln w="7938">
                <a:solidFill>
                  <a:srgbClr val="008000"/>
                </a:solidFill>
                <a:round/>
                <a:headEnd/>
                <a:tailEnd/>
              </a:ln>
            </p:spPr>
            <p:txBody>
              <a:bodyPr/>
              <a:lstStyle/>
              <a:p>
                <a:endParaRPr lang="de-DE"/>
              </a:p>
            </p:txBody>
          </p:sp>
          <p:sp>
            <p:nvSpPr>
              <p:cNvPr id="235" name="Rectangle 161"/>
              <p:cNvSpPr>
                <a:spLocks noChangeArrowheads="1"/>
              </p:cNvSpPr>
              <p:nvPr/>
            </p:nvSpPr>
            <p:spPr bwMode="auto">
              <a:xfrm>
                <a:off x="2312" y="3749"/>
                <a:ext cx="308" cy="77"/>
              </a:xfrm>
              <a:prstGeom prst="rect">
                <a:avLst/>
              </a:prstGeom>
              <a:noFill/>
              <a:ln w="9525">
                <a:noFill/>
                <a:miter lim="800000"/>
                <a:headEnd/>
                <a:tailEnd/>
              </a:ln>
            </p:spPr>
            <p:txBody>
              <a:bodyPr wrap="none" lIns="0" tIns="0" rIns="0" bIns="0">
                <a:spAutoFit/>
              </a:bodyPr>
              <a:lstStyle/>
              <a:p>
                <a:pPr eaLnBrk="0" hangingPunct="0"/>
                <a:r>
                  <a:rPr lang="de-DE" sz="800" i="1">
                    <a:solidFill>
                      <a:srgbClr val="008000"/>
                    </a:solidFill>
                  </a:rPr>
                  <a:t>Soverzene</a:t>
                </a:r>
                <a:endParaRPr lang="de-DE" sz="1400"/>
              </a:p>
            </p:txBody>
          </p:sp>
          <p:sp>
            <p:nvSpPr>
              <p:cNvPr id="236" name="Freeform 162"/>
              <p:cNvSpPr>
                <a:spLocks/>
              </p:cNvSpPr>
              <p:nvPr/>
            </p:nvSpPr>
            <p:spPr bwMode="auto">
              <a:xfrm>
                <a:off x="3691" y="3575"/>
                <a:ext cx="78" cy="72"/>
              </a:xfrm>
              <a:custGeom>
                <a:avLst/>
                <a:gdLst>
                  <a:gd name="T0" fmla="*/ 0 w 235"/>
                  <a:gd name="T1" fmla="*/ 0 h 145"/>
                  <a:gd name="T2" fmla="*/ 0 w 235"/>
                  <a:gd name="T3" fmla="*/ 0 h 145"/>
                  <a:gd name="T4" fmla="*/ 0 w 235"/>
                  <a:gd name="T5" fmla="*/ 0 h 145"/>
                  <a:gd name="T6" fmla="*/ 0 w 235"/>
                  <a:gd name="T7" fmla="*/ 0 h 145"/>
                  <a:gd name="T8" fmla="*/ 0 60000 65536"/>
                  <a:gd name="T9" fmla="*/ 0 60000 65536"/>
                  <a:gd name="T10" fmla="*/ 0 60000 65536"/>
                  <a:gd name="T11" fmla="*/ 0 60000 65536"/>
                  <a:gd name="T12" fmla="*/ 0 w 235"/>
                  <a:gd name="T13" fmla="*/ 0 h 145"/>
                  <a:gd name="T14" fmla="*/ 235 w 235"/>
                  <a:gd name="T15" fmla="*/ 145 h 145"/>
                </a:gdLst>
                <a:ahLst/>
                <a:cxnLst>
                  <a:cxn ang="T8">
                    <a:pos x="T0" y="T1"/>
                  </a:cxn>
                  <a:cxn ang="T9">
                    <a:pos x="T2" y="T3"/>
                  </a:cxn>
                  <a:cxn ang="T10">
                    <a:pos x="T4" y="T5"/>
                  </a:cxn>
                  <a:cxn ang="T11">
                    <a:pos x="T6" y="T7"/>
                  </a:cxn>
                </a:cxnLst>
                <a:rect l="T12" t="T13" r="T14" b="T15"/>
                <a:pathLst>
                  <a:path w="235" h="145">
                    <a:moveTo>
                      <a:pt x="0" y="145"/>
                    </a:moveTo>
                    <a:lnTo>
                      <a:pt x="235" y="145"/>
                    </a:lnTo>
                    <a:lnTo>
                      <a:pt x="117" y="0"/>
                    </a:lnTo>
                    <a:lnTo>
                      <a:pt x="0" y="145"/>
                    </a:lnTo>
                    <a:close/>
                  </a:path>
                </a:pathLst>
              </a:custGeom>
              <a:solidFill>
                <a:srgbClr val="000000"/>
              </a:solidFill>
              <a:ln w="7938">
                <a:solidFill>
                  <a:srgbClr val="000000"/>
                </a:solidFill>
                <a:round/>
                <a:headEnd/>
                <a:tailEnd/>
              </a:ln>
            </p:spPr>
            <p:txBody>
              <a:bodyPr/>
              <a:lstStyle/>
              <a:p>
                <a:endParaRPr lang="de-DE"/>
              </a:p>
            </p:txBody>
          </p:sp>
          <p:sp>
            <p:nvSpPr>
              <p:cNvPr id="237" name="Line 163"/>
              <p:cNvSpPr>
                <a:spLocks noChangeShapeType="1"/>
              </p:cNvSpPr>
              <p:nvPr/>
            </p:nvSpPr>
            <p:spPr bwMode="auto">
              <a:xfrm flipV="1">
                <a:off x="3370" y="3723"/>
                <a:ext cx="4" cy="19"/>
              </a:xfrm>
              <a:prstGeom prst="line">
                <a:avLst/>
              </a:prstGeom>
              <a:noFill/>
              <a:ln w="17463">
                <a:solidFill>
                  <a:srgbClr val="008000"/>
                </a:solidFill>
                <a:round/>
                <a:headEnd/>
                <a:tailEnd/>
              </a:ln>
            </p:spPr>
            <p:txBody>
              <a:bodyPr/>
              <a:lstStyle/>
              <a:p>
                <a:endParaRPr lang="de-DE"/>
              </a:p>
            </p:txBody>
          </p:sp>
          <p:sp>
            <p:nvSpPr>
              <p:cNvPr id="238" name="Line 164"/>
              <p:cNvSpPr>
                <a:spLocks noChangeShapeType="1"/>
              </p:cNvSpPr>
              <p:nvPr/>
            </p:nvSpPr>
            <p:spPr bwMode="auto">
              <a:xfrm flipH="1" flipV="1">
                <a:off x="3867" y="3759"/>
                <a:ext cx="61" cy="50"/>
              </a:xfrm>
              <a:prstGeom prst="line">
                <a:avLst/>
              </a:prstGeom>
              <a:noFill/>
              <a:ln w="7938">
                <a:solidFill>
                  <a:srgbClr val="008000"/>
                </a:solidFill>
                <a:round/>
                <a:headEnd/>
                <a:tailEnd/>
              </a:ln>
            </p:spPr>
            <p:txBody>
              <a:bodyPr/>
              <a:lstStyle/>
              <a:p>
                <a:endParaRPr lang="de-DE"/>
              </a:p>
            </p:txBody>
          </p:sp>
          <p:sp>
            <p:nvSpPr>
              <p:cNvPr id="239" name="Freeform 165"/>
              <p:cNvSpPr>
                <a:spLocks/>
              </p:cNvSpPr>
              <p:nvPr/>
            </p:nvSpPr>
            <p:spPr bwMode="auto">
              <a:xfrm>
                <a:off x="3883" y="3766"/>
                <a:ext cx="53" cy="49"/>
              </a:xfrm>
              <a:custGeom>
                <a:avLst/>
                <a:gdLst>
                  <a:gd name="T0" fmla="*/ 0 w 158"/>
                  <a:gd name="T1" fmla="*/ 0 h 99"/>
                  <a:gd name="T2" fmla="*/ 0 w 158"/>
                  <a:gd name="T3" fmla="*/ 0 h 99"/>
                  <a:gd name="T4" fmla="*/ 0 w 158"/>
                  <a:gd name="T5" fmla="*/ 0 h 99"/>
                  <a:gd name="T6" fmla="*/ 0 w 158"/>
                  <a:gd name="T7" fmla="*/ 0 h 99"/>
                  <a:gd name="T8" fmla="*/ 0 60000 65536"/>
                  <a:gd name="T9" fmla="*/ 0 60000 65536"/>
                  <a:gd name="T10" fmla="*/ 0 60000 65536"/>
                  <a:gd name="T11" fmla="*/ 0 60000 65536"/>
                  <a:gd name="T12" fmla="*/ 0 w 158"/>
                  <a:gd name="T13" fmla="*/ 0 h 99"/>
                  <a:gd name="T14" fmla="*/ 158 w 158"/>
                  <a:gd name="T15" fmla="*/ 99 h 99"/>
                </a:gdLst>
                <a:ahLst/>
                <a:cxnLst>
                  <a:cxn ang="T8">
                    <a:pos x="T0" y="T1"/>
                  </a:cxn>
                  <a:cxn ang="T9">
                    <a:pos x="T2" y="T3"/>
                  </a:cxn>
                  <a:cxn ang="T10">
                    <a:pos x="T4" y="T5"/>
                  </a:cxn>
                  <a:cxn ang="T11">
                    <a:pos x="T6" y="T7"/>
                  </a:cxn>
                </a:cxnLst>
                <a:rect l="T12" t="T13" r="T14" b="T15"/>
                <a:pathLst>
                  <a:path w="158" h="99">
                    <a:moveTo>
                      <a:pt x="47" y="0"/>
                    </a:moveTo>
                    <a:lnTo>
                      <a:pt x="158" y="99"/>
                    </a:lnTo>
                    <a:lnTo>
                      <a:pt x="0" y="52"/>
                    </a:lnTo>
                    <a:lnTo>
                      <a:pt x="47" y="0"/>
                    </a:lnTo>
                    <a:close/>
                  </a:path>
                </a:pathLst>
              </a:custGeom>
              <a:solidFill>
                <a:srgbClr val="008000"/>
              </a:solidFill>
              <a:ln w="7938">
                <a:solidFill>
                  <a:srgbClr val="008000"/>
                </a:solidFill>
                <a:round/>
                <a:headEnd/>
                <a:tailEnd/>
              </a:ln>
            </p:spPr>
            <p:txBody>
              <a:bodyPr/>
              <a:lstStyle/>
              <a:p>
                <a:endParaRPr lang="de-DE"/>
              </a:p>
            </p:txBody>
          </p:sp>
          <p:sp>
            <p:nvSpPr>
              <p:cNvPr id="240" name="Rectangle 166"/>
              <p:cNvSpPr>
                <a:spLocks noChangeArrowheads="1"/>
              </p:cNvSpPr>
              <p:nvPr/>
            </p:nvSpPr>
            <p:spPr bwMode="auto">
              <a:xfrm>
                <a:off x="3868" y="3810"/>
                <a:ext cx="203" cy="78"/>
              </a:xfrm>
              <a:prstGeom prst="rect">
                <a:avLst/>
              </a:prstGeom>
              <a:noFill/>
              <a:ln w="9525">
                <a:noFill/>
                <a:miter lim="800000"/>
                <a:headEnd/>
                <a:tailEnd/>
              </a:ln>
            </p:spPr>
            <p:txBody>
              <a:bodyPr wrap="none" lIns="0" tIns="0" rIns="0" bIns="0">
                <a:spAutoFit/>
              </a:bodyPr>
              <a:lstStyle/>
              <a:p>
                <a:pPr eaLnBrk="0" hangingPunct="0"/>
                <a:r>
                  <a:rPr lang="de-DE" sz="800" i="1">
                    <a:solidFill>
                      <a:srgbClr val="008000"/>
                    </a:solidFill>
                  </a:rPr>
                  <a:t>Podlog</a:t>
                </a:r>
                <a:endParaRPr lang="de-DE" sz="1400"/>
              </a:p>
            </p:txBody>
          </p:sp>
          <p:sp>
            <p:nvSpPr>
              <p:cNvPr id="241" name="Line 167"/>
              <p:cNvSpPr>
                <a:spLocks noChangeShapeType="1"/>
              </p:cNvSpPr>
              <p:nvPr/>
            </p:nvSpPr>
            <p:spPr bwMode="auto">
              <a:xfrm flipH="1" flipV="1">
                <a:off x="4322" y="3636"/>
                <a:ext cx="52" cy="65"/>
              </a:xfrm>
              <a:prstGeom prst="line">
                <a:avLst/>
              </a:prstGeom>
              <a:noFill/>
              <a:ln w="7938">
                <a:solidFill>
                  <a:srgbClr val="FF0000"/>
                </a:solidFill>
                <a:round/>
                <a:headEnd/>
                <a:tailEnd/>
              </a:ln>
            </p:spPr>
            <p:txBody>
              <a:bodyPr/>
              <a:lstStyle/>
              <a:p>
                <a:endParaRPr lang="de-DE"/>
              </a:p>
            </p:txBody>
          </p:sp>
          <p:sp>
            <p:nvSpPr>
              <p:cNvPr id="242" name="Freeform 168"/>
              <p:cNvSpPr>
                <a:spLocks/>
              </p:cNvSpPr>
              <p:nvPr/>
            </p:nvSpPr>
            <p:spPr bwMode="auto">
              <a:xfrm>
                <a:off x="4334" y="3653"/>
                <a:ext cx="47" cy="57"/>
              </a:xfrm>
              <a:custGeom>
                <a:avLst/>
                <a:gdLst>
                  <a:gd name="T0" fmla="*/ 0 w 141"/>
                  <a:gd name="T1" fmla="*/ 0 h 115"/>
                  <a:gd name="T2" fmla="*/ 0 w 141"/>
                  <a:gd name="T3" fmla="*/ 0 h 115"/>
                  <a:gd name="T4" fmla="*/ 0 w 141"/>
                  <a:gd name="T5" fmla="*/ 0 h 115"/>
                  <a:gd name="T6" fmla="*/ 0 w 141"/>
                  <a:gd name="T7" fmla="*/ 0 h 115"/>
                  <a:gd name="T8" fmla="*/ 0 60000 65536"/>
                  <a:gd name="T9" fmla="*/ 0 60000 65536"/>
                  <a:gd name="T10" fmla="*/ 0 60000 65536"/>
                  <a:gd name="T11" fmla="*/ 0 60000 65536"/>
                  <a:gd name="T12" fmla="*/ 0 w 141"/>
                  <a:gd name="T13" fmla="*/ 0 h 115"/>
                  <a:gd name="T14" fmla="*/ 141 w 141"/>
                  <a:gd name="T15" fmla="*/ 115 h 115"/>
                </a:gdLst>
                <a:ahLst/>
                <a:cxnLst>
                  <a:cxn ang="T8">
                    <a:pos x="T0" y="T1"/>
                  </a:cxn>
                  <a:cxn ang="T9">
                    <a:pos x="T2" y="T3"/>
                  </a:cxn>
                  <a:cxn ang="T10">
                    <a:pos x="T4" y="T5"/>
                  </a:cxn>
                  <a:cxn ang="T11">
                    <a:pos x="T6" y="T7"/>
                  </a:cxn>
                </a:cxnLst>
                <a:rect l="T12" t="T13" r="T14" b="T15"/>
                <a:pathLst>
                  <a:path w="141" h="115">
                    <a:moveTo>
                      <a:pt x="60" y="0"/>
                    </a:moveTo>
                    <a:lnTo>
                      <a:pt x="141" y="115"/>
                    </a:lnTo>
                    <a:lnTo>
                      <a:pt x="0" y="42"/>
                    </a:lnTo>
                    <a:lnTo>
                      <a:pt x="60" y="0"/>
                    </a:lnTo>
                    <a:close/>
                  </a:path>
                </a:pathLst>
              </a:custGeom>
              <a:solidFill>
                <a:srgbClr val="FF0000"/>
              </a:solidFill>
              <a:ln w="7938">
                <a:solidFill>
                  <a:srgbClr val="FF0000"/>
                </a:solidFill>
                <a:round/>
                <a:headEnd/>
                <a:tailEnd/>
              </a:ln>
            </p:spPr>
            <p:txBody>
              <a:bodyPr/>
              <a:lstStyle/>
              <a:p>
                <a:endParaRPr lang="de-DE"/>
              </a:p>
            </p:txBody>
          </p:sp>
          <p:sp>
            <p:nvSpPr>
              <p:cNvPr id="243" name="Rectangle 169"/>
              <p:cNvSpPr>
                <a:spLocks noChangeArrowheads="1"/>
              </p:cNvSpPr>
              <p:nvPr/>
            </p:nvSpPr>
            <p:spPr bwMode="auto">
              <a:xfrm>
                <a:off x="4302" y="3711"/>
                <a:ext cx="219" cy="78"/>
              </a:xfrm>
              <a:prstGeom prst="rect">
                <a:avLst/>
              </a:prstGeom>
              <a:noFill/>
              <a:ln w="9525">
                <a:noFill/>
                <a:miter lim="800000"/>
                <a:headEnd/>
                <a:tailEnd/>
              </a:ln>
            </p:spPr>
            <p:txBody>
              <a:bodyPr wrap="none" lIns="0" tIns="0" rIns="0" bIns="0">
                <a:spAutoFit/>
              </a:bodyPr>
              <a:lstStyle/>
              <a:p>
                <a:pPr eaLnBrk="0" hangingPunct="0"/>
                <a:r>
                  <a:rPr lang="de-DE" sz="800" i="1">
                    <a:solidFill>
                      <a:srgbClr val="FF0000"/>
                    </a:solidFill>
                  </a:rPr>
                  <a:t>Maribor</a:t>
                </a:r>
                <a:endParaRPr lang="de-DE" sz="1400"/>
              </a:p>
            </p:txBody>
          </p:sp>
          <p:sp>
            <p:nvSpPr>
              <p:cNvPr id="244" name="Freeform 170"/>
              <p:cNvSpPr>
                <a:spLocks/>
              </p:cNvSpPr>
              <p:nvPr/>
            </p:nvSpPr>
            <p:spPr bwMode="auto">
              <a:xfrm>
                <a:off x="4386" y="3189"/>
                <a:ext cx="52" cy="50"/>
              </a:xfrm>
              <a:custGeom>
                <a:avLst/>
                <a:gdLst>
                  <a:gd name="T0" fmla="*/ 0 w 156"/>
                  <a:gd name="T1" fmla="*/ 0 h 101"/>
                  <a:gd name="T2" fmla="*/ 0 w 156"/>
                  <a:gd name="T3" fmla="*/ 0 h 101"/>
                  <a:gd name="T4" fmla="*/ 0 w 156"/>
                  <a:gd name="T5" fmla="*/ 0 h 101"/>
                  <a:gd name="T6" fmla="*/ 0 w 156"/>
                  <a:gd name="T7" fmla="*/ 0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FFFFFF"/>
              </a:solidFill>
              <a:ln w="7938">
                <a:solidFill>
                  <a:srgbClr val="808080"/>
                </a:solidFill>
                <a:round/>
                <a:headEnd/>
                <a:tailEnd/>
              </a:ln>
            </p:spPr>
            <p:txBody>
              <a:bodyPr/>
              <a:lstStyle/>
              <a:p>
                <a:endParaRPr lang="de-DE"/>
              </a:p>
            </p:txBody>
          </p:sp>
          <p:sp>
            <p:nvSpPr>
              <p:cNvPr id="245" name="Rectangle 172"/>
              <p:cNvSpPr>
                <a:spLocks noChangeArrowheads="1"/>
              </p:cNvSpPr>
              <p:nvPr/>
            </p:nvSpPr>
            <p:spPr bwMode="auto">
              <a:xfrm>
                <a:off x="4194" y="3131"/>
                <a:ext cx="302" cy="58"/>
              </a:xfrm>
              <a:prstGeom prst="rect">
                <a:avLst/>
              </a:prstGeom>
              <a:noFill/>
              <a:ln w="9525">
                <a:noFill/>
                <a:miter lim="800000"/>
                <a:headEnd/>
                <a:tailEnd/>
              </a:ln>
            </p:spPr>
            <p:txBody>
              <a:bodyPr wrap="none" lIns="0" tIns="0" rIns="0" bIns="0">
                <a:spAutoFit/>
              </a:bodyPr>
              <a:lstStyle/>
              <a:p>
                <a:pPr eaLnBrk="0" hangingPunct="0"/>
                <a:r>
                  <a:rPr lang="de-DE" sz="600">
                    <a:solidFill>
                      <a:srgbClr val="808080"/>
                    </a:solidFill>
                  </a:rPr>
                  <a:t>Oststeiermark</a:t>
                </a:r>
                <a:endParaRPr lang="de-DE" sz="1400"/>
              </a:p>
            </p:txBody>
          </p:sp>
          <p:sp>
            <p:nvSpPr>
              <p:cNvPr id="246" name="Freeform 174"/>
              <p:cNvSpPr>
                <a:spLocks/>
              </p:cNvSpPr>
              <p:nvPr/>
            </p:nvSpPr>
            <p:spPr bwMode="auto">
              <a:xfrm>
                <a:off x="4424" y="1705"/>
                <a:ext cx="52" cy="51"/>
              </a:xfrm>
              <a:custGeom>
                <a:avLst/>
                <a:gdLst>
                  <a:gd name="T0" fmla="*/ 0 w 155"/>
                  <a:gd name="T1" fmla="*/ 1 h 101"/>
                  <a:gd name="T2" fmla="*/ 0 w 155"/>
                  <a:gd name="T3" fmla="*/ 1 h 101"/>
                  <a:gd name="T4" fmla="*/ 0 w 155"/>
                  <a:gd name="T5" fmla="*/ 0 h 101"/>
                  <a:gd name="T6" fmla="*/ 0 w 155"/>
                  <a:gd name="T7" fmla="*/ 1 h 101"/>
                  <a:gd name="T8" fmla="*/ 0 60000 65536"/>
                  <a:gd name="T9" fmla="*/ 0 60000 65536"/>
                  <a:gd name="T10" fmla="*/ 0 60000 65536"/>
                  <a:gd name="T11" fmla="*/ 0 60000 65536"/>
                  <a:gd name="T12" fmla="*/ 0 w 155"/>
                  <a:gd name="T13" fmla="*/ 0 h 101"/>
                  <a:gd name="T14" fmla="*/ 155 w 155"/>
                  <a:gd name="T15" fmla="*/ 101 h 101"/>
                </a:gdLst>
                <a:ahLst/>
                <a:cxnLst>
                  <a:cxn ang="T8">
                    <a:pos x="T0" y="T1"/>
                  </a:cxn>
                  <a:cxn ang="T9">
                    <a:pos x="T2" y="T3"/>
                  </a:cxn>
                  <a:cxn ang="T10">
                    <a:pos x="T4" y="T5"/>
                  </a:cxn>
                  <a:cxn ang="T11">
                    <a:pos x="T6" y="T7"/>
                  </a:cxn>
                </a:cxnLst>
                <a:rect l="T12" t="T13" r="T14" b="T15"/>
                <a:pathLst>
                  <a:path w="155" h="101">
                    <a:moveTo>
                      <a:pt x="0" y="101"/>
                    </a:moveTo>
                    <a:lnTo>
                      <a:pt x="155" y="101"/>
                    </a:lnTo>
                    <a:lnTo>
                      <a:pt x="77" y="0"/>
                    </a:lnTo>
                    <a:lnTo>
                      <a:pt x="0" y="101"/>
                    </a:lnTo>
                    <a:close/>
                  </a:path>
                </a:pathLst>
              </a:custGeom>
              <a:solidFill>
                <a:srgbClr val="000000"/>
              </a:solidFill>
              <a:ln w="7938">
                <a:solidFill>
                  <a:srgbClr val="000000"/>
                </a:solidFill>
                <a:round/>
                <a:headEnd/>
                <a:tailEnd/>
              </a:ln>
            </p:spPr>
            <p:txBody>
              <a:bodyPr/>
              <a:lstStyle/>
              <a:p>
                <a:endParaRPr lang="de-DE"/>
              </a:p>
            </p:txBody>
          </p:sp>
          <p:sp>
            <p:nvSpPr>
              <p:cNvPr id="247" name="Line 175"/>
              <p:cNvSpPr>
                <a:spLocks noChangeShapeType="1"/>
              </p:cNvSpPr>
              <p:nvPr/>
            </p:nvSpPr>
            <p:spPr bwMode="auto">
              <a:xfrm flipV="1">
                <a:off x="4574" y="1120"/>
                <a:ext cx="22" cy="96"/>
              </a:xfrm>
              <a:prstGeom prst="line">
                <a:avLst/>
              </a:prstGeom>
              <a:noFill/>
              <a:ln w="7938">
                <a:solidFill>
                  <a:srgbClr val="FF0000"/>
                </a:solidFill>
                <a:round/>
                <a:headEnd/>
                <a:tailEnd/>
              </a:ln>
            </p:spPr>
            <p:txBody>
              <a:bodyPr/>
              <a:lstStyle/>
              <a:p>
                <a:endParaRPr lang="de-DE"/>
              </a:p>
            </p:txBody>
          </p:sp>
          <p:sp>
            <p:nvSpPr>
              <p:cNvPr id="248" name="Freeform 176"/>
              <p:cNvSpPr>
                <a:spLocks/>
              </p:cNvSpPr>
              <p:nvPr/>
            </p:nvSpPr>
            <p:spPr bwMode="auto">
              <a:xfrm>
                <a:off x="4571" y="1108"/>
                <a:ext cx="28" cy="66"/>
              </a:xfrm>
              <a:custGeom>
                <a:avLst/>
                <a:gdLst>
                  <a:gd name="T0" fmla="*/ 0 w 83"/>
                  <a:gd name="T1" fmla="*/ 1 h 131"/>
                  <a:gd name="T2" fmla="*/ 0 w 83"/>
                  <a:gd name="T3" fmla="*/ 0 h 131"/>
                  <a:gd name="T4" fmla="*/ 0 w 83"/>
                  <a:gd name="T5" fmla="*/ 1 h 131"/>
                  <a:gd name="T6" fmla="*/ 0 w 83"/>
                  <a:gd name="T7" fmla="*/ 1 h 131"/>
                  <a:gd name="T8" fmla="*/ 0 60000 65536"/>
                  <a:gd name="T9" fmla="*/ 0 60000 65536"/>
                  <a:gd name="T10" fmla="*/ 0 60000 65536"/>
                  <a:gd name="T11" fmla="*/ 0 60000 65536"/>
                  <a:gd name="T12" fmla="*/ 0 w 83"/>
                  <a:gd name="T13" fmla="*/ 0 h 131"/>
                  <a:gd name="T14" fmla="*/ 83 w 83"/>
                  <a:gd name="T15" fmla="*/ 131 h 131"/>
                </a:gdLst>
                <a:ahLst/>
                <a:cxnLst>
                  <a:cxn ang="T8">
                    <a:pos x="T0" y="T1"/>
                  </a:cxn>
                  <a:cxn ang="T9">
                    <a:pos x="T2" y="T3"/>
                  </a:cxn>
                  <a:cxn ang="T10">
                    <a:pos x="T4" y="T5"/>
                  </a:cxn>
                  <a:cxn ang="T11">
                    <a:pos x="T6" y="T7"/>
                  </a:cxn>
                </a:cxnLst>
                <a:rect l="T12" t="T13" r="T14" b="T15"/>
                <a:pathLst>
                  <a:path w="83" h="131">
                    <a:moveTo>
                      <a:pt x="0" y="116"/>
                    </a:moveTo>
                    <a:lnTo>
                      <a:pt x="83" y="0"/>
                    </a:lnTo>
                    <a:lnTo>
                      <a:pt x="80" y="131"/>
                    </a:lnTo>
                    <a:lnTo>
                      <a:pt x="0" y="116"/>
                    </a:lnTo>
                    <a:close/>
                  </a:path>
                </a:pathLst>
              </a:custGeom>
              <a:solidFill>
                <a:srgbClr val="FF0000"/>
              </a:solidFill>
              <a:ln w="7938">
                <a:solidFill>
                  <a:srgbClr val="FF0000"/>
                </a:solidFill>
                <a:round/>
                <a:headEnd/>
                <a:tailEnd/>
              </a:ln>
            </p:spPr>
            <p:txBody>
              <a:bodyPr/>
              <a:lstStyle/>
              <a:p>
                <a:endParaRPr lang="de-DE"/>
              </a:p>
            </p:txBody>
          </p:sp>
          <p:sp>
            <p:nvSpPr>
              <p:cNvPr id="249" name="Rectangle 177"/>
              <p:cNvSpPr>
                <a:spLocks noChangeArrowheads="1"/>
              </p:cNvSpPr>
              <p:nvPr/>
            </p:nvSpPr>
            <p:spPr bwMode="auto">
              <a:xfrm>
                <a:off x="4505" y="1036"/>
                <a:ext cx="264" cy="78"/>
              </a:xfrm>
              <a:prstGeom prst="rect">
                <a:avLst/>
              </a:prstGeom>
              <a:noFill/>
              <a:ln w="9525">
                <a:noFill/>
                <a:miter lim="800000"/>
                <a:headEnd/>
                <a:tailEnd/>
              </a:ln>
            </p:spPr>
            <p:txBody>
              <a:bodyPr wrap="none" lIns="0" tIns="0" rIns="0" bIns="0">
                <a:spAutoFit/>
              </a:bodyPr>
              <a:lstStyle/>
              <a:p>
                <a:pPr eaLnBrk="0" hangingPunct="0"/>
                <a:r>
                  <a:rPr lang="de-DE" sz="800" i="1">
                    <a:solidFill>
                      <a:srgbClr val="FF0000"/>
                    </a:solidFill>
                  </a:rPr>
                  <a:t>Slavetice</a:t>
                </a:r>
                <a:endParaRPr lang="de-DE" sz="1400"/>
              </a:p>
            </p:txBody>
          </p:sp>
          <p:sp>
            <p:nvSpPr>
              <p:cNvPr id="250" name="Freeform 178"/>
              <p:cNvSpPr>
                <a:spLocks/>
              </p:cNvSpPr>
              <p:nvPr/>
            </p:nvSpPr>
            <p:spPr bwMode="auto">
              <a:xfrm>
                <a:off x="4715" y="1712"/>
                <a:ext cx="52" cy="51"/>
              </a:xfrm>
              <a:custGeom>
                <a:avLst/>
                <a:gdLst>
                  <a:gd name="T0" fmla="*/ 0 w 155"/>
                  <a:gd name="T1" fmla="*/ 1 h 101"/>
                  <a:gd name="T2" fmla="*/ 0 w 155"/>
                  <a:gd name="T3" fmla="*/ 1 h 101"/>
                  <a:gd name="T4" fmla="*/ 0 w 155"/>
                  <a:gd name="T5" fmla="*/ 0 h 101"/>
                  <a:gd name="T6" fmla="*/ 0 w 155"/>
                  <a:gd name="T7" fmla="*/ 1 h 101"/>
                  <a:gd name="T8" fmla="*/ 0 60000 65536"/>
                  <a:gd name="T9" fmla="*/ 0 60000 65536"/>
                  <a:gd name="T10" fmla="*/ 0 60000 65536"/>
                  <a:gd name="T11" fmla="*/ 0 60000 65536"/>
                  <a:gd name="T12" fmla="*/ 0 w 155"/>
                  <a:gd name="T13" fmla="*/ 0 h 101"/>
                  <a:gd name="T14" fmla="*/ 155 w 155"/>
                  <a:gd name="T15" fmla="*/ 101 h 101"/>
                </a:gdLst>
                <a:ahLst/>
                <a:cxnLst>
                  <a:cxn ang="T8">
                    <a:pos x="T0" y="T1"/>
                  </a:cxn>
                  <a:cxn ang="T9">
                    <a:pos x="T2" y="T3"/>
                  </a:cxn>
                  <a:cxn ang="T10">
                    <a:pos x="T4" y="T5"/>
                  </a:cxn>
                  <a:cxn ang="T11">
                    <a:pos x="T6" y="T7"/>
                  </a:cxn>
                </a:cxnLst>
                <a:rect l="T12" t="T13" r="T14" b="T15"/>
                <a:pathLst>
                  <a:path w="155" h="101">
                    <a:moveTo>
                      <a:pt x="0" y="101"/>
                    </a:moveTo>
                    <a:lnTo>
                      <a:pt x="155"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251" name="Rectangle 179"/>
              <p:cNvSpPr>
                <a:spLocks noChangeArrowheads="1"/>
              </p:cNvSpPr>
              <p:nvPr/>
            </p:nvSpPr>
            <p:spPr bwMode="auto">
              <a:xfrm>
                <a:off x="4855" y="1872"/>
                <a:ext cx="86" cy="58"/>
              </a:xfrm>
              <a:prstGeom prst="rect">
                <a:avLst/>
              </a:prstGeom>
              <a:noFill/>
              <a:ln w="9525">
                <a:noFill/>
                <a:miter lim="800000"/>
                <a:headEnd/>
                <a:tailEnd/>
              </a:ln>
            </p:spPr>
            <p:txBody>
              <a:bodyPr wrap="none" lIns="0" tIns="0" rIns="0" bIns="0">
                <a:spAutoFit/>
              </a:bodyPr>
              <a:lstStyle/>
              <a:p>
                <a:pPr eaLnBrk="0" hangingPunct="0"/>
                <a:r>
                  <a:rPr lang="de-DE" sz="600">
                    <a:solidFill>
                      <a:srgbClr val="000000"/>
                    </a:solidFill>
                  </a:rPr>
                  <a:t>Kle-</a:t>
                </a:r>
                <a:endParaRPr lang="de-DE" sz="1400"/>
              </a:p>
            </p:txBody>
          </p:sp>
          <p:sp>
            <p:nvSpPr>
              <p:cNvPr id="252" name="Rectangle 180"/>
              <p:cNvSpPr>
                <a:spLocks noChangeArrowheads="1"/>
              </p:cNvSpPr>
              <p:nvPr/>
            </p:nvSpPr>
            <p:spPr bwMode="auto">
              <a:xfrm>
                <a:off x="4815" y="1923"/>
                <a:ext cx="136" cy="58"/>
              </a:xfrm>
              <a:prstGeom prst="rect">
                <a:avLst/>
              </a:prstGeom>
              <a:noFill/>
              <a:ln w="9525">
                <a:noFill/>
                <a:miter lim="800000"/>
                <a:headEnd/>
                <a:tailEnd/>
              </a:ln>
            </p:spPr>
            <p:txBody>
              <a:bodyPr wrap="none" lIns="0" tIns="0" rIns="0" bIns="0">
                <a:spAutoFit/>
              </a:bodyPr>
              <a:lstStyle/>
              <a:p>
                <a:pPr eaLnBrk="0" hangingPunct="0"/>
                <a:r>
                  <a:rPr lang="de-DE" sz="600">
                    <a:solidFill>
                      <a:srgbClr val="000000"/>
                    </a:solidFill>
                  </a:rPr>
                  <a:t>dering</a:t>
                </a:r>
                <a:endParaRPr lang="de-DE" sz="1400"/>
              </a:p>
            </p:txBody>
          </p:sp>
          <p:sp>
            <p:nvSpPr>
              <p:cNvPr id="253" name="Line 181"/>
              <p:cNvSpPr>
                <a:spLocks noChangeShapeType="1"/>
              </p:cNvSpPr>
              <p:nvPr/>
            </p:nvSpPr>
            <p:spPr bwMode="auto">
              <a:xfrm flipH="1" flipV="1">
                <a:off x="4964" y="1124"/>
                <a:ext cx="13" cy="93"/>
              </a:xfrm>
              <a:prstGeom prst="line">
                <a:avLst/>
              </a:prstGeom>
              <a:noFill/>
              <a:ln w="7938">
                <a:solidFill>
                  <a:srgbClr val="008000"/>
                </a:solidFill>
                <a:round/>
                <a:headEnd/>
                <a:tailEnd/>
              </a:ln>
            </p:spPr>
            <p:txBody>
              <a:bodyPr/>
              <a:lstStyle/>
              <a:p>
                <a:endParaRPr lang="de-DE"/>
              </a:p>
            </p:txBody>
          </p:sp>
          <p:sp>
            <p:nvSpPr>
              <p:cNvPr id="254" name="Freeform 182"/>
              <p:cNvSpPr>
                <a:spLocks/>
              </p:cNvSpPr>
              <p:nvPr/>
            </p:nvSpPr>
            <p:spPr bwMode="auto">
              <a:xfrm>
                <a:off x="4957" y="1112"/>
                <a:ext cx="27" cy="66"/>
              </a:xfrm>
              <a:custGeom>
                <a:avLst/>
                <a:gdLst>
                  <a:gd name="T0" fmla="*/ 0 w 81"/>
                  <a:gd name="T1" fmla="*/ 1 h 132"/>
                  <a:gd name="T2" fmla="*/ 0 w 81"/>
                  <a:gd name="T3" fmla="*/ 0 h 132"/>
                  <a:gd name="T4" fmla="*/ 0 w 81"/>
                  <a:gd name="T5" fmla="*/ 1 h 132"/>
                  <a:gd name="T6" fmla="*/ 0 w 81"/>
                  <a:gd name="T7" fmla="*/ 1 h 132"/>
                  <a:gd name="T8" fmla="*/ 0 60000 65536"/>
                  <a:gd name="T9" fmla="*/ 0 60000 65536"/>
                  <a:gd name="T10" fmla="*/ 0 60000 65536"/>
                  <a:gd name="T11" fmla="*/ 0 60000 65536"/>
                  <a:gd name="T12" fmla="*/ 0 w 81"/>
                  <a:gd name="T13" fmla="*/ 0 h 132"/>
                  <a:gd name="T14" fmla="*/ 81 w 81"/>
                  <a:gd name="T15" fmla="*/ 132 h 132"/>
                </a:gdLst>
                <a:ahLst/>
                <a:cxnLst>
                  <a:cxn ang="T8">
                    <a:pos x="T0" y="T1"/>
                  </a:cxn>
                  <a:cxn ang="T9">
                    <a:pos x="T2" y="T3"/>
                  </a:cxn>
                  <a:cxn ang="T10">
                    <a:pos x="T4" y="T5"/>
                  </a:cxn>
                  <a:cxn ang="T11">
                    <a:pos x="T6" y="T7"/>
                  </a:cxn>
                </a:cxnLst>
                <a:rect l="T12" t="T13" r="T14" b="T15"/>
                <a:pathLst>
                  <a:path w="81" h="132">
                    <a:moveTo>
                      <a:pt x="0" y="132"/>
                    </a:moveTo>
                    <a:lnTo>
                      <a:pt x="15" y="0"/>
                    </a:lnTo>
                    <a:lnTo>
                      <a:pt x="81" y="121"/>
                    </a:lnTo>
                    <a:lnTo>
                      <a:pt x="0" y="132"/>
                    </a:lnTo>
                    <a:close/>
                  </a:path>
                </a:pathLst>
              </a:custGeom>
              <a:solidFill>
                <a:srgbClr val="008000"/>
              </a:solidFill>
              <a:ln w="7938">
                <a:solidFill>
                  <a:srgbClr val="008000"/>
                </a:solidFill>
                <a:round/>
                <a:headEnd/>
                <a:tailEnd/>
              </a:ln>
            </p:spPr>
            <p:txBody>
              <a:bodyPr/>
              <a:lstStyle/>
              <a:p>
                <a:endParaRPr lang="de-DE"/>
              </a:p>
            </p:txBody>
          </p:sp>
        </p:grpSp>
        <p:sp>
          <p:nvSpPr>
            <p:cNvPr id="8" name="Rectangle 183"/>
            <p:cNvSpPr>
              <a:spLocks noChangeArrowheads="1"/>
            </p:cNvSpPr>
            <p:nvPr/>
          </p:nvSpPr>
          <p:spPr bwMode="auto">
            <a:xfrm>
              <a:off x="7605453" y="1946204"/>
              <a:ext cx="419964" cy="109433"/>
            </a:xfrm>
            <a:prstGeom prst="rect">
              <a:avLst/>
            </a:prstGeom>
            <a:noFill/>
            <a:ln w="9525">
              <a:noFill/>
              <a:miter lim="800000"/>
              <a:headEnd/>
              <a:tailEnd/>
            </a:ln>
          </p:spPr>
          <p:txBody>
            <a:bodyPr wrap="none" lIns="0" tIns="0" rIns="0" bIns="0">
              <a:spAutoFit/>
            </a:bodyPr>
            <a:lstStyle/>
            <a:p>
              <a:pPr eaLnBrk="0" hangingPunct="0"/>
              <a:r>
                <a:rPr lang="de-DE" sz="800" i="1">
                  <a:solidFill>
                    <a:srgbClr val="008000"/>
                  </a:solidFill>
                </a:rPr>
                <a:t>Sokolnice</a:t>
              </a:r>
              <a:endParaRPr lang="de-DE" sz="1400"/>
            </a:p>
          </p:txBody>
        </p:sp>
        <p:sp>
          <p:nvSpPr>
            <p:cNvPr id="9" name="Freeform 184"/>
            <p:cNvSpPr>
              <a:spLocks/>
            </p:cNvSpPr>
            <p:nvPr/>
          </p:nvSpPr>
          <p:spPr bwMode="auto">
            <a:xfrm>
              <a:off x="7406761" y="3212502"/>
              <a:ext cx="117409" cy="102327"/>
            </a:xfrm>
            <a:custGeom>
              <a:avLst/>
              <a:gdLst>
                <a:gd name="T0" fmla="*/ 0 w 234"/>
                <a:gd name="T1" fmla="*/ 2147483647 h 144"/>
                <a:gd name="T2" fmla="*/ 2147483647 w 234"/>
                <a:gd name="T3" fmla="*/ 2147483647 h 144"/>
                <a:gd name="T4" fmla="*/ 2147483647 w 234"/>
                <a:gd name="T5" fmla="*/ 0 h 144"/>
                <a:gd name="T6" fmla="*/ 0 w 234"/>
                <a:gd name="T7" fmla="*/ 2147483647 h 144"/>
                <a:gd name="T8" fmla="*/ 0 60000 65536"/>
                <a:gd name="T9" fmla="*/ 0 60000 65536"/>
                <a:gd name="T10" fmla="*/ 0 60000 65536"/>
                <a:gd name="T11" fmla="*/ 0 60000 65536"/>
                <a:gd name="T12" fmla="*/ 0 w 234"/>
                <a:gd name="T13" fmla="*/ 0 h 144"/>
                <a:gd name="T14" fmla="*/ 234 w 234"/>
                <a:gd name="T15" fmla="*/ 144 h 144"/>
              </a:gdLst>
              <a:ahLst/>
              <a:cxnLst>
                <a:cxn ang="T8">
                  <a:pos x="T0" y="T1"/>
                </a:cxn>
                <a:cxn ang="T9">
                  <a:pos x="T2" y="T3"/>
                </a:cxn>
                <a:cxn ang="T10">
                  <a:pos x="T4" y="T5"/>
                </a:cxn>
                <a:cxn ang="T11">
                  <a:pos x="T6" y="T7"/>
                </a:cxn>
              </a:cxnLst>
              <a:rect l="T12" t="T13" r="T14" b="T15"/>
              <a:pathLst>
                <a:path w="234" h="144">
                  <a:moveTo>
                    <a:pt x="0" y="144"/>
                  </a:moveTo>
                  <a:lnTo>
                    <a:pt x="234" y="144"/>
                  </a:lnTo>
                  <a:lnTo>
                    <a:pt x="117" y="0"/>
                  </a:lnTo>
                  <a:lnTo>
                    <a:pt x="0" y="144"/>
                  </a:lnTo>
                  <a:close/>
                </a:path>
              </a:pathLst>
            </a:custGeom>
            <a:solidFill>
              <a:srgbClr val="000000"/>
            </a:solidFill>
            <a:ln w="7938">
              <a:solidFill>
                <a:srgbClr val="000000"/>
              </a:solidFill>
              <a:round/>
              <a:headEnd/>
              <a:tailEnd/>
            </a:ln>
          </p:spPr>
          <p:txBody>
            <a:bodyPr/>
            <a:lstStyle/>
            <a:p>
              <a:endParaRPr lang="de-DE"/>
            </a:p>
          </p:txBody>
        </p:sp>
        <p:sp>
          <p:nvSpPr>
            <p:cNvPr id="10" name="Line 185"/>
            <p:cNvSpPr>
              <a:spLocks noChangeShapeType="1"/>
            </p:cNvSpPr>
            <p:nvPr/>
          </p:nvSpPr>
          <p:spPr bwMode="auto">
            <a:xfrm>
              <a:off x="8115732" y="3489638"/>
              <a:ext cx="102357" cy="27003"/>
            </a:xfrm>
            <a:prstGeom prst="line">
              <a:avLst/>
            </a:prstGeom>
            <a:noFill/>
            <a:ln w="7938">
              <a:solidFill>
                <a:srgbClr val="FF0000"/>
              </a:solidFill>
              <a:round/>
              <a:headEnd/>
              <a:tailEnd/>
            </a:ln>
          </p:spPr>
          <p:txBody>
            <a:bodyPr/>
            <a:lstStyle/>
            <a:p>
              <a:endParaRPr lang="de-DE"/>
            </a:p>
          </p:txBody>
        </p:sp>
        <p:sp>
          <p:nvSpPr>
            <p:cNvPr id="11" name="Freeform 186"/>
            <p:cNvSpPr>
              <a:spLocks/>
            </p:cNvSpPr>
            <p:nvPr/>
          </p:nvSpPr>
          <p:spPr bwMode="auto">
            <a:xfrm>
              <a:off x="8148847" y="3478269"/>
              <a:ext cx="85798" cy="42636"/>
            </a:xfrm>
            <a:custGeom>
              <a:avLst/>
              <a:gdLst>
                <a:gd name="T0" fmla="*/ 2147483647 w 171"/>
                <a:gd name="T1" fmla="*/ 0 h 61"/>
                <a:gd name="T2" fmla="*/ 2147483647 w 171"/>
                <a:gd name="T3" fmla="*/ 2147483647 h 61"/>
                <a:gd name="T4" fmla="*/ 0 w 171"/>
                <a:gd name="T5" fmla="*/ 2147483647 h 61"/>
                <a:gd name="T6" fmla="*/ 2147483647 w 171"/>
                <a:gd name="T7" fmla="*/ 0 h 61"/>
                <a:gd name="T8" fmla="*/ 0 60000 65536"/>
                <a:gd name="T9" fmla="*/ 0 60000 65536"/>
                <a:gd name="T10" fmla="*/ 0 60000 65536"/>
                <a:gd name="T11" fmla="*/ 0 60000 65536"/>
                <a:gd name="T12" fmla="*/ 0 w 171"/>
                <a:gd name="T13" fmla="*/ 0 h 61"/>
                <a:gd name="T14" fmla="*/ 171 w 171"/>
                <a:gd name="T15" fmla="*/ 61 h 61"/>
              </a:gdLst>
              <a:ahLst/>
              <a:cxnLst>
                <a:cxn ang="T8">
                  <a:pos x="T0" y="T1"/>
                </a:cxn>
                <a:cxn ang="T9">
                  <a:pos x="T2" y="T3"/>
                </a:cxn>
                <a:cxn ang="T10">
                  <a:pos x="T4" y="T5"/>
                </a:cxn>
                <a:cxn ang="T11">
                  <a:pos x="T6" y="T7"/>
                </a:cxn>
              </a:cxnLst>
              <a:rect l="T12" t="T13" r="T14" b="T15"/>
              <a:pathLst>
                <a:path w="171" h="61">
                  <a:moveTo>
                    <a:pt x="19" y="0"/>
                  </a:moveTo>
                  <a:lnTo>
                    <a:pt x="171" y="60"/>
                  </a:lnTo>
                  <a:lnTo>
                    <a:pt x="0" y="61"/>
                  </a:lnTo>
                  <a:lnTo>
                    <a:pt x="19" y="0"/>
                  </a:lnTo>
                  <a:close/>
                </a:path>
              </a:pathLst>
            </a:custGeom>
            <a:solidFill>
              <a:srgbClr val="FF0000"/>
            </a:solidFill>
            <a:ln w="7938">
              <a:solidFill>
                <a:srgbClr val="FF0000"/>
              </a:solidFill>
              <a:round/>
              <a:headEnd/>
              <a:tailEnd/>
            </a:ln>
          </p:spPr>
          <p:txBody>
            <a:bodyPr/>
            <a:lstStyle/>
            <a:p>
              <a:endParaRPr lang="de-DE"/>
            </a:p>
          </p:txBody>
        </p:sp>
        <p:sp>
          <p:nvSpPr>
            <p:cNvPr id="12" name="Line 187"/>
            <p:cNvSpPr>
              <a:spLocks noChangeShapeType="1"/>
            </p:cNvSpPr>
            <p:nvPr/>
          </p:nvSpPr>
          <p:spPr bwMode="auto">
            <a:xfrm>
              <a:off x="8112721" y="3438475"/>
              <a:ext cx="108378" cy="22739"/>
            </a:xfrm>
            <a:prstGeom prst="line">
              <a:avLst/>
            </a:prstGeom>
            <a:noFill/>
            <a:ln w="7938">
              <a:solidFill>
                <a:srgbClr val="008000"/>
              </a:solidFill>
              <a:round/>
              <a:headEnd/>
              <a:tailEnd/>
            </a:ln>
          </p:spPr>
          <p:txBody>
            <a:bodyPr/>
            <a:lstStyle/>
            <a:p>
              <a:endParaRPr lang="de-DE"/>
            </a:p>
          </p:txBody>
        </p:sp>
        <p:sp>
          <p:nvSpPr>
            <p:cNvPr id="13" name="Freeform 188"/>
            <p:cNvSpPr>
              <a:spLocks/>
            </p:cNvSpPr>
            <p:nvPr/>
          </p:nvSpPr>
          <p:spPr bwMode="auto">
            <a:xfrm>
              <a:off x="8150352" y="3425683"/>
              <a:ext cx="85799" cy="44058"/>
            </a:xfrm>
            <a:custGeom>
              <a:avLst/>
              <a:gdLst>
                <a:gd name="T0" fmla="*/ 2147483647 w 170"/>
                <a:gd name="T1" fmla="*/ 0 h 62"/>
                <a:gd name="T2" fmla="*/ 2147483647 w 170"/>
                <a:gd name="T3" fmla="*/ 2147483647 h 62"/>
                <a:gd name="T4" fmla="*/ 0 w 170"/>
                <a:gd name="T5" fmla="*/ 2147483647 h 62"/>
                <a:gd name="T6" fmla="*/ 2147483647 w 170"/>
                <a:gd name="T7" fmla="*/ 0 h 62"/>
                <a:gd name="T8" fmla="*/ 0 60000 65536"/>
                <a:gd name="T9" fmla="*/ 0 60000 65536"/>
                <a:gd name="T10" fmla="*/ 0 60000 65536"/>
                <a:gd name="T11" fmla="*/ 0 60000 65536"/>
                <a:gd name="T12" fmla="*/ 0 w 170"/>
                <a:gd name="T13" fmla="*/ 0 h 62"/>
                <a:gd name="T14" fmla="*/ 170 w 170"/>
                <a:gd name="T15" fmla="*/ 62 h 62"/>
              </a:gdLst>
              <a:ahLst/>
              <a:cxnLst>
                <a:cxn ang="T8">
                  <a:pos x="T0" y="T1"/>
                </a:cxn>
                <a:cxn ang="T9">
                  <a:pos x="T2" y="T3"/>
                </a:cxn>
                <a:cxn ang="T10">
                  <a:pos x="T4" y="T5"/>
                </a:cxn>
                <a:cxn ang="T11">
                  <a:pos x="T6" y="T7"/>
                </a:cxn>
              </a:cxnLst>
              <a:rect l="T12" t="T13" r="T14" b="T15"/>
              <a:pathLst>
                <a:path w="170" h="62">
                  <a:moveTo>
                    <a:pt x="16" y="0"/>
                  </a:moveTo>
                  <a:lnTo>
                    <a:pt x="170" y="55"/>
                  </a:lnTo>
                  <a:lnTo>
                    <a:pt x="0" y="62"/>
                  </a:lnTo>
                  <a:lnTo>
                    <a:pt x="16" y="0"/>
                  </a:lnTo>
                  <a:close/>
                </a:path>
              </a:pathLst>
            </a:custGeom>
            <a:solidFill>
              <a:srgbClr val="008000"/>
            </a:solidFill>
            <a:ln w="7938">
              <a:solidFill>
                <a:srgbClr val="008000"/>
              </a:solidFill>
              <a:round/>
              <a:headEnd/>
              <a:tailEnd/>
            </a:ln>
          </p:spPr>
          <p:txBody>
            <a:bodyPr/>
            <a:lstStyle/>
            <a:p>
              <a:endParaRPr lang="de-DE"/>
            </a:p>
          </p:txBody>
        </p:sp>
        <p:sp>
          <p:nvSpPr>
            <p:cNvPr id="14" name="Rectangle 189"/>
            <p:cNvSpPr>
              <a:spLocks noChangeArrowheads="1"/>
            </p:cNvSpPr>
            <p:nvPr/>
          </p:nvSpPr>
          <p:spPr bwMode="auto">
            <a:xfrm>
              <a:off x="8237656" y="3502429"/>
              <a:ext cx="209229" cy="109434"/>
            </a:xfrm>
            <a:prstGeom prst="rect">
              <a:avLst/>
            </a:prstGeom>
            <a:noFill/>
            <a:ln w="9525">
              <a:noFill/>
              <a:miter lim="800000"/>
              <a:headEnd/>
              <a:tailEnd/>
            </a:ln>
          </p:spPr>
          <p:txBody>
            <a:bodyPr wrap="none" lIns="0" tIns="0" rIns="0" bIns="0">
              <a:spAutoFit/>
            </a:bodyPr>
            <a:lstStyle/>
            <a:p>
              <a:pPr eaLnBrk="0" hangingPunct="0"/>
              <a:r>
                <a:rPr lang="de-DE" sz="800" i="1">
                  <a:solidFill>
                    <a:srgbClr val="FF0000"/>
                  </a:solidFill>
                </a:rPr>
                <a:t>Györ</a:t>
              </a:r>
              <a:endParaRPr lang="de-DE" sz="1400"/>
            </a:p>
          </p:txBody>
        </p:sp>
        <p:sp>
          <p:nvSpPr>
            <p:cNvPr id="15" name="Rectangle 190"/>
            <p:cNvSpPr>
              <a:spLocks noChangeArrowheads="1"/>
            </p:cNvSpPr>
            <p:nvPr/>
          </p:nvSpPr>
          <p:spPr bwMode="auto">
            <a:xfrm>
              <a:off x="8251204" y="3412893"/>
              <a:ext cx="209228" cy="109433"/>
            </a:xfrm>
            <a:prstGeom prst="rect">
              <a:avLst/>
            </a:prstGeom>
            <a:noFill/>
            <a:ln w="9525">
              <a:noFill/>
              <a:miter lim="800000"/>
              <a:headEnd/>
              <a:tailEnd/>
            </a:ln>
          </p:spPr>
          <p:txBody>
            <a:bodyPr wrap="none" lIns="0" tIns="0" rIns="0" bIns="0">
              <a:spAutoFit/>
            </a:bodyPr>
            <a:lstStyle/>
            <a:p>
              <a:pPr eaLnBrk="0" hangingPunct="0"/>
              <a:r>
                <a:rPr lang="de-DE" sz="800" i="1">
                  <a:solidFill>
                    <a:srgbClr val="008000"/>
                  </a:solidFill>
                </a:rPr>
                <a:t>Györ</a:t>
              </a:r>
              <a:endParaRPr lang="de-DE" sz="1400"/>
            </a:p>
          </p:txBody>
        </p:sp>
        <p:sp>
          <p:nvSpPr>
            <p:cNvPr id="16" name="Freeform 191"/>
            <p:cNvSpPr>
              <a:spLocks/>
            </p:cNvSpPr>
            <p:nvPr/>
          </p:nvSpPr>
          <p:spPr bwMode="auto">
            <a:xfrm>
              <a:off x="7793609" y="3444160"/>
              <a:ext cx="78273" cy="72481"/>
            </a:xfrm>
            <a:custGeom>
              <a:avLst/>
              <a:gdLst>
                <a:gd name="T0" fmla="*/ 0 w 156"/>
                <a:gd name="T1" fmla="*/ 2147483647 h 101"/>
                <a:gd name="T2" fmla="*/ 2147483647 w 156"/>
                <a:gd name="T3" fmla="*/ 2147483647 h 101"/>
                <a:gd name="T4" fmla="*/ 2147483647 w 156"/>
                <a:gd name="T5" fmla="*/ 0 h 101"/>
                <a:gd name="T6" fmla="*/ 0 w 156"/>
                <a:gd name="T7" fmla="*/ 2147483647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17" name="Rectangle 192"/>
            <p:cNvSpPr>
              <a:spLocks noChangeArrowheads="1"/>
            </p:cNvSpPr>
            <p:nvPr/>
          </p:nvSpPr>
          <p:spPr bwMode="auto">
            <a:xfrm>
              <a:off x="7712326" y="3518063"/>
              <a:ext cx="376311" cy="109433"/>
            </a:xfrm>
            <a:prstGeom prst="rect">
              <a:avLst/>
            </a:prstGeom>
            <a:noFill/>
            <a:ln w="9525">
              <a:noFill/>
              <a:miter lim="800000"/>
              <a:headEnd/>
              <a:tailEnd/>
            </a:ln>
          </p:spPr>
          <p:txBody>
            <a:bodyPr wrap="none" lIns="0" tIns="0" rIns="0" bIns="0">
              <a:spAutoFit/>
            </a:bodyPr>
            <a:lstStyle/>
            <a:p>
              <a:pPr eaLnBrk="0" hangingPunct="0"/>
              <a:r>
                <a:rPr lang="de-DE" sz="800">
                  <a:solidFill>
                    <a:srgbClr val="000000"/>
                  </a:solidFill>
                </a:rPr>
                <a:t>Neusiedl</a:t>
              </a:r>
              <a:endParaRPr lang="de-DE" sz="1400"/>
            </a:p>
          </p:txBody>
        </p:sp>
        <p:sp>
          <p:nvSpPr>
            <p:cNvPr id="18" name="Freeform 193"/>
            <p:cNvSpPr>
              <a:spLocks/>
            </p:cNvSpPr>
            <p:nvPr/>
          </p:nvSpPr>
          <p:spPr bwMode="auto">
            <a:xfrm>
              <a:off x="7135817" y="3916001"/>
              <a:ext cx="78273" cy="72481"/>
            </a:xfrm>
            <a:custGeom>
              <a:avLst/>
              <a:gdLst>
                <a:gd name="T0" fmla="*/ 0 w 156"/>
                <a:gd name="T1" fmla="*/ 2147483647 h 101"/>
                <a:gd name="T2" fmla="*/ 2147483647 w 156"/>
                <a:gd name="T3" fmla="*/ 2147483647 h 101"/>
                <a:gd name="T4" fmla="*/ 2147483647 w 156"/>
                <a:gd name="T5" fmla="*/ 0 h 101"/>
                <a:gd name="T6" fmla="*/ 0 w 156"/>
                <a:gd name="T7" fmla="*/ 2147483647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19" name="Freeform 194"/>
            <p:cNvSpPr>
              <a:spLocks/>
            </p:cNvSpPr>
            <p:nvPr/>
          </p:nvSpPr>
          <p:spPr bwMode="auto">
            <a:xfrm>
              <a:off x="1110326" y="4552704"/>
              <a:ext cx="78273" cy="72481"/>
            </a:xfrm>
            <a:custGeom>
              <a:avLst/>
              <a:gdLst>
                <a:gd name="T0" fmla="*/ 0 w 156"/>
                <a:gd name="T1" fmla="*/ 2147483647 h 101"/>
                <a:gd name="T2" fmla="*/ 2147483647 w 156"/>
                <a:gd name="T3" fmla="*/ 2147483647 h 101"/>
                <a:gd name="T4" fmla="*/ 2147483647 w 156"/>
                <a:gd name="T5" fmla="*/ 0 h 101"/>
                <a:gd name="T6" fmla="*/ 0 w 156"/>
                <a:gd name="T7" fmla="*/ 2147483647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B4B4B4"/>
            </a:solidFill>
            <a:ln w="7938">
              <a:solidFill>
                <a:srgbClr val="B4B4B4"/>
              </a:solidFill>
              <a:round/>
              <a:headEnd/>
              <a:tailEnd/>
            </a:ln>
          </p:spPr>
          <p:txBody>
            <a:bodyPr/>
            <a:lstStyle/>
            <a:p>
              <a:endParaRPr lang="de-DE"/>
            </a:p>
          </p:txBody>
        </p:sp>
        <p:sp>
          <p:nvSpPr>
            <p:cNvPr id="20" name="Rectangle 195"/>
            <p:cNvSpPr>
              <a:spLocks noChangeArrowheads="1"/>
            </p:cNvSpPr>
            <p:nvPr/>
          </p:nvSpPr>
          <p:spPr bwMode="auto">
            <a:xfrm>
              <a:off x="4162961" y="4825576"/>
              <a:ext cx="234818" cy="54006"/>
            </a:xfrm>
            <a:prstGeom prst="rect">
              <a:avLst/>
            </a:prstGeom>
            <a:noFill/>
            <a:ln w="9525">
              <a:noFill/>
              <a:miter lim="800000"/>
              <a:headEnd/>
              <a:tailEnd/>
            </a:ln>
          </p:spPr>
          <p:txBody>
            <a:bodyPr wrap="none" lIns="0" tIns="0" rIns="0" bIns="0">
              <a:spAutoFit/>
            </a:bodyPr>
            <a:lstStyle/>
            <a:p>
              <a:pPr eaLnBrk="0" hangingPunct="0"/>
              <a:r>
                <a:rPr lang="de-DE" sz="400">
                  <a:solidFill>
                    <a:srgbClr val="000000"/>
                  </a:solidFill>
                </a:rPr>
                <a:t>Hauptstufe</a:t>
              </a:r>
              <a:endParaRPr lang="de-DE" sz="1400"/>
            </a:p>
          </p:txBody>
        </p:sp>
        <p:sp>
          <p:nvSpPr>
            <p:cNvPr id="21" name="Line 196"/>
            <p:cNvSpPr>
              <a:spLocks noChangeShapeType="1"/>
            </p:cNvSpPr>
            <p:nvPr/>
          </p:nvSpPr>
          <p:spPr bwMode="auto">
            <a:xfrm flipV="1">
              <a:off x="4492609" y="4359419"/>
              <a:ext cx="1506" cy="14212"/>
            </a:xfrm>
            <a:prstGeom prst="line">
              <a:avLst/>
            </a:prstGeom>
            <a:noFill/>
            <a:ln w="25400">
              <a:solidFill>
                <a:srgbClr val="FF0000"/>
              </a:solidFill>
              <a:round/>
              <a:headEnd/>
              <a:tailEnd/>
            </a:ln>
          </p:spPr>
          <p:txBody>
            <a:bodyPr/>
            <a:lstStyle/>
            <a:p>
              <a:endParaRPr lang="de-DE"/>
            </a:p>
          </p:txBody>
        </p:sp>
        <p:sp>
          <p:nvSpPr>
            <p:cNvPr id="22" name="Line 197"/>
            <p:cNvSpPr>
              <a:spLocks noChangeShapeType="1"/>
            </p:cNvSpPr>
            <p:nvPr/>
          </p:nvSpPr>
          <p:spPr bwMode="auto">
            <a:xfrm flipV="1">
              <a:off x="4494115" y="4305413"/>
              <a:ext cx="1505" cy="12790"/>
            </a:xfrm>
            <a:prstGeom prst="line">
              <a:avLst/>
            </a:prstGeom>
            <a:noFill/>
            <a:ln w="25400">
              <a:solidFill>
                <a:srgbClr val="FF0000"/>
              </a:solidFill>
              <a:round/>
              <a:headEnd/>
              <a:tailEnd/>
            </a:ln>
          </p:spPr>
          <p:txBody>
            <a:bodyPr/>
            <a:lstStyle/>
            <a:p>
              <a:endParaRPr lang="de-DE"/>
            </a:p>
          </p:txBody>
        </p:sp>
        <p:sp>
          <p:nvSpPr>
            <p:cNvPr id="23" name="Line 198"/>
            <p:cNvSpPr>
              <a:spLocks noChangeShapeType="1"/>
            </p:cNvSpPr>
            <p:nvPr/>
          </p:nvSpPr>
          <p:spPr bwMode="auto">
            <a:xfrm flipV="1">
              <a:off x="4495619" y="4249985"/>
              <a:ext cx="1506" cy="14212"/>
            </a:xfrm>
            <a:prstGeom prst="line">
              <a:avLst/>
            </a:prstGeom>
            <a:noFill/>
            <a:ln w="25400">
              <a:solidFill>
                <a:srgbClr val="FF0000"/>
              </a:solidFill>
              <a:round/>
              <a:headEnd/>
              <a:tailEnd/>
            </a:ln>
          </p:spPr>
          <p:txBody>
            <a:bodyPr/>
            <a:lstStyle/>
            <a:p>
              <a:endParaRPr lang="de-DE"/>
            </a:p>
          </p:txBody>
        </p:sp>
        <p:sp>
          <p:nvSpPr>
            <p:cNvPr id="24" name="Freeform 199"/>
            <p:cNvSpPr>
              <a:spLocks/>
            </p:cNvSpPr>
            <p:nvPr/>
          </p:nvSpPr>
          <p:spPr bwMode="auto">
            <a:xfrm flipV="1">
              <a:off x="4497125" y="4198822"/>
              <a:ext cx="1505" cy="9949"/>
            </a:xfrm>
            <a:custGeom>
              <a:avLst/>
              <a:gdLst>
                <a:gd name="T0" fmla="*/ 0 w 1587"/>
                <a:gd name="T1" fmla="*/ 0 h 12"/>
                <a:gd name="T2" fmla="*/ 0 w 1587"/>
                <a:gd name="T3" fmla="*/ 0 h 12"/>
                <a:gd name="T4" fmla="*/ 0 w 1587"/>
                <a:gd name="T5" fmla="*/ 2147483647 h 12"/>
                <a:gd name="T6" fmla="*/ 0 60000 65536"/>
                <a:gd name="T7" fmla="*/ 0 60000 65536"/>
                <a:gd name="T8" fmla="*/ 0 60000 65536"/>
                <a:gd name="T9" fmla="*/ 0 w 1587"/>
                <a:gd name="T10" fmla="*/ 0 h 12"/>
                <a:gd name="T11" fmla="*/ 1587 w 1587"/>
                <a:gd name="T12" fmla="*/ 12 h 12"/>
              </a:gdLst>
              <a:ahLst/>
              <a:cxnLst>
                <a:cxn ang="T6">
                  <a:pos x="T0" y="T1"/>
                </a:cxn>
                <a:cxn ang="T7">
                  <a:pos x="T2" y="T3"/>
                </a:cxn>
                <a:cxn ang="T8">
                  <a:pos x="T4" y="T5"/>
                </a:cxn>
              </a:cxnLst>
              <a:rect l="T9" t="T10" r="T11" b="T12"/>
              <a:pathLst>
                <a:path w="1587" h="12">
                  <a:moveTo>
                    <a:pt x="0" y="0"/>
                  </a:moveTo>
                  <a:lnTo>
                    <a:pt x="0" y="0"/>
                  </a:lnTo>
                  <a:lnTo>
                    <a:pt x="0" y="12"/>
                  </a:lnTo>
                </a:path>
              </a:pathLst>
            </a:custGeom>
            <a:noFill/>
            <a:ln w="25400">
              <a:solidFill>
                <a:srgbClr val="FF0000"/>
              </a:solidFill>
              <a:round/>
              <a:headEnd/>
              <a:tailEnd/>
            </a:ln>
          </p:spPr>
          <p:txBody>
            <a:bodyPr/>
            <a:lstStyle/>
            <a:p>
              <a:endParaRPr lang="de-DE"/>
            </a:p>
          </p:txBody>
        </p:sp>
        <p:sp>
          <p:nvSpPr>
            <p:cNvPr id="25" name="Line 200"/>
            <p:cNvSpPr>
              <a:spLocks noChangeShapeType="1"/>
            </p:cNvSpPr>
            <p:nvPr/>
          </p:nvSpPr>
          <p:spPr bwMode="auto">
            <a:xfrm>
              <a:off x="4497125" y="4195979"/>
              <a:ext cx="1505" cy="1422"/>
            </a:xfrm>
            <a:prstGeom prst="line">
              <a:avLst/>
            </a:prstGeom>
            <a:noFill/>
            <a:ln w="25400">
              <a:solidFill>
                <a:srgbClr val="FF0000"/>
              </a:solidFill>
              <a:round/>
              <a:headEnd/>
              <a:tailEnd/>
            </a:ln>
          </p:spPr>
          <p:txBody>
            <a:bodyPr/>
            <a:lstStyle/>
            <a:p>
              <a:endParaRPr lang="de-DE"/>
            </a:p>
          </p:txBody>
        </p:sp>
        <p:sp>
          <p:nvSpPr>
            <p:cNvPr id="26" name="Line 201"/>
            <p:cNvSpPr>
              <a:spLocks noChangeShapeType="1"/>
            </p:cNvSpPr>
            <p:nvPr/>
          </p:nvSpPr>
          <p:spPr bwMode="auto">
            <a:xfrm flipH="1" flipV="1">
              <a:off x="4489598" y="4140553"/>
              <a:ext cx="1506" cy="14212"/>
            </a:xfrm>
            <a:prstGeom prst="line">
              <a:avLst/>
            </a:prstGeom>
            <a:noFill/>
            <a:ln w="25400">
              <a:solidFill>
                <a:srgbClr val="FF0000"/>
              </a:solidFill>
              <a:round/>
              <a:headEnd/>
              <a:tailEnd/>
            </a:ln>
          </p:spPr>
          <p:txBody>
            <a:bodyPr/>
            <a:lstStyle/>
            <a:p>
              <a:endParaRPr lang="de-DE"/>
            </a:p>
          </p:txBody>
        </p:sp>
        <p:sp>
          <p:nvSpPr>
            <p:cNvPr id="27" name="Line 202"/>
            <p:cNvSpPr>
              <a:spLocks noChangeShapeType="1"/>
            </p:cNvSpPr>
            <p:nvPr/>
          </p:nvSpPr>
          <p:spPr bwMode="auto">
            <a:xfrm flipV="1">
              <a:off x="4489598" y="4085125"/>
              <a:ext cx="4516" cy="14212"/>
            </a:xfrm>
            <a:prstGeom prst="line">
              <a:avLst/>
            </a:prstGeom>
            <a:noFill/>
            <a:ln w="25400">
              <a:solidFill>
                <a:srgbClr val="FF0000"/>
              </a:solidFill>
              <a:round/>
              <a:headEnd/>
              <a:tailEnd/>
            </a:ln>
          </p:spPr>
          <p:txBody>
            <a:bodyPr/>
            <a:lstStyle/>
            <a:p>
              <a:endParaRPr lang="de-DE"/>
            </a:p>
          </p:txBody>
        </p:sp>
        <p:sp>
          <p:nvSpPr>
            <p:cNvPr id="28" name="Freeform 203"/>
            <p:cNvSpPr>
              <a:spLocks/>
            </p:cNvSpPr>
            <p:nvPr/>
          </p:nvSpPr>
          <p:spPr bwMode="auto">
            <a:xfrm flipV="1">
              <a:off x="4509167" y="4039646"/>
              <a:ext cx="1505" cy="4264"/>
            </a:xfrm>
            <a:custGeom>
              <a:avLst/>
              <a:gdLst>
                <a:gd name="T0" fmla="*/ 0 w 2"/>
                <a:gd name="T1" fmla="*/ 0 h 6"/>
                <a:gd name="T2" fmla="*/ 0 w 2"/>
                <a:gd name="T3" fmla="*/ 0 h 6"/>
                <a:gd name="T4" fmla="*/ 2147483647 w 2"/>
                <a:gd name="T5" fmla="*/ 2147483647 h 6"/>
                <a:gd name="T6" fmla="*/ 0 60000 65536"/>
                <a:gd name="T7" fmla="*/ 0 60000 65536"/>
                <a:gd name="T8" fmla="*/ 0 60000 65536"/>
                <a:gd name="T9" fmla="*/ 0 w 2"/>
                <a:gd name="T10" fmla="*/ 0 h 6"/>
                <a:gd name="T11" fmla="*/ 2 w 2"/>
                <a:gd name="T12" fmla="*/ 6 h 6"/>
              </a:gdLst>
              <a:ahLst/>
              <a:cxnLst>
                <a:cxn ang="T6">
                  <a:pos x="T0" y="T1"/>
                </a:cxn>
                <a:cxn ang="T7">
                  <a:pos x="T2" y="T3"/>
                </a:cxn>
                <a:cxn ang="T8">
                  <a:pos x="T4" y="T5"/>
                </a:cxn>
              </a:cxnLst>
              <a:rect l="T9" t="T10" r="T11" b="T12"/>
              <a:pathLst>
                <a:path w="2" h="6">
                  <a:moveTo>
                    <a:pt x="0" y="0"/>
                  </a:moveTo>
                  <a:lnTo>
                    <a:pt x="0" y="0"/>
                  </a:lnTo>
                  <a:lnTo>
                    <a:pt x="2" y="6"/>
                  </a:lnTo>
                </a:path>
              </a:pathLst>
            </a:custGeom>
            <a:noFill/>
            <a:ln w="25400">
              <a:solidFill>
                <a:srgbClr val="FF0000"/>
              </a:solidFill>
              <a:round/>
              <a:headEnd/>
              <a:tailEnd/>
            </a:ln>
          </p:spPr>
          <p:txBody>
            <a:bodyPr/>
            <a:lstStyle/>
            <a:p>
              <a:endParaRPr lang="de-DE"/>
            </a:p>
          </p:txBody>
        </p:sp>
        <p:sp>
          <p:nvSpPr>
            <p:cNvPr id="29" name="Line 204"/>
            <p:cNvSpPr>
              <a:spLocks noChangeShapeType="1"/>
            </p:cNvSpPr>
            <p:nvPr/>
          </p:nvSpPr>
          <p:spPr bwMode="auto">
            <a:xfrm>
              <a:off x="4503146" y="4031119"/>
              <a:ext cx="1505" cy="1422"/>
            </a:xfrm>
            <a:prstGeom prst="line">
              <a:avLst/>
            </a:prstGeom>
            <a:noFill/>
            <a:ln w="25400">
              <a:solidFill>
                <a:srgbClr val="FF0000"/>
              </a:solidFill>
              <a:round/>
              <a:headEnd/>
              <a:tailEnd/>
            </a:ln>
          </p:spPr>
          <p:txBody>
            <a:bodyPr/>
            <a:lstStyle/>
            <a:p>
              <a:endParaRPr lang="de-DE"/>
            </a:p>
          </p:txBody>
        </p:sp>
        <p:sp>
          <p:nvSpPr>
            <p:cNvPr id="30" name="Line 205"/>
            <p:cNvSpPr>
              <a:spLocks noChangeShapeType="1"/>
            </p:cNvSpPr>
            <p:nvPr/>
          </p:nvSpPr>
          <p:spPr bwMode="auto">
            <a:xfrm flipV="1">
              <a:off x="4479062" y="3975692"/>
              <a:ext cx="3010" cy="14212"/>
            </a:xfrm>
            <a:prstGeom prst="line">
              <a:avLst/>
            </a:prstGeom>
            <a:noFill/>
            <a:ln w="25400">
              <a:solidFill>
                <a:srgbClr val="FF0000"/>
              </a:solidFill>
              <a:round/>
              <a:headEnd/>
              <a:tailEnd/>
            </a:ln>
          </p:spPr>
          <p:txBody>
            <a:bodyPr/>
            <a:lstStyle/>
            <a:p>
              <a:endParaRPr lang="de-DE"/>
            </a:p>
          </p:txBody>
        </p:sp>
        <p:sp>
          <p:nvSpPr>
            <p:cNvPr id="31" name="Freeform 206"/>
            <p:cNvSpPr>
              <a:spLocks/>
            </p:cNvSpPr>
            <p:nvPr/>
          </p:nvSpPr>
          <p:spPr bwMode="auto">
            <a:xfrm flipV="1">
              <a:off x="4486588" y="3931634"/>
              <a:ext cx="1506" cy="2842"/>
            </a:xfrm>
            <a:custGeom>
              <a:avLst/>
              <a:gdLst>
                <a:gd name="T0" fmla="*/ 0 w 1"/>
                <a:gd name="T1" fmla="*/ 0 h 4"/>
                <a:gd name="T2" fmla="*/ 0 w 1"/>
                <a:gd name="T3" fmla="*/ 0 h 4"/>
                <a:gd name="T4" fmla="*/ 2147483647 w 1"/>
                <a:gd name="T5" fmla="*/ 2147483647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0"/>
                  </a:lnTo>
                  <a:lnTo>
                    <a:pt x="1" y="4"/>
                  </a:lnTo>
                </a:path>
              </a:pathLst>
            </a:custGeom>
            <a:noFill/>
            <a:ln w="25400">
              <a:solidFill>
                <a:srgbClr val="FF0000"/>
              </a:solidFill>
              <a:round/>
              <a:headEnd/>
              <a:tailEnd/>
            </a:ln>
          </p:spPr>
          <p:txBody>
            <a:bodyPr/>
            <a:lstStyle/>
            <a:p>
              <a:endParaRPr lang="de-DE"/>
            </a:p>
          </p:txBody>
        </p:sp>
        <p:sp>
          <p:nvSpPr>
            <p:cNvPr id="32" name="Line 207"/>
            <p:cNvSpPr>
              <a:spLocks noChangeShapeType="1"/>
            </p:cNvSpPr>
            <p:nvPr/>
          </p:nvSpPr>
          <p:spPr bwMode="auto">
            <a:xfrm>
              <a:off x="4491104" y="3920265"/>
              <a:ext cx="1505" cy="1422"/>
            </a:xfrm>
            <a:prstGeom prst="line">
              <a:avLst/>
            </a:prstGeom>
            <a:noFill/>
            <a:ln w="25400">
              <a:solidFill>
                <a:srgbClr val="FF0000"/>
              </a:solidFill>
              <a:round/>
              <a:headEnd/>
              <a:tailEnd/>
            </a:ln>
          </p:spPr>
          <p:txBody>
            <a:bodyPr/>
            <a:lstStyle/>
            <a:p>
              <a:endParaRPr lang="de-DE"/>
            </a:p>
          </p:txBody>
        </p:sp>
        <p:sp>
          <p:nvSpPr>
            <p:cNvPr id="33" name="Line 208"/>
            <p:cNvSpPr>
              <a:spLocks noChangeShapeType="1"/>
            </p:cNvSpPr>
            <p:nvPr/>
          </p:nvSpPr>
          <p:spPr bwMode="auto">
            <a:xfrm flipV="1">
              <a:off x="4504651" y="3866259"/>
              <a:ext cx="3010" cy="12791"/>
            </a:xfrm>
            <a:prstGeom prst="line">
              <a:avLst/>
            </a:prstGeom>
            <a:noFill/>
            <a:ln w="25400">
              <a:solidFill>
                <a:srgbClr val="FF0000"/>
              </a:solidFill>
              <a:round/>
              <a:headEnd/>
              <a:tailEnd/>
            </a:ln>
          </p:spPr>
          <p:txBody>
            <a:bodyPr/>
            <a:lstStyle/>
            <a:p>
              <a:endParaRPr lang="de-DE"/>
            </a:p>
          </p:txBody>
        </p:sp>
        <p:sp>
          <p:nvSpPr>
            <p:cNvPr id="34" name="Freeform 209"/>
            <p:cNvSpPr>
              <a:spLocks/>
            </p:cNvSpPr>
            <p:nvPr/>
          </p:nvSpPr>
          <p:spPr bwMode="auto">
            <a:xfrm flipV="1">
              <a:off x="4515188" y="3812253"/>
              <a:ext cx="3010" cy="12791"/>
            </a:xfrm>
            <a:custGeom>
              <a:avLst/>
              <a:gdLst>
                <a:gd name="T0" fmla="*/ 0 w 3"/>
                <a:gd name="T1" fmla="*/ 0 h 16"/>
                <a:gd name="T2" fmla="*/ 0 w 3"/>
                <a:gd name="T3" fmla="*/ 0 h 16"/>
                <a:gd name="T4" fmla="*/ 2147483647 w 3"/>
                <a:gd name="T5" fmla="*/ 2147483647 h 16"/>
                <a:gd name="T6" fmla="*/ 0 60000 65536"/>
                <a:gd name="T7" fmla="*/ 0 60000 65536"/>
                <a:gd name="T8" fmla="*/ 0 60000 65536"/>
                <a:gd name="T9" fmla="*/ 0 w 3"/>
                <a:gd name="T10" fmla="*/ 0 h 16"/>
                <a:gd name="T11" fmla="*/ 3 w 3"/>
                <a:gd name="T12" fmla="*/ 16 h 16"/>
              </a:gdLst>
              <a:ahLst/>
              <a:cxnLst>
                <a:cxn ang="T6">
                  <a:pos x="T0" y="T1"/>
                </a:cxn>
                <a:cxn ang="T7">
                  <a:pos x="T2" y="T3"/>
                </a:cxn>
                <a:cxn ang="T8">
                  <a:pos x="T4" y="T5"/>
                </a:cxn>
              </a:cxnLst>
              <a:rect l="T9" t="T10" r="T11" b="T12"/>
              <a:pathLst>
                <a:path w="3" h="16">
                  <a:moveTo>
                    <a:pt x="0" y="0"/>
                  </a:moveTo>
                  <a:lnTo>
                    <a:pt x="0" y="0"/>
                  </a:lnTo>
                  <a:lnTo>
                    <a:pt x="3" y="16"/>
                  </a:lnTo>
                </a:path>
              </a:pathLst>
            </a:custGeom>
            <a:noFill/>
            <a:ln w="25400">
              <a:solidFill>
                <a:srgbClr val="FF0000"/>
              </a:solidFill>
              <a:round/>
              <a:headEnd/>
              <a:tailEnd/>
            </a:ln>
          </p:spPr>
          <p:txBody>
            <a:bodyPr/>
            <a:lstStyle/>
            <a:p>
              <a:endParaRPr lang="de-DE"/>
            </a:p>
          </p:txBody>
        </p:sp>
        <p:sp>
          <p:nvSpPr>
            <p:cNvPr id="35" name="Line 210"/>
            <p:cNvSpPr>
              <a:spLocks noChangeShapeType="1"/>
            </p:cNvSpPr>
            <p:nvPr/>
          </p:nvSpPr>
          <p:spPr bwMode="auto">
            <a:xfrm>
              <a:off x="4518199" y="3810832"/>
              <a:ext cx="1505" cy="1421"/>
            </a:xfrm>
            <a:prstGeom prst="line">
              <a:avLst/>
            </a:prstGeom>
            <a:noFill/>
            <a:ln w="25400">
              <a:solidFill>
                <a:srgbClr val="FF0000"/>
              </a:solidFill>
              <a:round/>
              <a:headEnd/>
              <a:tailEnd/>
            </a:ln>
          </p:spPr>
          <p:txBody>
            <a:bodyPr/>
            <a:lstStyle/>
            <a:p>
              <a:endParaRPr lang="de-DE"/>
            </a:p>
          </p:txBody>
        </p:sp>
        <p:sp>
          <p:nvSpPr>
            <p:cNvPr id="36" name="Line 211"/>
            <p:cNvSpPr>
              <a:spLocks noChangeShapeType="1"/>
            </p:cNvSpPr>
            <p:nvPr/>
          </p:nvSpPr>
          <p:spPr bwMode="auto">
            <a:xfrm flipH="1" flipV="1">
              <a:off x="4498630" y="3756826"/>
              <a:ext cx="4516" cy="12790"/>
            </a:xfrm>
            <a:prstGeom prst="line">
              <a:avLst/>
            </a:prstGeom>
            <a:noFill/>
            <a:ln w="25400">
              <a:solidFill>
                <a:srgbClr val="FF0000"/>
              </a:solidFill>
              <a:round/>
              <a:headEnd/>
              <a:tailEnd/>
            </a:ln>
          </p:spPr>
          <p:txBody>
            <a:bodyPr/>
            <a:lstStyle/>
            <a:p>
              <a:endParaRPr lang="de-DE"/>
            </a:p>
          </p:txBody>
        </p:sp>
        <p:sp>
          <p:nvSpPr>
            <p:cNvPr id="37" name="Freeform 212"/>
            <p:cNvSpPr>
              <a:spLocks/>
            </p:cNvSpPr>
            <p:nvPr/>
          </p:nvSpPr>
          <p:spPr bwMode="auto">
            <a:xfrm flipV="1">
              <a:off x="4482073" y="3704241"/>
              <a:ext cx="3010" cy="11370"/>
            </a:xfrm>
            <a:custGeom>
              <a:avLst/>
              <a:gdLst>
                <a:gd name="T0" fmla="*/ 2147483647 w 5"/>
                <a:gd name="T1" fmla="*/ 0 h 13"/>
                <a:gd name="T2" fmla="*/ 2147483647 w 5"/>
                <a:gd name="T3" fmla="*/ 0 h 13"/>
                <a:gd name="T4" fmla="*/ 0 w 5"/>
                <a:gd name="T5" fmla="*/ 2147483647 h 13"/>
                <a:gd name="T6" fmla="*/ 0 60000 65536"/>
                <a:gd name="T7" fmla="*/ 0 60000 65536"/>
                <a:gd name="T8" fmla="*/ 0 60000 65536"/>
                <a:gd name="T9" fmla="*/ 0 w 5"/>
                <a:gd name="T10" fmla="*/ 0 h 13"/>
                <a:gd name="T11" fmla="*/ 5 w 5"/>
                <a:gd name="T12" fmla="*/ 13 h 13"/>
              </a:gdLst>
              <a:ahLst/>
              <a:cxnLst>
                <a:cxn ang="T6">
                  <a:pos x="T0" y="T1"/>
                </a:cxn>
                <a:cxn ang="T7">
                  <a:pos x="T2" y="T3"/>
                </a:cxn>
                <a:cxn ang="T8">
                  <a:pos x="T4" y="T5"/>
                </a:cxn>
              </a:cxnLst>
              <a:rect l="T9" t="T10" r="T11" b="T12"/>
              <a:pathLst>
                <a:path w="5" h="13">
                  <a:moveTo>
                    <a:pt x="5" y="0"/>
                  </a:moveTo>
                  <a:lnTo>
                    <a:pt x="5" y="0"/>
                  </a:lnTo>
                  <a:lnTo>
                    <a:pt x="0" y="13"/>
                  </a:lnTo>
                </a:path>
              </a:pathLst>
            </a:custGeom>
            <a:noFill/>
            <a:ln w="25400">
              <a:solidFill>
                <a:srgbClr val="FF0000"/>
              </a:solidFill>
              <a:round/>
              <a:headEnd/>
              <a:tailEnd/>
            </a:ln>
          </p:spPr>
          <p:txBody>
            <a:bodyPr/>
            <a:lstStyle/>
            <a:p>
              <a:endParaRPr lang="de-DE"/>
            </a:p>
          </p:txBody>
        </p:sp>
        <p:sp>
          <p:nvSpPr>
            <p:cNvPr id="38" name="Line 213"/>
            <p:cNvSpPr>
              <a:spLocks noChangeShapeType="1"/>
            </p:cNvSpPr>
            <p:nvPr/>
          </p:nvSpPr>
          <p:spPr bwMode="auto">
            <a:xfrm>
              <a:off x="4479062" y="3701398"/>
              <a:ext cx="1505" cy="1422"/>
            </a:xfrm>
            <a:prstGeom prst="line">
              <a:avLst/>
            </a:prstGeom>
            <a:noFill/>
            <a:ln w="25400">
              <a:solidFill>
                <a:srgbClr val="FF0000"/>
              </a:solidFill>
              <a:round/>
              <a:headEnd/>
              <a:tailEnd/>
            </a:ln>
          </p:spPr>
          <p:txBody>
            <a:bodyPr/>
            <a:lstStyle/>
            <a:p>
              <a:endParaRPr lang="de-DE"/>
            </a:p>
          </p:txBody>
        </p:sp>
        <p:sp>
          <p:nvSpPr>
            <p:cNvPr id="39" name="Freeform 214"/>
            <p:cNvSpPr>
              <a:spLocks/>
            </p:cNvSpPr>
            <p:nvPr/>
          </p:nvSpPr>
          <p:spPr bwMode="auto">
            <a:xfrm flipV="1">
              <a:off x="4424873" y="3663026"/>
              <a:ext cx="16557" cy="11370"/>
            </a:xfrm>
            <a:custGeom>
              <a:avLst/>
              <a:gdLst>
                <a:gd name="T0" fmla="*/ 2147483647 w 21"/>
                <a:gd name="T1" fmla="*/ 0 h 14"/>
                <a:gd name="T2" fmla="*/ 2147483647 w 21"/>
                <a:gd name="T3" fmla="*/ 2147483647 h 14"/>
                <a:gd name="T4" fmla="*/ 0 w 21"/>
                <a:gd name="T5" fmla="*/ 2147483647 h 14"/>
                <a:gd name="T6" fmla="*/ 0 60000 65536"/>
                <a:gd name="T7" fmla="*/ 0 60000 65536"/>
                <a:gd name="T8" fmla="*/ 0 60000 65536"/>
                <a:gd name="T9" fmla="*/ 0 w 21"/>
                <a:gd name="T10" fmla="*/ 0 h 14"/>
                <a:gd name="T11" fmla="*/ 21 w 21"/>
                <a:gd name="T12" fmla="*/ 14 h 14"/>
              </a:gdLst>
              <a:ahLst/>
              <a:cxnLst>
                <a:cxn ang="T6">
                  <a:pos x="T0" y="T1"/>
                </a:cxn>
                <a:cxn ang="T7">
                  <a:pos x="T2" y="T3"/>
                </a:cxn>
                <a:cxn ang="T8">
                  <a:pos x="T4" y="T5"/>
                </a:cxn>
              </a:cxnLst>
              <a:rect l="T9" t="T10" r="T11" b="T12"/>
              <a:pathLst>
                <a:path w="21" h="14">
                  <a:moveTo>
                    <a:pt x="21" y="0"/>
                  </a:moveTo>
                  <a:lnTo>
                    <a:pt x="4" y="11"/>
                  </a:lnTo>
                  <a:lnTo>
                    <a:pt x="0" y="14"/>
                  </a:lnTo>
                </a:path>
              </a:pathLst>
            </a:custGeom>
            <a:noFill/>
            <a:ln w="25400">
              <a:solidFill>
                <a:srgbClr val="FF0000"/>
              </a:solidFill>
              <a:round/>
              <a:headEnd/>
              <a:tailEnd/>
            </a:ln>
          </p:spPr>
          <p:txBody>
            <a:bodyPr/>
            <a:lstStyle/>
            <a:p>
              <a:endParaRPr lang="de-DE"/>
            </a:p>
          </p:txBody>
        </p:sp>
        <p:sp>
          <p:nvSpPr>
            <p:cNvPr id="40" name="Line 215"/>
            <p:cNvSpPr>
              <a:spLocks noChangeShapeType="1"/>
            </p:cNvSpPr>
            <p:nvPr/>
          </p:nvSpPr>
          <p:spPr bwMode="auto">
            <a:xfrm flipH="1" flipV="1">
              <a:off x="4418852" y="3636023"/>
              <a:ext cx="3010" cy="14212"/>
            </a:xfrm>
            <a:prstGeom prst="line">
              <a:avLst/>
            </a:prstGeom>
            <a:noFill/>
            <a:ln w="25400">
              <a:solidFill>
                <a:srgbClr val="FF0000"/>
              </a:solidFill>
              <a:round/>
              <a:headEnd/>
              <a:tailEnd/>
            </a:ln>
          </p:spPr>
          <p:txBody>
            <a:bodyPr/>
            <a:lstStyle/>
            <a:p>
              <a:endParaRPr lang="de-DE"/>
            </a:p>
          </p:txBody>
        </p:sp>
        <p:sp>
          <p:nvSpPr>
            <p:cNvPr id="41" name="Freeform 216"/>
            <p:cNvSpPr>
              <a:spLocks/>
            </p:cNvSpPr>
            <p:nvPr/>
          </p:nvSpPr>
          <p:spPr bwMode="auto">
            <a:xfrm flipV="1">
              <a:off x="4406810" y="3590544"/>
              <a:ext cx="1505" cy="4264"/>
            </a:xfrm>
            <a:custGeom>
              <a:avLst/>
              <a:gdLst>
                <a:gd name="T0" fmla="*/ 2147483647 w 2"/>
                <a:gd name="T1" fmla="*/ 0 h 6"/>
                <a:gd name="T2" fmla="*/ 2147483647 w 2"/>
                <a:gd name="T3" fmla="*/ 0 h 6"/>
                <a:gd name="T4" fmla="*/ 0 w 2"/>
                <a:gd name="T5" fmla="*/ 2147483647 h 6"/>
                <a:gd name="T6" fmla="*/ 0 60000 65536"/>
                <a:gd name="T7" fmla="*/ 0 60000 65536"/>
                <a:gd name="T8" fmla="*/ 0 60000 65536"/>
                <a:gd name="T9" fmla="*/ 0 w 2"/>
                <a:gd name="T10" fmla="*/ 0 h 6"/>
                <a:gd name="T11" fmla="*/ 2 w 2"/>
                <a:gd name="T12" fmla="*/ 6 h 6"/>
              </a:gdLst>
              <a:ahLst/>
              <a:cxnLst>
                <a:cxn ang="T6">
                  <a:pos x="T0" y="T1"/>
                </a:cxn>
                <a:cxn ang="T7">
                  <a:pos x="T2" y="T3"/>
                </a:cxn>
                <a:cxn ang="T8">
                  <a:pos x="T4" y="T5"/>
                </a:cxn>
              </a:cxnLst>
              <a:rect l="T9" t="T10" r="T11" b="T12"/>
              <a:pathLst>
                <a:path w="2" h="6">
                  <a:moveTo>
                    <a:pt x="2" y="0"/>
                  </a:moveTo>
                  <a:lnTo>
                    <a:pt x="2" y="0"/>
                  </a:lnTo>
                  <a:lnTo>
                    <a:pt x="0" y="6"/>
                  </a:lnTo>
                </a:path>
              </a:pathLst>
            </a:custGeom>
            <a:noFill/>
            <a:ln w="25400">
              <a:solidFill>
                <a:srgbClr val="FF0000"/>
              </a:solidFill>
              <a:round/>
              <a:headEnd/>
              <a:tailEnd/>
            </a:ln>
          </p:spPr>
          <p:txBody>
            <a:bodyPr/>
            <a:lstStyle/>
            <a:p>
              <a:endParaRPr lang="de-DE"/>
            </a:p>
          </p:txBody>
        </p:sp>
        <p:sp>
          <p:nvSpPr>
            <p:cNvPr id="42" name="Line 217"/>
            <p:cNvSpPr>
              <a:spLocks noChangeShapeType="1"/>
            </p:cNvSpPr>
            <p:nvPr/>
          </p:nvSpPr>
          <p:spPr bwMode="auto">
            <a:xfrm>
              <a:off x="4409821" y="3580596"/>
              <a:ext cx="1505" cy="1421"/>
            </a:xfrm>
            <a:prstGeom prst="line">
              <a:avLst/>
            </a:prstGeom>
            <a:noFill/>
            <a:ln w="25400">
              <a:solidFill>
                <a:srgbClr val="FF0000"/>
              </a:solidFill>
              <a:round/>
              <a:headEnd/>
              <a:tailEnd/>
            </a:ln>
          </p:spPr>
          <p:txBody>
            <a:bodyPr/>
            <a:lstStyle/>
            <a:p>
              <a:endParaRPr lang="de-DE"/>
            </a:p>
          </p:txBody>
        </p:sp>
        <p:sp>
          <p:nvSpPr>
            <p:cNvPr id="43" name="Line 218"/>
            <p:cNvSpPr>
              <a:spLocks noChangeShapeType="1"/>
            </p:cNvSpPr>
            <p:nvPr/>
          </p:nvSpPr>
          <p:spPr bwMode="auto">
            <a:xfrm flipV="1">
              <a:off x="4423368" y="3526590"/>
              <a:ext cx="4516" cy="12790"/>
            </a:xfrm>
            <a:prstGeom prst="line">
              <a:avLst/>
            </a:prstGeom>
            <a:noFill/>
            <a:ln w="25400">
              <a:solidFill>
                <a:srgbClr val="FF0000"/>
              </a:solidFill>
              <a:round/>
              <a:headEnd/>
              <a:tailEnd/>
            </a:ln>
          </p:spPr>
          <p:txBody>
            <a:bodyPr/>
            <a:lstStyle/>
            <a:p>
              <a:endParaRPr lang="de-DE"/>
            </a:p>
          </p:txBody>
        </p:sp>
        <p:sp>
          <p:nvSpPr>
            <p:cNvPr id="44" name="Freeform 219"/>
            <p:cNvSpPr>
              <a:spLocks/>
            </p:cNvSpPr>
            <p:nvPr/>
          </p:nvSpPr>
          <p:spPr bwMode="auto">
            <a:xfrm flipV="1">
              <a:off x="4435410" y="3456950"/>
              <a:ext cx="1506" cy="28424"/>
            </a:xfrm>
            <a:custGeom>
              <a:avLst/>
              <a:gdLst>
                <a:gd name="T0" fmla="*/ 0 w 1"/>
                <a:gd name="T1" fmla="*/ 0 h 34"/>
                <a:gd name="T2" fmla="*/ 0 w 1"/>
                <a:gd name="T3" fmla="*/ 2147483647 h 34"/>
                <a:gd name="T4" fmla="*/ 2147483647 w 1"/>
                <a:gd name="T5" fmla="*/ 2147483647 h 34"/>
                <a:gd name="T6" fmla="*/ 0 60000 65536"/>
                <a:gd name="T7" fmla="*/ 0 60000 65536"/>
                <a:gd name="T8" fmla="*/ 0 60000 65536"/>
                <a:gd name="T9" fmla="*/ 0 w 1"/>
                <a:gd name="T10" fmla="*/ 0 h 34"/>
                <a:gd name="T11" fmla="*/ 1 w 1"/>
                <a:gd name="T12" fmla="*/ 34 h 34"/>
              </a:gdLst>
              <a:ahLst/>
              <a:cxnLst>
                <a:cxn ang="T6">
                  <a:pos x="T0" y="T1"/>
                </a:cxn>
                <a:cxn ang="T7">
                  <a:pos x="T2" y="T3"/>
                </a:cxn>
                <a:cxn ang="T8">
                  <a:pos x="T4" y="T5"/>
                </a:cxn>
              </a:cxnLst>
              <a:rect l="T9" t="T10" r="T11" b="T12"/>
              <a:pathLst>
                <a:path w="1" h="34">
                  <a:moveTo>
                    <a:pt x="0" y="0"/>
                  </a:moveTo>
                  <a:lnTo>
                    <a:pt x="0" y="17"/>
                  </a:lnTo>
                  <a:lnTo>
                    <a:pt x="1" y="34"/>
                  </a:lnTo>
                </a:path>
              </a:pathLst>
            </a:custGeom>
            <a:noFill/>
            <a:ln w="25400">
              <a:solidFill>
                <a:srgbClr val="FF0000"/>
              </a:solidFill>
              <a:round/>
              <a:headEnd/>
              <a:tailEnd/>
            </a:ln>
          </p:spPr>
          <p:txBody>
            <a:bodyPr/>
            <a:lstStyle/>
            <a:p>
              <a:endParaRPr lang="de-DE"/>
            </a:p>
          </p:txBody>
        </p:sp>
        <p:sp>
          <p:nvSpPr>
            <p:cNvPr id="45" name="Line 220"/>
            <p:cNvSpPr>
              <a:spLocks noChangeShapeType="1"/>
            </p:cNvSpPr>
            <p:nvPr/>
          </p:nvSpPr>
          <p:spPr bwMode="auto">
            <a:xfrm flipV="1">
              <a:off x="4444441" y="3415735"/>
              <a:ext cx="4516" cy="14212"/>
            </a:xfrm>
            <a:prstGeom prst="line">
              <a:avLst/>
            </a:prstGeom>
            <a:noFill/>
            <a:ln w="25400">
              <a:solidFill>
                <a:srgbClr val="FF0000"/>
              </a:solidFill>
              <a:round/>
              <a:headEnd/>
              <a:tailEnd/>
            </a:ln>
          </p:spPr>
          <p:txBody>
            <a:bodyPr/>
            <a:lstStyle/>
            <a:p>
              <a:endParaRPr lang="de-DE"/>
            </a:p>
          </p:txBody>
        </p:sp>
        <p:sp>
          <p:nvSpPr>
            <p:cNvPr id="46" name="Line 221"/>
            <p:cNvSpPr>
              <a:spLocks noChangeShapeType="1"/>
            </p:cNvSpPr>
            <p:nvPr/>
          </p:nvSpPr>
          <p:spPr bwMode="auto">
            <a:xfrm flipV="1">
              <a:off x="4460999" y="3361729"/>
              <a:ext cx="4515" cy="12790"/>
            </a:xfrm>
            <a:prstGeom prst="line">
              <a:avLst/>
            </a:prstGeom>
            <a:noFill/>
            <a:ln w="25400">
              <a:solidFill>
                <a:srgbClr val="FF0000"/>
              </a:solidFill>
              <a:round/>
              <a:headEnd/>
              <a:tailEnd/>
            </a:ln>
          </p:spPr>
          <p:txBody>
            <a:bodyPr/>
            <a:lstStyle/>
            <a:p>
              <a:endParaRPr lang="de-DE"/>
            </a:p>
          </p:txBody>
        </p:sp>
        <p:sp>
          <p:nvSpPr>
            <p:cNvPr id="47" name="Line 222"/>
            <p:cNvSpPr>
              <a:spLocks noChangeShapeType="1"/>
            </p:cNvSpPr>
            <p:nvPr/>
          </p:nvSpPr>
          <p:spPr bwMode="auto">
            <a:xfrm flipH="1" flipV="1">
              <a:off x="4456483" y="3306302"/>
              <a:ext cx="6021" cy="14212"/>
            </a:xfrm>
            <a:prstGeom prst="line">
              <a:avLst/>
            </a:prstGeom>
            <a:noFill/>
            <a:ln w="25400">
              <a:solidFill>
                <a:srgbClr val="FF0000"/>
              </a:solidFill>
              <a:round/>
              <a:headEnd/>
              <a:tailEnd/>
            </a:ln>
          </p:spPr>
          <p:txBody>
            <a:bodyPr/>
            <a:lstStyle/>
            <a:p>
              <a:endParaRPr lang="de-DE"/>
            </a:p>
          </p:txBody>
        </p:sp>
        <p:sp>
          <p:nvSpPr>
            <p:cNvPr id="48" name="Line 223"/>
            <p:cNvSpPr>
              <a:spLocks noChangeShapeType="1"/>
            </p:cNvSpPr>
            <p:nvPr/>
          </p:nvSpPr>
          <p:spPr bwMode="auto">
            <a:xfrm flipV="1">
              <a:off x="4456483" y="3252296"/>
              <a:ext cx="6021" cy="12791"/>
            </a:xfrm>
            <a:prstGeom prst="line">
              <a:avLst/>
            </a:prstGeom>
            <a:noFill/>
            <a:ln w="25400">
              <a:solidFill>
                <a:srgbClr val="FF0000"/>
              </a:solidFill>
              <a:round/>
              <a:headEnd/>
              <a:tailEnd/>
            </a:ln>
          </p:spPr>
          <p:txBody>
            <a:bodyPr/>
            <a:lstStyle/>
            <a:p>
              <a:endParaRPr lang="de-DE"/>
            </a:p>
          </p:txBody>
        </p:sp>
        <p:sp>
          <p:nvSpPr>
            <p:cNvPr id="49" name="Freeform 224"/>
            <p:cNvSpPr>
              <a:spLocks/>
            </p:cNvSpPr>
            <p:nvPr/>
          </p:nvSpPr>
          <p:spPr bwMode="auto">
            <a:xfrm flipV="1">
              <a:off x="4477556" y="3205396"/>
              <a:ext cx="1506" cy="5685"/>
            </a:xfrm>
            <a:custGeom>
              <a:avLst/>
              <a:gdLst>
                <a:gd name="T0" fmla="*/ 0 w 2"/>
                <a:gd name="T1" fmla="*/ 0 h 6"/>
                <a:gd name="T2" fmla="*/ 0 w 2"/>
                <a:gd name="T3" fmla="*/ 0 h 6"/>
                <a:gd name="T4" fmla="*/ 2147483647 w 2"/>
                <a:gd name="T5" fmla="*/ 2147483647 h 6"/>
                <a:gd name="T6" fmla="*/ 0 60000 65536"/>
                <a:gd name="T7" fmla="*/ 0 60000 65536"/>
                <a:gd name="T8" fmla="*/ 0 60000 65536"/>
                <a:gd name="T9" fmla="*/ 0 w 2"/>
                <a:gd name="T10" fmla="*/ 0 h 6"/>
                <a:gd name="T11" fmla="*/ 2 w 2"/>
                <a:gd name="T12" fmla="*/ 6 h 6"/>
              </a:gdLst>
              <a:ahLst/>
              <a:cxnLst>
                <a:cxn ang="T6">
                  <a:pos x="T0" y="T1"/>
                </a:cxn>
                <a:cxn ang="T7">
                  <a:pos x="T2" y="T3"/>
                </a:cxn>
                <a:cxn ang="T8">
                  <a:pos x="T4" y="T5"/>
                </a:cxn>
              </a:cxnLst>
              <a:rect l="T9" t="T10" r="T11" b="T12"/>
              <a:pathLst>
                <a:path w="2" h="6">
                  <a:moveTo>
                    <a:pt x="0" y="0"/>
                  </a:moveTo>
                  <a:lnTo>
                    <a:pt x="0" y="0"/>
                  </a:lnTo>
                  <a:lnTo>
                    <a:pt x="2" y="6"/>
                  </a:lnTo>
                </a:path>
              </a:pathLst>
            </a:custGeom>
            <a:noFill/>
            <a:ln w="25400">
              <a:solidFill>
                <a:srgbClr val="FF0000"/>
              </a:solidFill>
              <a:round/>
              <a:headEnd/>
              <a:tailEnd/>
            </a:ln>
          </p:spPr>
          <p:txBody>
            <a:bodyPr/>
            <a:lstStyle/>
            <a:p>
              <a:endParaRPr lang="de-DE"/>
            </a:p>
          </p:txBody>
        </p:sp>
        <p:sp>
          <p:nvSpPr>
            <p:cNvPr id="50" name="Line 225"/>
            <p:cNvSpPr>
              <a:spLocks noChangeShapeType="1"/>
            </p:cNvSpPr>
            <p:nvPr/>
          </p:nvSpPr>
          <p:spPr bwMode="auto">
            <a:xfrm>
              <a:off x="4474546" y="3196869"/>
              <a:ext cx="1506" cy="1421"/>
            </a:xfrm>
            <a:prstGeom prst="line">
              <a:avLst/>
            </a:prstGeom>
            <a:noFill/>
            <a:ln w="25400">
              <a:solidFill>
                <a:srgbClr val="FF0000"/>
              </a:solidFill>
              <a:round/>
              <a:headEnd/>
              <a:tailEnd/>
            </a:ln>
          </p:spPr>
          <p:txBody>
            <a:bodyPr/>
            <a:lstStyle/>
            <a:p>
              <a:endParaRPr lang="de-DE"/>
            </a:p>
          </p:txBody>
        </p:sp>
        <p:sp>
          <p:nvSpPr>
            <p:cNvPr id="51" name="Line 226"/>
            <p:cNvSpPr>
              <a:spLocks noChangeShapeType="1"/>
            </p:cNvSpPr>
            <p:nvPr/>
          </p:nvSpPr>
          <p:spPr bwMode="auto">
            <a:xfrm flipH="1" flipV="1">
              <a:off x="4451968" y="3141441"/>
              <a:ext cx="4515" cy="14212"/>
            </a:xfrm>
            <a:prstGeom prst="line">
              <a:avLst/>
            </a:prstGeom>
            <a:noFill/>
            <a:ln w="25400">
              <a:solidFill>
                <a:srgbClr val="FF0000"/>
              </a:solidFill>
              <a:round/>
              <a:headEnd/>
              <a:tailEnd/>
            </a:ln>
          </p:spPr>
          <p:txBody>
            <a:bodyPr/>
            <a:lstStyle/>
            <a:p>
              <a:endParaRPr lang="de-DE"/>
            </a:p>
          </p:txBody>
        </p:sp>
        <p:sp>
          <p:nvSpPr>
            <p:cNvPr id="52" name="Line 227"/>
            <p:cNvSpPr>
              <a:spLocks noChangeShapeType="1"/>
            </p:cNvSpPr>
            <p:nvPr/>
          </p:nvSpPr>
          <p:spPr bwMode="auto">
            <a:xfrm flipV="1">
              <a:off x="4084688" y="4677770"/>
              <a:ext cx="13547" cy="2842"/>
            </a:xfrm>
            <a:prstGeom prst="line">
              <a:avLst/>
            </a:prstGeom>
            <a:noFill/>
            <a:ln w="25400">
              <a:solidFill>
                <a:srgbClr val="FF0000"/>
              </a:solidFill>
              <a:round/>
              <a:headEnd/>
              <a:tailEnd/>
            </a:ln>
          </p:spPr>
          <p:txBody>
            <a:bodyPr/>
            <a:lstStyle/>
            <a:p>
              <a:endParaRPr lang="de-DE"/>
            </a:p>
          </p:txBody>
        </p:sp>
        <p:sp>
          <p:nvSpPr>
            <p:cNvPr id="53" name="Freeform 228"/>
            <p:cNvSpPr>
              <a:spLocks/>
            </p:cNvSpPr>
            <p:nvPr/>
          </p:nvSpPr>
          <p:spPr bwMode="auto">
            <a:xfrm flipV="1">
              <a:off x="4135867" y="4667821"/>
              <a:ext cx="15052" cy="2842"/>
            </a:xfrm>
            <a:custGeom>
              <a:avLst/>
              <a:gdLst>
                <a:gd name="T0" fmla="*/ 0 w 21"/>
                <a:gd name="T1" fmla="*/ 0 h 4"/>
                <a:gd name="T2" fmla="*/ 2147483647 w 21"/>
                <a:gd name="T3" fmla="*/ 2147483647 h 4"/>
                <a:gd name="T4" fmla="*/ 2147483647 w 21"/>
                <a:gd name="T5" fmla="*/ 2147483647 h 4"/>
                <a:gd name="T6" fmla="*/ 0 60000 65536"/>
                <a:gd name="T7" fmla="*/ 0 60000 65536"/>
                <a:gd name="T8" fmla="*/ 0 60000 65536"/>
                <a:gd name="T9" fmla="*/ 0 w 21"/>
                <a:gd name="T10" fmla="*/ 0 h 4"/>
                <a:gd name="T11" fmla="*/ 21 w 21"/>
                <a:gd name="T12" fmla="*/ 4 h 4"/>
              </a:gdLst>
              <a:ahLst/>
              <a:cxnLst>
                <a:cxn ang="T6">
                  <a:pos x="T0" y="T1"/>
                </a:cxn>
                <a:cxn ang="T7">
                  <a:pos x="T2" y="T3"/>
                </a:cxn>
                <a:cxn ang="T8">
                  <a:pos x="T4" y="T5"/>
                </a:cxn>
              </a:cxnLst>
              <a:rect l="T9" t="T10" r="T11" b="T12"/>
              <a:pathLst>
                <a:path w="21" h="4">
                  <a:moveTo>
                    <a:pt x="0" y="0"/>
                  </a:moveTo>
                  <a:lnTo>
                    <a:pt x="17" y="3"/>
                  </a:lnTo>
                  <a:lnTo>
                    <a:pt x="21" y="4"/>
                  </a:lnTo>
                </a:path>
              </a:pathLst>
            </a:custGeom>
            <a:noFill/>
            <a:ln w="25400">
              <a:solidFill>
                <a:srgbClr val="FF0000"/>
              </a:solidFill>
              <a:round/>
              <a:headEnd/>
              <a:tailEnd/>
            </a:ln>
          </p:spPr>
          <p:txBody>
            <a:bodyPr/>
            <a:lstStyle/>
            <a:p>
              <a:endParaRPr lang="de-DE"/>
            </a:p>
          </p:txBody>
        </p:sp>
        <p:sp>
          <p:nvSpPr>
            <p:cNvPr id="54" name="Line 229"/>
            <p:cNvSpPr>
              <a:spLocks noChangeShapeType="1"/>
            </p:cNvSpPr>
            <p:nvPr/>
          </p:nvSpPr>
          <p:spPr bwMode="auto">
            <a:xfrm flipV="1">
              <a:off x="4171992" y="4615237"/>
              <a:ext cx="7526" cy="14212"/>
            </a:xfrm>
            <a:prstGeom prst="line">
              <a:avLst/>
            </a:prstGeom>
            <a:noFill/>
            <a:ln w="25400">
              <a:solidFill>
                <a:srgbClr val="FF0000"/>
              </a:solidFill>
              <a:round/>
              <a:headEnd/>
              <a:tailEnd/>
            </a:ln>
          </p:spPr>
          <p:txBody>
            <a:bodyPr/>
            <a:lstStyle/>
            <a:p>
              <a:endParaRPr lang="de-DE"/>
            </a:p>
          </p:txBody>
        </p:sp>
        <p:sp>
          <p:nvSpPr>
            <p:cNvPr id="55" name="Line 230"/>
            <p:cNvSpPr>
              <a:spLocks noChangeShapeType="1"/>
            </p:cNvSpPr>
            <p:nvPr/>
          </p:nvSpPr>
          <p:spPr bwMode="auto">
            <a:xfrm flipV="1">
              <a:off x="4211129" y="4572601"/>
              <a:ext cx="12042" cy="9948"/>
            </a:xfrm>
            <a:prstGeom prst="line">
              <a:avLst/>
            </a:prstGeom>
            <a:noFill/>
            <a:ln w="25400">
              <a:solidFill>
                <a:srgbClr val="FF0000"/>
              </a:solidFill>
              <a:round/>
              <a:headEnd/>
              <a:tailEnd/>
            </a:ln>
          </p:spPr>
          <p:txBody>
            <a:bodyPr/>
            <a:lstStyle/>
            <a:p>
              <a:endParaRPr lang="de-DE"/>
            </a:p>
          </p:txBody>
        </p:sp>
        <p:sp>
          <p:nvSpPr>
            <p:cNvPr id="56" name="Line 231"/>
            <p:cNvSpPr>
              <a:spLocks noChangeShapeType="1"/>
            </p:cNvSpPr>
            <p:nvPr/>
          </p:nvSpPr>
          <p:spPr bwMode="auto">
            <a:xfrm flipV="1">
              <a:off x="4260801" y="4552704"/>
              <a:ext cx="13548" cy="2842"/>
            </a:xfrm>
            <a:prstGeom prst="line">
              <a:avLst/>
            </a:prstGeom>
            <a:noFill/>
            <a:ln w="25400">
              <a:solidFill>
                <a:srgbClr val="FF0000"/>
              </a:solidFill>
              <a:round/>
              <a:headEnd/>
              <a:tailEnd/>
            </a:ln>
          </p:spPr>
          <p:txBody>
            <a:bodyPr/>
            <a:lstStyle/>
            <a:p>
              <a:endParaRPr lang="de-DE"/>
            </a:p>
          </p:txBody>
        </p:sp>
        <p:sp>
          <p:nvSpPr>
            <p:cNvPr id="57" name="Line 232"/>
            <p:cNvSpPr>
              <a:spLocks noChangeShapeType="1"/>
            </p:cNvSpPr>
            <p:nvPr/>
          </p:nvSpPr>
          <p:spPr bwMode="auto">
            <a:xfrm flipV="1">
              <a:off x="4311980" y="4541334"/>
              <a:ext cx="12042" cy="2842"/>
            </a:xfrm>
            <a:prstGeom prst="line">
              <a:avLst/>
            </a:prstGeom>
            <a:noFill/>
            <a:ln w="25400">
              <a:solidFill>
                <a:srgbClr val="FF0000"/>
              </a:solidFill>
              <a:round/>
              <a:headEnd/>
              <a:tailEnd/>
            </a:ln>
          </p:spPr>
          <p:txBody>
            <a:bodyPr/>
            <a:lstStyle/>
            <a:p>
              <a:endParaRPr lang="de-DE"/>
            </a:p>
          </p:txBody>
        </p:sp>
        <p:sp>
          <p:nvSpPr>
            <p:cNvPr id="58" name="Line 233"/>
            <p:cNvSpPr>
              <a:spLocks noChangeShapeType="1"/>
            </p:cNvSpPr>
            <p:nvPr/>
          </p:nvSpPr>
          <p:spPr bwMode="auto">
            <a:xfrm flipV="1">
              <a:off x="4361653" y="4529964"/>
              <a:ext cx="12042" cy="2842"/>
            </a:xfrm>
            <a:prstGeom prst="line">
              <a:avLst/>
            </a:prstGeom>
            <a:noFill/>
            <a:ln w="25400">
              <a:solidFill>
                <a:srgbClr val="FF0000"/>
              </a:solidFill>
              <a:round/>
              <a:headEnd/>
              <a:tailEnd/>
            </a:ln>
          </p:spPr>
          <p:txBody>
            <a:bodyPr/>
            <a:lstStyle/>
            <a:p>
              <a:endParaRPr lang="de-DE"/>
            </a:p>
          </p:txBody>
        </p:sp>
        <p:sp>
          <p:nvSpPr>
            <p:cNvPr id="59" name="Line 234"/>
            <p:cNvSpPr>
              <a:spLocks noChangeShapeType="1"/>
            </p:cNvSpPr>
            <p:nvPr/>
          </p:nvSpPr>
          <p:spPr bwMode="auto">
            <a:xfrm flipV="1">
              <a:off x="4411326" y="4520015"/>
              <a:ext cx="12042" cy="2842"/>
            </a:xfrm>
            <a:prstGeom prst="line">
              <a:avLst/>
            </a:prstGeom>
            <a:noFill/>
            <a:ln w="25400">
              <a:solidFill>
                <a:srgbClr val="FF0000"/>
              </a:solidFill>
              <a:round/>
              <a:headEnd/>
              <a:tailEnd/>
            </a:ln>
          </p:spPr>
          <p:txBody>
            <a:bodyPr/>
            <a:lstStyle/>
            <a:p>
              <a:endParaRPr lang="de-DE"/>
            </a:p>
          </p:txBody>
        </p:sp>
        <p:sp>
          <p:nvSpPr>
            <p:cNvPr id="60" name="Line 235"/>
            <p:cNvSpPr>
              <a:spLocks noChangeShapeType="1"/>
            </p:cNvSpPr>
            <p:nvPr/>
          </p:nvSpPr>
          <p:spPr bwMode="auto">
            <a:xfrm flipV="1">
              <a:off x="4457989" y="4493013"/>
              <a:ext cx="3010" cy="12790"/>
            </a:xfrm>
            <a:prstGeom prst="line">
              <a:avLst/>
            </a:prstGeom>
            <a:noFill/>
            <a:ln w="25400">
              <a:solidFill>
                <a:srgbClr val="FF0000"/>
              </a:solidFill>
              <a:round/>
              <a:headEnd/>
              <a:tailEnd/>
            </a:ln>
          </p:spPr>
          <p:txBody>
            <a:bodyPr/>
            <a:lstStyle/>
            <a:p>
              <a:endParaRPr lang="de-DE"/>
            </a:p>
          </p:txBody>
        </p:sp>
        <p:sp>
          <p:nvSpPr>
            <p:cNvPr id="61" name="Line 236"/>
            <p:cNvSpPr>
              <a:spLocks noChangeShapeType="1"/>
            </p:cNvSpPr>
            <p:nvPr/>
          </p:nvSpPr>
          <p:spPr bwMode="auto">
            <a:xfrm flipV="1">
              <a:off x="4473041" y="4437585"/>
              <a:ext cx="4515" cy="14212"/>
            </a:xfrm>
            <a:prstGeom prst="line">
              <a:avLst/>
            </a:prstGeom>
            <a:noFill/>
            <a:ln w="25400">
              <a:solidFill>
                <a:srgbClr val="FF0000"/>
              </a:solidFill>
              <a:round/>
              <a:headEnd/>
              <a:tailEnd/>
            </a:ln>
          </p:spPr>
          <p:txBody>
            <a:bodyPr/>
            <a:lstStyle/>
            <a:p>
              <a:endParaRPr lang="de-DE"/>
            </a:p>
          </p:txBody>
        </p:sp>
        <p:sp>
          <p:nvSpPr>
            <p:cNvPr id="62" name="Freeform 237"/>
            <p:cNvSpPr>
              <a:spLocks/>
            </p:cNvSpPr>
            <p:nvPr/>
          </p:nvSpPr>
          <p:spPr bwMode="auto">
            <a:xfrm flipV="1">
              <a:off x="4488094" y="4386422"/>
              <a:ext cx="3010" cy="9949"/>
            </a:xfrm>
            <a:custGeom>
              <a:avLst/>
              <a:gdLst>
                <a:gd name="T0" fmla="*/ 0 w 4"/>
                <a:gd name="T1" fmla="*/ 0 h 12"/>
                <a:gd name="T2" fmla="*/ 0 w 4"/>
                <a:gd name="T3" fmla="*/ 0 h 12"/>
                <a:gd name="T4" fmla="*/ 2147483647 w 4"/>
                <a:gd name="T5" fmla="*/ 2147483647 h 12"/>
                <a:gd name="T6" fmla="*/ 0 60000 65536"/>
                <a:gd name="T7" fmla="*/ 0 60000 65536"/>
                <a:gd name="T8" fmla="*/ 0 60000 65536"/>
                <a:gd name="T9" fmla="*/ 0 w 4"/>
                <a:gd name="T10" fmla="*/ 0 h 12"/>
                <a:gd name="T11" fmla="*/ 4 w 4"/>
                <a:gd name="T12" fmla="*/ 12 h 12"/>
              </a:gdLst>
              <a:ahLst/>
              <a:cxnLst>
                <a:cxn ang="T6">
                  <a:pos x="T0" y="T1"/>
                </a:cxn>
                <a:cxn ang="T7">
                  <a:pos x="T2" y="T3"/>
                </a:cxn>
                <a:cxn ang="T8">
                  <a:pos x="T4" y="T5"/>
                </a:cxn>
              </a:cxnLst>
              <a:rect l="T9" t="T10" r="T11" b="T12"/>
              <a:pathLst>
                <a:path w="4" h="12">
                  <a:moveTo>
                    <a:pt x="0" y="0"/>
                  </a:moveTo>
                  <a:lnTo>
                    <a:pt x="0" y="0"/>
                  </a:lnTo>
                  <a:lnTo>
                    <a:pt x="4" y="12"/>
                  </a:lnTo>
                </a:path>
              </a:pathLst>
            </a:custGeom>
            <a:noFill/>
            <a:ln w="25400">
              <a:solidFill>
                <a:srgbClr val="FF0000"/>
              </a:solidFill>
              <a:round/>
              <a:headEnd/>
              <a:tailEnd/>
            </a:ln>
          </p:spPr>
          <p:txBody>
            <a:bodyPr/>
            <a:lstStyle/>
            <a:p>
              <a:endParaRPr lang="de-DE"/>
            </a:p>
          </p:txBody>
        </p:sp>
        <p:sp>
          <p:nvSpPr>
            <p:cNvPr id="63" name="Freeform 238"/>
            <p:cNvSpPr>
              <a:spLocks/>
            </p:cNvSpPr>
            <p:nvPr/>
          </p:nvSpPr>
          <p:spPr bwMode="auto">
            <a:xfrm>
              <a:off x="4417347" y="3623232"/>
              <a:ext cx="78273" cy="72481"/>
            </a:xfrm>
            <a:custGeom>
              <a:avLst/>
              <a:gdLst>
                <a:gd name="T0" fmla="*/ 0 w 156"/>
                <a:gd name="T1" fmla="*/ 2147483647 h 101"/>
                <a:gd name="T2" fmla="*/ 2147483647 w 156"/>
                <a:gd name="T3" fmla="*/ 2147483647 h 101"/>
                <a:gd name="T4" fmla="*/ 2147483647 w 156"/>
                <a:gd name="T5" fmla="*/ 0 h 101"/>
                <a:gd name="T6" fmla="*/ 0 w 156"/>
                <a:gd name="T7" fmla="*/ 2147483647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FFFFFF"/>
            </a:solidFill>
            <a:ln w="7938">
              <a:solidFill>
                <a:srgbClr val="808080"/>
              </a:solidFill>
              <a:round/>
              <a:headEnd/>
              <a:tailEnd/>
            </a:ln>
          </p:spPr>
          <p:txBody>
            <a:bodyPr/>
            <a:lstStyle/>
            <a:p>
              <a:endParaRPr lang="de-DE"/>
            </a:p>
          </p:txBody>
        </p:sp>
        <p:sp>
          <p:nvSpPr>
            <p:cNvPr id="64" name="Freeform 239"/>
            <p:cNvSpPr>
              <a:spLocks/>
            </p:cNvSpPr>
            <p:nvPr/>
          </p:nvSpPr>
          <p:spPr bwMode="auto">
            <a:xfrm>
              <a:off x="4396273" y="3078908"/>
              <a:ext cx="78273" cy="72482"/>
            </a:xfrm>
            <a:custGeom>
              <a:avLst/>
              <a:gdLst>
                <a:gd name="T0" fmla="*/ 0 w 156"/>
                <a:gd name="T1" fmla="*/ 2147483647 h 101"/>
                <a:gd name="T2" fmla="*/ 2147483647 w 156"/>
                <a:gd name="T3" fmla="*/ 2147483647 h 101"/>
                <a:gd name="T4" fmla="*/ 2147483647 w 156"/>
                <a:gd name="T5" fmla="*/ 0 h 101"/>
                <a:gd name="T6" fmla="*/ 0 w 156"/>
                <a:gd name="T7" fmla="*/ 2147483647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65" name="Freeform 240"/>
            <p:cNvSpPr>
              <a:spLocks/>
            </p:cNvSpPr>
            <p:nvPr/>
          </p:nvSpPr>
          <p:spPr bwMode="auto">
            <a:xfrm>
              <a:off x="4010931" y="4609552"/>
              <a:ext cx="117409" cy="102327"/>
            </a:xfrm>
            <a:custGeom>
              <a:avLst/>
              <a:gdLst>
                <a:gd name="T0" fmla="*/ 0 w 235"/>
                <a:gd name="T1" fmla="*/ 2147483647 h 144"/>
                <a:gd name="T2" fmla="*/ 2147483647 w 235"/>
                <a:gd name="T3" fmla="*/ 2147483647 h 144"/>
                <a:gd name="T4" fmla="*/ 2147483647 w 235"/>
                <a:gd name="T5" fmla="*/ 0 h 144"/>
                <a:gd name="T6" fmla="*/ 0 w 235"/>
                <a:gd name="T7" fmla="*/ 2147483647 h 144"/>
                <a:gd name="T8" fmla="*/ 0 60000 65536"/>
                <a:gd name="T9" fmla="*/ 0 60000 65536"/>
                <a:gd name="T10" fmla="*/ 0 60000 65536"/>
                <a:gd name="T11" fmla="*/ 0 60000 65536"/>
                <a:gd name="T12" fmla="*/ 0 w 235"/>
                <a:gd name="T13" fmla="*/ 0 h 144"/>
                <a:gd name="T14" fmla="*/ 235 w 235"/>
                <a:gd name="T15" fmla="*/ 144 h 144"/>
              </a:gdLst>
              <a:ahLst/>
              <a:cxnLst>
                <a:cxn ang="T8">
                  <a:pos x="T0" y="T1"/>
                </a:cxn>
                <a:cxn ang="T9">
                  <a:pos x="T2" y="T3"/>
                </a:cxn>
                <a:cxn ang="T10">
                  <a:pos x="T4" y="T5"/>
                </a:cxn>
                <a:cxn ang="T11">
                  <a:pos x="T6" y="T7"/>
                </a:cxn>
              </a:cxnLst>
              <a:rect l="T12" t="T13" r="T14" b="T15"/>
              <a:pathLst>
                <a:path w="235" h="144">
                  <a:moveTo>
                    <a:pt x="0" y="144"/>
                  </a:moveTo>
                  <a:lnTo>
                    <a:pt x="235" y="144"/>
                  </a:lnTo>
                  <a:lnTo>
                    <a:pt x="117" y="0"/>
                  </a:lnTo>
                  <a:lnTo>
                    <a:pt x="0" y="144"/>
                  </a:lnTo>
                  <a:close/>
                </a:path>
              </a:pathLst>
            </a:custGeom>
            <a:solidFill>
              <a:srgbClr val="000000"/>
            </a:solidFill>
            <a:ln w="7938">
              <a:solidFill>
                <a:srgbClr val="000000"/>
              </a:solidFill>
              <a:round/>
              <a:headEnd/>
              <a:tailEnd/>
            </a:ln>
          </p:spPr>
          <p:txBody>
            <a:bodyPr/>
            <a:lstStyle/>
            <a:p>
              <a:endParaRPr lang="de-DE"/>
            </a:p>
          </p:txBody>
        </p:sp>
        <p:sp>
          <p:nvSpPr>
            <p:cNvPr id="66" name="Freeform 241"/>
            <p:cNvSpPr>
              <a:spLocks/>
            </p:cNvSpPr>
            <p:nvPr/>
          </p:nvSpPr>
          <p:spPr bwMode="auto">
            <a:xfrm>
              <a:off x="4453473" y="4390686"/>
              <a:ext cx="78273" cy="72481"/>
            </a:xfrm>
            <a:custGeom>
              <a:avLst/>
              <a:gdLst>
                <a:gd name="T0" fmla="*/ 0 w 156"/>
                <a:gd name="T1" fmla="*/ 2147483647 h 101"/>
                <a:gd name="T2" fmla="*/ 2147483647 w 156"/>
                <a:gd name="T3" fmla="*/ 2147483647 h 101"/>
                <a:gd name="T4" fmla="*/ 2147483647 w 156"/>
                <a:gd name="T5" fmla="*/ 0 h 101"/>
                <a:gd name="T6" fmla="*/ 0 w 156"/>
                <a:gd name="T7" fmla="*/ 2147483647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FFFFFF"/>
            </a:solidFill>
            <a:ln w="7938">
              <a:solidFill>
                <a:srgbClr val="808080"/>
              </a:solidFill>
              <a:round/>
              <a:headEnd/>
              <a:tailEnd/>
            </a:ln>
          </p:spPr>
          <p:txBody>
            <a:bodyPr/>
            <a:lstStyle/>
            <a:p>
              <a:endParaRPr lang="de-DE"/>
            </a:p>
          </p:txBody>
        </p:sp>
        <p:sp>
          <p:nvSpPr>
            <p:cNvPr id="72" name="Rectangle 248"/>
            <p:cNvSpPr>
              <a:spLocks noChangeArrowheads="1"/>
            </p:cNvSpPr>
            <p:nvPr/>
          </p:nvSpPr>
          <p:spPr bwMode="auto">
            <a:xfrm>
              <a:off x="1185588" y="3329041"/>
              <a:ext cx="19568" cy="82430"/>
            </a:xfrm>
            <a:prstGeom prst="rect">
              <a:avLst/>
            </a:prstGeom>
            <a:noFill/>
            <a:ln w="9525">
              <a:noFill/>
              <a:miter lim="800000"/>
              <a:headEnd/>
              <a:tailEnd/>
            </a:ln>
          </p:spPr>
          <p:txBody>
            <a:bodyPr wrap="none" lIns="0" tIns="0" rIns="0" bIns="0">
              <a:spAutoFit/>
            </a:bodyPr>
            <a:lstStyle/>
            <a:p>
              <a:pPr eaLnBrk="0" hangingPunct="0"/>
              <a:r>
                <a:rPr lang="de-DE" sz="600">
                  <a:solidFill>
                    <a:srgbClr val="000000"/>
                  </a:solidFill>
                </a:rPr>
                <a:t> </a:t>
              </a:r>
              <a:endParaRPr lang="de-DE" sz="1400"/>
            </a:p>
          </p:txBody>
        </p:sp>
        <p:sp>
          <p:nvSpPr>
            <p:cNvPr id="73" name="Rectangle 249"/>
            <p:cNvSpPr>
              <a:spLocks noChangeArrowheads="1"/>
            </p:cNvSpPr>
            <p:nvPr/>
          </p:nvSpPr>
          <p:spPr bwMode="auto">
            <a:xfrm>
              <a:off x="5160937" y="3691450"/>
              <a:ext cx="182135" cy="82430"/>
            </a:xfrm>
            <a:prstGeom prst="rect">
              <a:avLst/>
            </a:prstGeom>
            <a:noFill/>
            <a:ln w="9525">
              <a:noFill/>
              <a:miter lim="800000"/>
              <a:headEnd/>
              <a:tailEnd/>
            </a:ln>
          </p:spPr>
          <p:txBody>
            <a:bodyPr wrap="none" lIns="0" tIns="0" rIns="0" bIns="0">
              <a:spAutoFit/>
            </a:bodyPr>
            <a:lstStyle/>
            <a:p>
              <a:pPr eaLnBrk="0" hangingPunct="0"/>
              <a:r>
                <a:rPr lang="de-DE" sz="600">
                  <a:solidFill>
                    <a:srgbClr val="000000"/>
                  </a:solidFill>
                </a:rPr>
                <a:t>Klaus</a:t>
              </a:r>
              <a:endParaRPr lang="de-DE" sz="1400"/>
            </a:p>
          </p:txBody>
        </p:sp>
        <p:sp>
          <p:nvSpPr>
            <p:cNvPr id="74" name="Rectangle 250"/>
            <p:cNvSpPr>
              <a:spLocks noChangeArrowheads="1"/>
            </p:cNvSpPr>
            <p:nvPr/>
          </p:nvSpPr>
          <p:spPr bwMode="auto">
            <a:xfrm>
              <a:off x="6776064" y="3161338"/>
              <a:ext cx="329648" cy="82430"/>
            </a:xfrm>
            <a:prstGeom prst="rect">
              <a:avLst/>
            </a:prstGeom>
            <a:noFill/>
            <a:ln w="9525">
              <a:noFill/>
              <a:miter lim="800000"/>
              <a:headEnd/>
              <a:tailEnd/>
            </a:ln>
          </p:spPr>
          <p:txBody>
            <a:bodyPr wrap="none" lIns="0" tIns="0" rIns="0" bIns="0">
              <a:spAutoFit/>
            </a:bodyPr>
            <a:lstStyle/>
            <a:p>
              <a:pPr eaLnBrk="0" hangingPunct="0"/>
              <a:r>
                <a:rPr lang="de-DE" sz="600">
                  <a:solidFill>
                    <a:srgbClr val="000000"/>
                  </a:solidFill>
                </a:rPr>
                <a:t>Etzersdorf</a:t>
              </a:r>
              <a:endParaRPr lang="de-DE" sz="1400"/>
            </a:p>
          </p:txBody>
        </p:sp>
        <p:sp>
          <p:nvSpPr>
            <p:cNvPr id="75" name="Freeform 251"/>
            <p:cNvSpPr>
              <a:spLocks/>
            </p:cNvSpPr>
            <p:nvPr/>
          </p:nvSpPr>
          <p:spPr bwMode="auto">
            <a:xfrm>
              <a:off x="5236199" y="2892730"/>
              <a:ext cx="78273" cy="71061"/>
            </a:xfrm>
            <a:custGeom>
              <a:avLst/>
              <a:gdLst>
                <a:gd name="T0" fmla="*/ 0 w 156"/>
                <a:gd name="T1" fmla="*/ 2147483647 h 101"/>
                <a:gd name="T2" fmla="*/ 2147483647 w 156"/>
                <a:gd name="T3" fmla="*/ 2147483647 h 101"/>
                <a:gd name="T4" fmla="*/ 2147483647 w 156"/>
                <a:gd name="T5" fmla="*/ 0 h 101"/>
                <a:gd name="T6" fmla="*/ 0 w 156"/>
                <a:gd name="T7" fmla="*/ 2147483647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76" name="Freeform 252"/>
            <p:cNvSpPr>
              <a:spLocks/>
            </p:cNvSpPr>
            <p:nvPr/>
          </p:nvSpPr>
          <p:spPr bwMode="auto">
            <a:xfrm>
              <a:off x="5857866" y="3191184"/>
              <a:ext cx="78273" cy="71061"/>
            </a:xfrm>
            <a:custGeom>
              <a:avLst/>
              <a:gdLst>
                <a:gd name="T0" fmla="*/ 0 w 156"/>
                <a:gd name="T1" fmla="*/ 2147483647 h 101"/>
                <a:gd name="T2" fmla="*/ 2147483647 w 156"/>
                <a:gd name="T3" fmla="*/ 2147483647 h 101"/>
                <a:gd name="T4" fmla="*/ 2147483647 w 156"/>
                <a:gd name="T5" fmla="*/ 0 h 101"/>
                <a:gd name="T6" fmla="*/ 0 w 156"/>
                <a:gd name="T7" fmla="*/ 2147483647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77" name="Freeform 253"/>
            <p:cNvSpPr>
              <a:spLocks/>
            </p:cNvSpPr>
            <p:nvPr/>
          </p:nvSpPr>
          <p:spPr bwMode="auto">
            <a:xfrm>
              <a:off x="5288883" y="3741192"/>
              <a:ext cx="78273" cy="72482"/>
            </a:xfrm>
            <a:custGeom>
              <a:avLst/>
              <a:gdLst>
                <a:gd name="T0" fmla="*/ 0 w 155"/>
                <a:gd name="T1" fmla="*/ 2147483647 h 101"/>
                <a:gd name="T2" fmla="*/ 2147483647 w 155"/>
                <a:gd name="T3" fmla="*/ 2147483647 h 101"/>
                <a:gd name="T4" fmla="*/ 2147483647 w 155"/>
                <a:gd name="T5" fmla="*/ 0 h 101"/>
                <a:gd name="T6" fmla="*/ 0 w 155"/>
                <a:gd name="T7" fmla="*/ 2147483647 h 101"/>
                <a:gd name="T8" fmla="*/ 0 60000 65536"/>
                <a:gd name="T9" fmla="*/ 0 60000 65536"/>
                <a:gd name="T10" fmla="*/ 0 60000 65536"/>
                <a:gd name="T11" fmla="*/ 0 60000 65536"/>
                <a:gd name="T12" fmla="*/ 0 w 155"/>
                <a:gd name="T13" fmla="*/ 0 h 101"/>
                <a:gd name="T14" fmla="*/ 155 w 155"/>
                <a:gd name="T15" fmla="*/ 101 h 101"/>
              </a:gdLst>
              <a:ahLst/>
              <a:cxnLst>
                <a:cxn ang="T8">
                  <a:pos x="T0" y="T1"/>
                </a:cxn>
                <a:cxn ang="T9">
                  <a:pos x="T2" y="T3"/>
                </a:cxn>
                <a:cxn ang="T10">
                  <a:pos x="T4" y="T5"/>
                </a:cxn>
                <a:cxn ang="T11">
                  <a:pos x="T6" y="T7"/>
                </a:cxn>
              </a:cxnLst>
              <a:rect l="T12" t="T13" r="T14" b="T15"/>
              <a:pathLst>
                <a:path w="155" h="101">
                  <a:moveTo>
                    <a:pt x="0" y="101"/>
                  </a:moveTo>
                  <a:lnTo>
                    <a:pt x="155" y="101"/>
                  </a:lnTo>
                  <a:lnTo>
                    <a:pt x="77" y="0"/>
                  </a:lnTo>
                  <a:lnTo>
                    <a:pt x="0" y="101"/>
                  </a:lnTo>
                  <a:close/>
                </a:path>
              </a:pathLst>
            </a:custGeom>
            <a:solidFill>
              <a:srgbClr val="000000"/>
            </a:solidFill>
            <a:ln w="7938">
              <a:solidFill>
                <a:srgbClr val="000000"/>
              </a:solidFill>
              <a:round/>
              <a:headEnd/>
              <a:tailEnd/>
            </a:ln>
          </p:spPr>
          <p:txBody>
            <a:bodyPr/>
            <a:lstStyle/>
            <a:p>
              <a:endParaRPr lang="de-DE"/>
            </a:p>
          </p:txBody>
        </p:sp>
        <p:sp>
          <p:nvSpPr>
            <p:cNvPr id="78" name="Freeform 254"/>
            <p:cNvSpPr>
              <a:spLocks/>
            </p:cNvSpPr>
            <p:nvPr/>
          </p:nvSpPr>
          <p:spPr bwMode="auto">
            <a:xfrm>
              <a:off x="5522196" y="3977113"/>
              <a:ext cx="78273" cy="72482"/>
            </a:xfrm>
            <a:custGeom>
              <a:avLst/>
              <a:gdLst>
                <a:gd name="T0" fmla="*/ 0 w 156"/>
                <a:gd name="T1" fmla="*/ 2147483647 h 101"/>
                <a:gd name="T2" fmla="*/ 2147483647 w 156"/>
                <a:gd name="T3" fmla="*/ 2147483647 h 101"/>
                <a:gd name="T4" fmla="*/ 2147483647 w 156"/>
                <a:gd name="T5" fmla="*/ 0 h 101"/>
                <a:gd name="T6" fmla="*/ 0 w 156"/>
                <a:gd name="T7" fmla="*/ 2147483647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79" name="Freeform 255"/>
            <p:cNvSpPr>
              <a:spLocks/>
            </p:cNvSpPr>
            <p:nvPr/>
          </p:nvSpPr>
          <p:spPr bwMode="auto">
            <a:xfrm>
              <a:off x="4030499" y="4760201"/>
              <a:ext cx="78273" cy="71061"/>
            </a:xfrm>
            <a:custGeom>
              <a:avLst/>
              <a:gdLst>
                <a:gd name="T0" fmla="*/ 0 w 156"/>
                <a:gd name="T1" fmla="*/ 2147483647 h 101"/>
                <a:gd name="T2" fmla="*/ 2147483647 w 156"/>
                <a:gd name="T3" fmla="*/ 2147483647 h 101"/>
                <a:gd name="T4" fmla="*/ 2147483647 w 156"/>
                <a:gd name="T5" fmla="*/ 0 h 101"/>
                <a:gd name="T6" fmla="*/ 0 w 156"/>
                <a:gd name="T7" fmla="*/ 2147483647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80" name="Freeform 256"/>
            <p:cNvSpPr>
              <a:spLocks/>
            </p:cNvSpPr>
            <p:nvPr/>
          </p:nvSpPr>
          <p:spPr bwMode="auto">
            <a:xfrm>
              <a:off x="6851327" y="3077487"/>
              <a:ext cx="78273" cy="72481"/>
            </a:xfrm>
            <a:custGeom>
              <a:avLst/>
              <a:gdLst>
                <a:gd name="T0" fmla="*/ 0 w 156"/>
                <a:gd name="T1" fmla="*/ 2147483647 h 101"/>
                <a:gd name="T2" fmla="*/ 2147483647 w 156"/>
                <a:gd name="T3" fmla="*/ 2147483647 h 101"/>
                <a:gd name="T4" fmla="*/ 2147483647 w 156"/>
                <a:gd name="T5" fmla="*/ 0 h 101"/>
                <a:gd name="T6" fmla="*/ 0 w 156"/>
                <a:gd name="T7" fmla="*/ 2147483647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81" name="Freeform 257"/>
            <p:cNvSpPr>
              <a:spLocks/>
            </p:cNvSpPr>
            <p:nvPr/>
          </p:nvSpPr>
          <p:spPr bwMode="auto">
            <a:xfrm>
              <a:off x="7488044" y="3111596"/>
              <a:ext cx="78273" cy="72481"/>
            </a:xfrm>
            <a:custGeom>
              <a:avLst/>
              <a:gdLst>
                <a:gd name="T0" fmla="*/ 0 w 156"/>
                <a:gd name="T1" fmla="*/ 2147483647 h 101"/>
                <a:gd name="T2" fmla="*/ 2147483647 w 156"/>
                <a:gd name="T3" fmla="*/ 2147483647 h 101"/>
                <a:gd name="T4" fmla="*/ 2147483647 w 156"/>
                <a:gd name="T5" fmla="*/ 0 h 101"/>
                <a:gd name="T6" fmla="*/ 0 w 156"/>
                <a:gd name="T7" fmla="*/ 2147483647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82" name="Rectangle 258"/>
            <p:cNvSpPr>
              <a:spLocks noChangeArrowheads="1"/>
            </p:cNvSpPr>
            <p:nvPr/>
          </p:nvSpPr>
          <p:spPr bwMode="auto">
            <a:xfrm>
              <a:off x="4510672" y="3627495"/>
              <a:ext cx="416953" cy="82430"/>
            </a:xfrm>
            <a:prstGeom prst="rect">
              <a:avLst/>
            </a:prstGeom>
            <a:noFill/>
            <a:ln w="9525">
              <a:noFill/>
              <a:miter lim="800000"/>
              <a:headEnd/>
              <a:tailEnd/>
            </a:ln>
          </p:spPr>
          <p:txBody>
            <a:bodyPr wrap="none" lIns="0" tIns="0" rIns="0" bIns="0">
              <a:spAutoFit/>
            </a:bodyPr>
            <a:lstStyle/>
            <a:p>
              <a:pPr eaLnBrk="0" hangingPunct="0"/>
              <a:r>
                <a:rPr lang="de-DE" sz="600">
                  <a:solidFill>
                    <a:srgbClr val="808080"/>
                  </a:solidFill>
                </a:rPr>
                <a:t>Salzach-Neu</a:t>
              </a:r>
              <a:endParaRPr lang="de-DE" sz="1400"/>
            </a:p>
          </p:txBody>
        </p:sp>
        <p:sp>
          <p:nvSpPr>
            <p:cNvPr id="83" name="Freeform 260"/>
            <p:cNvSpPr>
              <a:spLocks/>
            </p:cNvSpPr>
            <p:nvPr/>
          </p:nvSpPr>
          <p:spPr bwMode="auto">
            <a:xfrm>
              <a:off x="4110277" y="3145705"/>
              <a:ext cx="397384" cy="1551962"/>
            </a:xfrm>
            <a:custGeom>
              <a:avLst/>
              <a:gdLst>
                <a:gd name="T0" fmla="*/ 2147483647 w 264"/>
                <a:gd name="T1" fmla="*/ 0 h 1092"/>
                <a:gd name="T2" fmla="*/ 2147483647 w 264"/>
                <a:gd name="T3" fmla="*/ 2147483647 h 1092"/>
                <a:gd name="T4" fmla="*/ 2147483647 w 264"/>
                <a:gd name="T5" fmla="*/ 2147483647 h 1092"/>
                <a:gd name="T6" fmla="*/ 2147483647 w 264"/>
                <a:gd name="T7" fmla="*/ 2147483647 h 1092"/>
                <a:gd name="T8" fmla="*/ 2147483647 w 264"/>
                <a:gd name="T9" fmla="*/ 2147483647 h 1092"/>
                <a:gd name="T10" fmla="*/ 2147483647 w 264"/>
                <a:gd name="T11" fmla="*/ 2147483647 h 1092"/>
                <a:gd name="T12" fmla="*/ 2147483647 w 264"/>
                <a:gd name="T13" fmla="*/ 2147483647 h 1092"/>
                <a:gd name="T14" fmla="*/ 2147483647 w 264"/>
                <a:gd name="T15" fmla="*/ 2147483647 h 1092"/>
                <a:gd name="T16" fmla="*/ 2147483647 w 264"/>
                <a:gd name="T17" fmla="*/ 2147483647 h 1092"/>
                <a:gd name="T18" fmla="*/ 2147483647 w 264"/>
                <a:gd name="T19" fmla="*/ 2147483647 h 1092"/>
                <a:gd name="T20" fmla="*/ 2147483647 w 264"/>
                <a:gd name="T21" fmla="*/ 2147483647 h 1092"/>
                <a:gd name="T22" fmla="*/ 2147483647 w 264"/>
                <a:gd name="T23" fmla="*/ 2147483647 h 1092"/>
                <a:gd name="T24" fmla="*/ 2147483647 w 264"/>
                <a:gd name="T25" fmla="*/ 2147483647 h 1092"/>
                <a:gd name="T26" fmla="*/ 2147483647 w 264"/>
                <a:gd name="T27" fmla="*/ 2147483647 h 1092"/>
                <a:gd name="T28" fmla="*/ 2147483647 w 264"/>
                <a:gd name="T29" fmla="*/ 2147483647 h 1092"/>
                <a:gd name="T30" fmla="*/ 2147483647 w 264"/>
                <a:gd name="T31" fmla="*/ 2147483647 h 1092"/>
                <a:gd name="T32" fmla="*/ 2147483647 w 264"/>
                <a:gd name="T33" fmla="*/ 2147483647 h 1092"/>
                <a:gd name="T34" fmla="*/ 2147483647 w 264"/>
                <a:gd name="T35" fmla="*/ 2147483647 h 1092"/>
                <a:gd name="T36" fmla="*/ 2147483647 w 264"/>
                <a:gd name="T37" fmla="*/ 2147483647 h 1092"/>
                <a:gd name="T38" fmla="*/ 2147483647 w 264"/>
                <a:gd name="T39" fmla="*/ 2147483647 h 1092"/>
                <a:gd name="T40" fmla="*/ 2147483647 w 264"/>
                <a:gd name="T41" fmla="*/ 2147483647 h 1092"/>
                <a:gd name="T42" fmla="*/ 0 w 264"/>
                <a:gd name="T43" fmla="*/ 2147483647 h 109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64"/>
                <a:gd name="T67" fmla="*/ 0 h 1092"/>
                <a:gd name="T68" fmla="*/ 264 w 264"/>
                <a:gd name="T69" fmla="*/ 1092 h 109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64" h="1092">
                  <a:moveTo>
                    <a:pt x="221" y="0"/>
                  </a:moveTo>
                  <a:cubicBezTo>
                    <a:pt x="227" y="34"/>
                    <a:pt x="234" y="69"/>
                    <a:pt x="231" y="110"/>
                  </a:cubicBezTo>
                  <a:cubicBezTo>
                    <a:pt x="228" y="151"/>
                    <a:pt x="213" y="213"/>
                    <a:pt x="206" y="246"/>
                  </a:cubicBezTo>
                  <a:cubicBezTo>
                    <a:pt x="199" y="279"/>
                    <a:pt x="189" y="294"/>
                    <a:pt x="186" y="311"/>
                  </a:cubicBezTo>
                  <a:cubicBezTo>
                    <a:pt x="183" y="328"/>
                    <a:pt x="176" y="332"/>
                    <a:pt x="186" y="346"/>
                  </a:cubicBezTo>
                  <a:cubicBezTo>
                    <a:pt x="196" y="360"/>
                    <a:pt x="233" y="378"/>
                    <a:pt x="246" y="396"/>
                  </a:cubicBezTo>
                  <a:cubicBezTo>
                    <a:pt x="259" y="414"/>
                    <a:pt x="259" y="439"/>
                    <a:pt x="261" y="456"/>
                  </a:cubicBezTo>
                  <a:cubicBezTo>
                    <a:pt x="263" y="473"/>
                    <a:pt x="264" y="488"/>
                    <a:pt x="261" y="501"/>
                  </a:cubicBezTo>
                  <a:cubicBezTo>
                    <a:pt x="258" y="514"/>
                    <a:pt x="244" y="524"/>
                    <a:pt x="241" y="536"/>
                  </a:cubicBezTo>
                  <a:cubicBezTo>
                    <a:pt x="238" y="548"/>
                    <a:pt x="240" y="562"/>
                    <a:pt x="241" y="576"/>
                  </a:cubicBezTo>
                  <a:cubicBezTo>
                    <a:pt x="242" y="590"/>
                    <a:pt x="244" y="608"/>
                    <a:pt x="246" y="621"/>
                  </a:cubicBezTo>
                  <a:cubicBezTo>
                    <a:pt x="248" y="634"/>
                    <a:pt x="250" y="638"/>
                    <a:pt x="251" y="656"/>
                  </a:cubicBezTo>
                  <a:cubicBezTo>
                    <a:pt x="252" y="674"/>
                    <a:pt x="249" y="709"/>
                    <a:pt x="251" y="732"/>
                  </a:cubicBezTo>
                  <a:cubicBezTo>
                    <a:pt x="253" y="755"/>
                    <a:pt x="260" y="772"/>
                    <a:pt x="261" y="792"/>
                  </a:cubicBezTo>
                  <a:cubicBezTo>
                    <a:pt x="262" y="812"/>
                    <a:pt x="258" y="836"/>
                    <a:pt x="256" y="852"/>
                  </a:cubicBezTo>
                  <a:cubicBezTo>
                    <a:pt x="254" y="868"/>
                    <a:pt x="252" y="871"/>
                    <a:pt x="251" y="887"/>
                  </a:cubicBezTo>
                  <a:cubicBezTo>
                    <a:pt x="250" y="903"/>
                    <a:pt x="264" y="933"/>
                    <a:pt x="251" y="947"/>
                  </a:cubicBezTo>
                  <a:cubicBezTo>
                    <a:pt x="238" y="961"/>
                    <a:pt x="197" y="965"/>
                    <a:pt x="176" y="972"/>
                  </a:cubicBezTo>
                  <a:cubicBezTo>
                    <a:pt x="155" y="979"/>
                    <a:pt x="143" y="982"/>
                    <a:pt x="126" y="987"/>
                  </a:cubicBezTo>
                  <a:cubicBezTo>
                    <a:pt x="109" y="992"/>
                    <a:pt x="89" y="989"/>
                    <a:pt x="71" y="1002"/>
                  </a:cubicBezTo>
                  <a:cubicBezTo>
                    <a:pt x="53" y="1015"/>
                    <a:pt x="27" y="1052"/>
                    <a:pt x="15" y="1067"/>
                  </a:cubicBezTo>
                  <a:cubicBezTo>
                    <a:pt x="3" y="1082"/>
                    <a:pt x="2" y="1087"/>
                    <a:pt x="0" y="1092"/>
                  </a:cubicBezTo>
                </a:path>
              </a:pathLst>
            </a:custGeom>
            <a:noFill/>
            <a:ln w="44450">
              <a:solidFill>
                <a:srgbClr val="FF0000"/>
              </a:solidFill>
              <a:prstDash val="dash"/>
              <a:round/>
              <a:headEnd/>
              <a:tailEnd/>
            </a:ln>
          </p:spPr>
          <p:txBody>
            <a:bodyPr/>
            <a:lstStyle/>
            <a:p>
              <a:endParaRPr lang="de-DE"/>
            </a:p>
          </p:txBody>
        </p:sp>
        <p:sp>
          <p:nvSpPr>
            <p:cNvPr id="84" name="Freeform 261"/>
            <p:cNvSpPr>
              <a:spLocks/>
            </p:cNvSpPr>
            <p:nvPr/>
          </p:nvSpPr>
          <p:spPr bwMode="auto">
            <a:xfrm>
              <a:off x="6562320" y="4599603"/>
              <a:ext cx="701444" cy="690708"/>
            </a:xfrm>
            <a:custGeom>
              <a:avLst/>
              <a:gdLst>
                <a:gd name="T0" fmla="*/ 2147483647 w 466"/>
                <a:gd name="T1" fmla="*/ 0 h 486"/>
                <a:gd name="T2" fmla="*/ 2147483647 w 466"/>
                <a:gd name="T3" fmla="*/ 2147483647 h 486"/>
                <a:gd name="T4" fmla="*/ 2147483647 w 466"/>
                <a:gd name="T5" fmla="*/ 2147483647 h 486"/>
                <a:gd name="T6" fmla="*/ 2147483647 w 466"/>
                <a:gd name="T7" fmla="*/ 2147483647 h 486"/>
                <a:gd name="T8" fmla="*/ 2147483647 w 466"/>
                <a:gd name="T9" fmla="*/ 2147483647 h 486"/>
                <a:gd name="T10" fmla="*/ 2147483647 w 466"/>
                <a:gd name="T11" fmla="*/ 2147483647 h 486"/>
                <a:gd name="T12" fmla="*/ 2147483647 w 466"/>
                <a:gd name="T13" fmla="*/ 2147483647 h 486"/>
                <a:gd name="T14" fmla="*/ 2147483647 w 466"/>
                <a:gd name="T15" fmla="*/ 2147483647 h 486"/>
                <a:gd name="T16" fmla="*/ 0 w 466"/>
                <a:gd name="T17" fmla="*/ 2147483647 h 48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66"/>
                <a:gd name="T28" fmla="*/ 0 h 486"/>
                <a:gd name="T29" fmla="*/ 466 w 466"/>
                <a:gd name="T30" fmla="*/ 486 h 48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66" h="486">
                  <a:moveTo>
                    <a:pt x="466" y="0"/>
                  </a:moveTo>
                  <a:cubicBezTo>
                    <a:pt x="457" y="31"/>
                    <a:pt x="448" y="62"/>
                    <a:pt x="436" y="80"/>
                  </a:cubicBezTo>
                  <a:cubicBezTo>
                    <a:pt x="424" y="98"/>
                    <a:pt x="409" y="86"/>
                    <a:pt x="396" y="110"/>
                  </a:cubicBezTo>
                  <a:cubicBezTo>
                    <a:pt x="383" y="134"/>
                    <a:pt x="378" y="190"/>
                    <a:pt x="356" y="225"/>
                  </a:cubicBezTo>
                  <a:cubicBezTo>
                    <a:pt x="334" y="260"/>
                    <a:pt x="294" y="296"/>
                    <a:pt x="266" y="321"/>
                  </a:cubicBezTo>
                  <a:cubicBezTo>
                    <a:pt x="238" y="346"/>
                    <a:pt x="209" y="359"/>
                    <a:pt x="186" y="376"/>
                  </a:cubicBezTo>
                  <a:cubicBezTo>
                    <a:pt x="163" y="393"/>
                    <a:pt x="144" y="412"/>
                    <a:pt x="126" y="426"/>
                  </a:cubicBezTo>
                  <a:cubicBezTo>
                    <a:pt x="108" y="440"/>
                    <a:pt x="101" y="451"/>
                    <a:pt x="80" y="461"/>
                  </a:cubicBezTo>
                  <a:cubicBezTo>
                    <a:pt x="59" y="471"/>
                    <a:pt x="10" y="483"/>
                    <a:pt x="0" y="486"/>
                  </a:cubicBezTo>
                </a:path>
              </a:pathLst>
            </a:custGeom>
            <a:noFill/>
            <a:ln w="44450">
              <a:solidFill>
                <a:srgbClr val="FF0000"/>
              </a:solidFill>
              <a:prstDash val="solid"/>
              <a:round/>
              <a:headEnd/>
              <a:tailEnd/>
            </a:ln>
          </p:spPr>
          <p:txBody>
            <a:bodyPr/>
            <a:lstStyle/>
            <a:p>
              <a:endParaRPr lang="de-DE"/>
            </a:p>
          </p:txBody>
        </p:sp>
        <p:sp>
          <p:nvSpPr>
            <p:cNvPr id="88" name="Freeform 171"/>
            <p:cNvSpPr>
              <a:spLocks/>
            </p:cNvSpPr>
            <p:nvPr/>
          </p:nvSpPr>
          <p:spPr bwMode="auto">
            <a:xfrm>
              <a:off x="7230648" y="4559809"/>
              <a:ext cx="78273" cy="72482"/>
            </a:xfrm>
            <a:custGeom>
              <a:avLst/>
              <a:gdLst>
                <a:gd name="T0" fmla="*/ 0 w 156"/>
                <a:gd name="T1" fmla="*/ 642894 h 101"/>
                <a:gd name="T2" fmla="*/ 0 w 156"/>
                <a:gd name="T3" fmla="*/ 642894 h 101"/>
                <a:gd name="T4" fmla="*/ 0 w 156"/>
                <a:gd name="T5" fmla="*/ 0 h 101"/>
                <a:gd name="T6" fmla="*/ 0 w 156"/>
                <a:gd name="T7" fmla="*/ 642894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89" name="Freeform 173"/>
            <p:cNvSpPr>
              <a:spLocks/>
            </p:cNvSpPr>
            <p:nvPr/>
          </p:nvSpPr>
          <p:spPr bwMode="auto">
            <a:xfrm>
              <a:off x="6491573" y="5229200"/>
              <a:ext cx="78273" cy="72481"/>
            </a:xfrm>
            <a:custGeom>
              <a:avLst/>
              <a:gdLst>
                <a:gd name="T0" fmla="*/ 0 w 155"/>
                <a:gd name="T1" fmla="*/ 642886 h 101"/>
                <a:gd name="T2" fmla="*/ 0 w 155"/>
                <a:gd name="T3" fmla="*/ 642886 h 101"/>
                <a:gd name="T4" fmla="*/ 0 w 155"/>
                <a:gd name="T5" fmla="*/ 0 h 101"/>
                <a:gd name="T6" fmla="*/ 0 w 155"/>
                <a:gd name="T7" fmla="*/ 642886 h 101"/>
                <a:gd name="T8" fmla="*/ 0 60000 65536"/>
                <a:gd name="T9" fmla="*/ 0 60000 65536"/>
                <a:gd name="T10" fmla="*/ 0 60000 65536"/>
                <a:gd name="T11" fmla="*/ 0 60000 65536"/>
                <a:gd name="T12" fmla="*/ 0 w 155"/>
                <a:gd name="T13" fmla="*/ 0 h 101"/>
                <a:gd name="T14" fmla="*/ 155 w 155"/>
                <a:gd name="T15" fmla="*/ 101 h 101"/>
              </a:gdLst>
              <a:ahLst/>
              <a:cxnLst>
                <a:cxn ang="T8">
                  <a:pos x="T0" y="T1"/>
                </a:cxn>
                <a:cxn ang="T9">
                  <a:pos x="T2" y="T3"/>
                </a:cxn>
                <a:cxn ang="T10">
                  <a:pos x="T4" y="T5"/>
                </a:cxn>
                <a:cxn ang="T11">
                  <a:pos x="T6" y="T7"/>
                </a:cxn>
              </a:cxnLst>
              <a:rect l="T12" t="T13" r="T14" b="T15"/>
              <a:pathLst>
                <a:path w="155" h="101">
                  <a:moveTo>
                    <a:pt x="0" y="101"/>
                  </a:moveTo>
                  <a:lnTo>
                    <a:pt x="155" y="101"/>
                  </a:lnTo>
                  <a:lnTo>
                    <a:pt x="77" y="0"/>
                  </a:lnTo>
                  <a:lnTo>
                    <a:pt x="0" y="101"/>
                  </a:lnTo>
                  <a:close/>
                </a:path>
              </a:pathLst>
            </a:custGeom>
            <a:solidFill>
              <a:srgbClr val="000000"/>
            </a:solidFill>
            <a:ln w="7938">
              <a:solidFill>
                <a:srgbClr val="000000"/>
              </a:solidFill>
              <a:round/>
              <a:headEnd/>
              <a:tailEnd/>
            </a:ln>
          </p:spPr>
          <p:txBody>
            <a:bodyPr/>
            <a:lstStyle/>
            <a:p>
              <a:endParaRPr lang="de-DE"/>
            </a:p>
          </p:txBody>
        </p:sp>
        <p:sp>
          <p:nvSpPr>
            <p:cNvPr id="90" name="Freeform 255"/>
            <p:cNvSpPr>
              <a:spLocks/>
            </p:cNvSpPr>
            <p:nvPr/>
          </p:nvSpPr>
          <p:spPr bwMode="auto">
            <a:xfrm>
              <a:off x="4594965" y="5283206"/>
              <a:ext cx="84294" cy="69639"/>
            </a:xfrm>
            <a:custGeom>
              <a:avLst/>
              <a:gdLst>
                <a:gd name="T0" fmla="*/ 0 w 156"/>
                <a:gd name="T1" fmla="*/ 2147483647 h 101"/>
                <a:gd name="T2" fmla="*/ 2147483647 w 156"/>
                <a:gd name="T3" fmla="*/ 2147483647 h 101"/>
                <a:gd name="T4" fmla="*/ 2147483647 w 156"/>
                <a:gd name="T5" fmla="*/ 0 h 101"/>
                <a:gd name="T6" fmla="*/ 0 w 156"/>
                <a:gd name="T7" fmla="*/ 2147483647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91" name="Rectangle 90"/>
            <p:cNvSpPr>
              <a:spLocks noChangeArrowheads="1"/>
            </p:cNvSpPr>
            <p:nvPr/>
          </p:nvSpPr>
          <p:spPr bwMode="auto">
            <a:xfrm>
              <a:off x="4333053" y="5362794"/>
              <a:ext cx="740580" cy="110854"/>
            </a:xfrm>
            <a:prstGeom prst="rect">
              <a:avLst/>
            </a:prstGeom>
            <a:noFill/>
            <a:ln w="9525">
              <a:noFill/>
              <a:miter lim="800000"/>
              <a:headEnd/>
              <a:tailEnd/>
            </a:ln>
          </p:spPr>
          <p:txBody>
            <a:bodyPr wrap="none" lIns="0" tIns="0" rIns="0" bIns="0">
              <a:spAutoFit/>
            </a:bodyPr>
            <a:lstStyle/>
            <a:p>
              <a:pPr eaLnBrk="0" hangingPunct="0"/>
              <a:r>
                <a:rPr lang="de-DE" sz="800">
                  <a:solidFill>
                    <a:srgbClr val="000000"/>
                  </a:solidFill>
                </a:rPr>
                <a:t>Malta Hauptstufe</a:t>
              </a:r>
              <a:endParaRPr lang="de-DE" sz="1400"/>
            </a:p>
          </p:txBody>
        </p:sp>
        <p:pic>
          <p:nvPicPr>
            <p:cNvPr id="92" name="Picture 2"/>
            <p:cNvPicPr>
              <a:picLocks noChangeAspect="1" noChangeArrowheads="1"/>
            </p:cNvPicPr>
            <p:nvPr/>
          </p:nvPicPr>
          <p:blipFill>
            <a:blip r:embed="rId3" cstate="print"/>
            <a:srcRect/>
            <a:stretch>
              <a:fillRect/>
            </a:stretch>
          </p:blipFill>
          <p:spPr bwMode="auto">
            <a:xfrm>
              <a:off x="4084688" y="3152811"/>
              <a:ext cx="451573" cy="562799"/>
            </a:xfrm>
            <a:prstGeom prst="rect">
              <a:avLst/>
            </a:prstGeom>
            <a:noFill/>
            <a:ln w="9525">
              <a:noFill/>
              <a:miter lim="800000"/>
              <a:headEnd/>
              <a:tailEnd/>
            </a:ln>
          </p:spPr>
        </p:pic>
      </p:grpSp>
      <p:sp>
        <p:nvSpPr>
          <p:cNvPr id="86" name="Oval 274"/>
          <p:cNvSpPr>
            <a:spLocks noChangeArrowheads="1"/>
          </p:cNvSpPr>
          <p:nvPr/>
        </p:nvSpPr>
        <p:spPr bwMode="auto">
          <a:xfrm>
            <a:off x="3252288" y="4771570"/>
            <a:ext cx="3275411" cy="1436843"/>
          </a:xfrm>
          <a:prstGeom prst="ellipse">
            <a:avLst/>
          </a:prstGeom>
          <a:noFill/>
          <a:ln w="31750">
            <a:solidFill>
              <a:srgbClr val="00741E"/>
            </a:solidFill>
            <a:round/>
            <a:headEnd/>
            <a:tailEnd/>
          </a:ln>
        </p:spPr>
        <p:txBody>
          <a:bodyPr wrap="none" anchor="ctr"/>
          <a:lstStyle/>
          <a:p>
            <a:endParaRPr lang="de-AT"/>
          </a:p>
        </p:txBody>
      </p:sp>
      <p:sp>
        <p:nvSpPr>
          <p:cNvPr id="256" name="Text Box 6"/>
          <p:cNvSpPr txBox="1">
            <a:spLocks noChangeArrowheads="1"/>
          </p:cNvSpPr>
          <p:nvPr/>
        </p:nvSpPr>
        <p:spPr bwMode="auto">
          <a:xfrm>
            <a:off x="468313" y="6308725"/>
            <a:ext cx="7200900" cy="336550"/>
          </a:xfrm>
          <a:prstGeom prst="rect">
            <a:avLst/>
          </a:prstGeom>
          <a:noFill/>
          <a:ln w="9525">
            <a:noFill/>
            <a:miter lim="800000"/>
            <a:headEnd/>
            <a:tailEnd/>
          </a:ln>
        </p:spPr>
        <p:txBody>
          <a:bodyPr>
            <a:spAutoFit/>
          </a:bodyPr>
          <a:lstStyle/>
          <a:p>
            <a:r>
              <a:rPr lang="en-US" sz="1600" dirty="0" err="1" smtClean="0">
                <a:latin typeface="Arial" charset="0"/>
              </a:rPr>
              <a:t>Ignaz</a:t>
            </a:r>
            <a:r>
              <a:rPr lang="en-US" sz="1600" dirty="0" smtClean="0">
                <a:latin typeface="Arial" charset="0"/>
              </a:rPr>
              <a:t> </a:t>
            </a:r>
            <a:r>
              <a:rPr lang="en-US" sz="1600" dirty="0" err="1" smtClean="0">
                <a:latin typeface="Arial" charset="0"/>
              </a:rPr>
              <a:t>Hübl</a:t>
            </a:r>
            <a:r>
              <a:rPr lang="en-US" sz="1600" dirty="0" smtClean="0">
                <a:latin typeface="Arial" charset="0"/>
              </a:rPr>
              <a:t> – Austria – Session 3 – Paper 0358</a:t>
            </a:r>
            <a:endParaRPr lang="en-US" sz="1600" dirty="0">
              <a:latin typeface="Arial" charset="0"/>
            </a:endParaRPr>
          </a:p>
        </p:txBody>
      </p:sp>
      <p:pic>
        <p:nvPicPr>
          <p:cNvPr id="257" name="Grafik 256" descr="Netz_cmyk_26mm.jpg"/>
          <p:cNvPicPr>
            <a:picLocks noChangeAspect="1"/>
          </p:cNvPicPr>
          <p:nvPr/>
        </p:nvPicPr>
        <p:blipFill>
          <a:blip r:embed="rId4" cstate="print"/>
          <a:stretch>
            <a:fillRect/>
          </a:stretch>
        </p:blipFill>
        <p:spPr>
          <a:xfrm>
            <a:off x="7884368" y="6093296"/>
            <a:ext cx="935736" cy="565404"/>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55"/>
                                        </p:tgtEl>
                                        <p:attrNameLst>
                                          <p:attrName>style.visibility</p:attrName>
                                        </p:attrNameLst>
                                      </p:cBhvr>
                                      <p:to>
                                        <p:strVal val="visible"/>
                                      </p:to>
                                    </p:set>
                                    <p:anim calcmode="lin" valueType="num">
                                      <p:cBhvr>
                                        <p:cTn id="7" dur="1000" fill="hold"/>
                                        <p:tgtEl>
                                          <p:spTgt spid="255"/>
                                        </p:tgtEl>
                                        <p:attrNameLst>
                                          <p:attrName>ppt_w</p:attrName>
                                        </p:attrNameLst>
                                      </p:cBhvr>
                                      <p:tavLst>
                                        <p:tav tm="0">
                                          <p:val>
                                            <p:strVal val="#ppt_w*0.70"/>
                                          </p:val>
                                        </p:tav>
                                        <p:tav tm="100000">
                                          <p:val>
                                            <p:strVal val="#ppt_w"/>
                                          </p:val>
                                        </p:tav>
                                      </p:tavLst>
                                    </p:anim>
                                    <p:anim calcmode="lin" valueType="num">
                                      <p:cBhvr>
                                        <p:cTn id="8" dur="1000" fill="hold"/>
                                        <p:tgtEl>
                                          <p:spTgt spid="255"/>
                                        </p:tgtEl>
                                        <p:attrNameLst>
                                          <p:attrName>ppt_h</p:attrName>
                                        </p:attrNameLst>
                                      </p:cBhvr>
                                      <p:tavLst>
                                        <p:tav tm="0">
                                          <p:val>
                                            <p:strVal val="#ppt_h"/>
                                          </p:val>
                                        </p:tav>
                                        <p:tav tm="100000">
                                          <p:val>
                                            <p:strVal val="#ppt_h"/>
                                          </p:val>
                                        </p:tav>
                                      </p:tavLst>
                                    </p:anim>
                                    <p:animEffect transition="in" filter="fade">
                                      <p:cBhvr>
                                        <p:cTn id="9" dur="1000"/>
                                        <p:tgtEl>
                                          <p:spTgt spid="255"/>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6"/>
                                        </p:tgtEl>
                                        <p:attrNameLst>
                                          <p:attrName>style.visibility</p:attrName>
                                        </p:attrNameLst>
                                      </p:cBhvr>
                                      <p:to>
                                        <p:strVal val="visible"/>
                                      </p:to>
                                    </p:set>
                                    <p:anim calcmode="lin" valueType="num">
                                      <p:cBhvr>
                                        <p:cTn id="14" dur="1000" fill="hold"/>
                                        <p:tgtEl>
                                          <p:spTgt spid="86"/>
                                        </p:tgtEl>
                                        <p:attrNameLst>
                                          <p:attrName>ppt_w</p:attrName>
                                        </p:attrNameLst>
                                      </p:cBhvr>
                                      <p:tavLst>
                                        <p:tav tm="0">
                                          <p:val>
                                            <p:strVal val="#ppt_w*0.70"/>
                                          </p:val>
                                        </p:tav>
                                        <p:tav tm="100000">
                                          <p:val>
                                            <p:strVal val="#ppt_w"/>
                                          </p:val>
                                        </p:tav>
                                      </p:tavLst>
                                    </p:anim>
                                    <p:anim calcmode="lin" valueType="num">
                                      <p:cBhvr>
                                        <p:cTn id="15" dur="1000" fill="hold"/>
                                        <p:tgtEl>
                                          <p:spTgt spid="86"/>
                                        </p:tgtEl>
                                        <p:attrNameLst>
                                          <p:attrName>ppt_h</p:attrName>
                                        </p:attrNameLst>
                                      </p:cBhvr>
                                      <p:tavLst>
                                        <p:tav tm="0">
                                          <p:val>
                                            <p:strVal val="#ppt_h"/>
                                          </p:val>
                                        </p:tav>
                                        <p:tav tm="100000">
                                          <p:val>
                                            <p:strVal val="#ppt_h"/>
                                          </p:val>
                                        </p:tav>
                                      </p:tavLst>
                                    </p:anim>
                                    <p:animEffect transition="in" filter="fade">
                                      <p:cBhvr>
                                        <p:cTn id="16" dur="1000"/>
                                        <p:tgtEl>
                                          <p:spTgt spid="86"/>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87"/>
                                        </p:tgtEl>
                                        <p:attrNameLst>
                                          <p:attrName>style.visibility</p:attrName>
                                        </p:attrNameLst>
                                      </p:cBhvr>
                                      <p:to>
                                        <p:strVal val="visible"/>
                                      </p:to>
                                    </p:set>
                                    <p:anim calcmode="lin" valueType="num">
                                      <p:cBhvr>
                                        <p:cTn id="19" dur="1000" fill="hold"/>
                                        <p:tgtEl>
                                          <p:spTgt spid="87"/>
                                        </p:tgtEl>
                                        <p:attrNameLst>
                                          <p:attrName>ppt_w</p:attrName>
                                        </p:attrNameLst>
                                      </p:cBhvr>
                                      <p:tavLst>
                                        <p:tav tm="0">
                                          <p:val>
                                            <p:strVal val="#ppt_w*0.70"/>
                                          </p:val>
                                        </p:tav>
                                        <p:tav tm="100000">
                                          <p:val>
                                            <p:strVal val="#ppt_w"/>
                                          </p:val>
                                        </p:tav>
                                      </p:tavLst>
                                    </p:anim>
                                    <p:anim calcmode="lin" valueType="num">
                                      <p:cBhvr>
                                        <p:cTn id="20" dur="1000" fill="hold"/>
                                        <p:tgtEl>
                                          <p:spTgt spid="87"/>
                                        </p:tgtEl>
                                        <p:attrNameLst>
                                          <p:attrName>ppt_h</p:attrName>
                                        </p:attrNameLst>
                                      </p:cBhvr>
                                      <p:tavLst>
                                        <p:tav tm="0">
                                          <p:val>
                                            <p:strVal val="#ppt_h"/>
                                          </p:val>
                                        </p:tav>
                                        <p:tav tm="100000">
                                          <p:val>
                                            <p:strVal val="#ppt_h"/>
                                          </p:val>
                                        </p:tav>
                                      </p:tavLst>
                                    </p:anim>
                                    <p:animEffect transition="in" filter="fade">
                                      <p:cBhvr>
                                        <p:cTn id="21" dur="10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p:bldP spid="8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Power </a:t>
            </a:r>
            <a:r>
              <a:rPr lang="de-DE" dirty="0" err="1" smtClean="0"/>
              <a:t>Grid</a:t>
            </a:r>
            <a:r>
              <a:rPr lang="de-DE" dirty="0" smtClean="0"/>
              <a:t> in </a:t>
            </a:r>
            <a:r>
              <a:rPr lang="de-DE" dirty="0" err="1" smtClean="0"/>
              <a:t>Carinthia</a:t>
            </a:r>
            <a:endParaRPr lang="de-DE" dirty="0"/>
          </a:p>
        </p:txBody>
      </p:sp>
      <p:grpSp>
        <p:nvGrpSpPr>
          <p:cNvPr id="255" name="Gruppieren 254"/>
          <p:cNvGrpSpPr/>
          <p:nvPr/>
        </p:nvGrpSpPr>
        <p:grpSpPr>
          <a:xfrm>
            <a:off x="6084168" y="1484784"/>
            <a:ext cx="2639795" cy="1238004"/>
            <a:chOff x="899592" y="1836769"/>
            <a:chExt cx="7458483" cy="4371644"/>
          </a:xfrm>
        </p:grpSpPr>
        <p:grpSp>
          <p:nvGrpSpPr>
            <p:cNvPr id="3" name="Group 3"/>
            <p:cNvGrpSpPr>
              <a:grpSpLocks/>
            </p:cNvGrpSpPr>
            <p:nvPr/>
          </p:nvGrpSpPr>
          <p:grpSpPr bwMode="auto">
            <a:xfrm>
              <a:off x="899592" y="1836769"/>
              <a:ext cx="7458483" cy="4365957"/>
              <a:chOff x="451" y="962"/>
              <a:chExt cx="4955" cy="3072"/>
            </a:xfrm>
          </p:grpSpPr>
          <p:sp>
            <p:nvSpPr>
              <p:cNvPr id="93" name="Freeform 4"/>
              <p:cNvSpPr>
                <a:spLocks/>
              </p:cNvSpPr>
              <p:nvPr/>
            </p:nvSpPr>
            <p:spPr bwMode="auto">
              <a:xfrm>
                <a:off x="539" y="962"/>
                <a:ext cx="4707" cy="2989"/>
              </a:xfrm>
              <a:custGeom>
                <a:avLst/>
                <a:gdLst>
                  <a:gd name="T0" fmla="*/ 0 w 14119"/>
                  <a:gd name="T1" fmla="*/ 1 h 5977"/>
                  <a:gd name="T2" fmla="*/ 0 w 14119"/>
                  <a:gd name="T3" fmla="*/ 1 h 5977"/>
                  <a:gd name="T4" fmla="*/ 0 w 14119"/>
                  <a:gd name="T5" fmla="*/ 1 h 5977"/>
                  <a:gd name="T6" fmla="*/ 0 w 14119"/>
                  <a:gd name="T7" fmla="*/ 1 h 5977"/>
                  <a:gd name="T8" fmla="*/ 0 w 14119"/>
                  <a:gd name="T9" fmla="*/ 1 h 5977"/>
                  <a:gd name="T10" fmla="*/ 0 w 14119"/>
                  <a:gd name="T11" fmla="*/ 1 h 5977"/>
                  <a:gd name="T12" fmla="*/ 0 w 14119"/>
                  <a:gd name="T13" fmla="*/ 1 h 5977"/>
                  <a:gd name="T14" fmla="*/ 0 w 14119"/>
                  <a:gd name="T15" fmla="*/ 1 h 5977"/>
                  <a:gd name="T16" fmla="*/ 0 w 14119"/>
                  <a:gd name="T17" fmla="*/ 1 h 5977"/>
                  <a:gd name="T18" fmla="*/ 0 w 14119"/>
                  <a:gd name="T19" fmla="*/ 1 h 5977"/>
                  <a:gd name="T20" fmla="*/ 0 w 14119"/>
                  <a:gd name="T21" fmla="*/ 1 h 5977"/>
                  <a:gd name="T22" fmla="*/ 0 w 14119"/>
                  <a:gd name="T23" fmla="*/ 1 h 5977"/>
                  <a:gd name="T24" fmla="*/ 0 w 14119"/>
                  <a:gd name="T25" fmla="*/ 1 h 5977"/>
                  <a:gd name="T26" fmla="*/ 0 w 14119"/>
                  <a:gd name="T27" fmla="*/ 1 h 5977"/>
                  <a:gd name="T28" fmla="*/ 0 w 14119"/>
                  <a:gd name="T29" fmla="*/ 1 h 5977"/>
                  <a:gd name="T30" fmla="*/ 0 w 14119"/>
                  <a:gd name="T31" fmla="*/ 1 h 5977"/>
                  <a:gd name="T32" fmla="*/ 0 w 14119"/>
                  <a:gd name="T33" fmla="*/ 1 h 5977"/>
                  <a:gd name="T34" fmla="*/ 0 w 14119"/>
                  <a:gd name="T35" fmla="*/ 1 h 5977"/>
                  <a:gd name="T36" fmla="*/ 0 w 14119"/>
                  <a:gd name="T37" fmla="*/ 1 h 5977"/>
                  <a:gd name="T38" fmla="*/ 0 w 14119"/>
                  <a:gd name="T39" fmla="*/ 1 h 5977"/>
                  <a:gd name="T40" fmla="*/ 0 w 14119"/>
                  <a:gd name="T41" fmla="*/ 1 h 5977"/>
                  <a:gd name="T42" fmla="*/ 0 w 14119"/>
                  <a:gd name="T43" fmla="*/ 1 h 5977"/>
                  <a:gd name="T44" fmla="*/ 0 w 14119"/>
                  <a:gd name="T45" fmla="*/ 1 h 5977"/>
                  <a:gd name="T46" fmla="*/ 0 w 14119"/>
                  <a:gd name="T47" fmla="*/ 1 h 5977"/>
                  <a:gd name="T48" fmla="*/ 0 w 14119"/>
                  <a:gd name="T49" fmla="*/ 1 h 5977"/>
                  <a:gd name="T50" fmla="*/ 0 w 14119"/>
                  <a:gd name="T51" fmla="*/ 1 h 5977"/>
                  <a:gd name="T52" fmla="*/ 0 w 14119"/>
                  <a:gd name="T53" fmla="*/ 1 h 5977"/>
                  <a:gd name="T54" fmla="*/ 0 w 14119"/>
                  <a:gd name="T55" fmla="*/ 1 h 5977"/>
                  <a:gd name="T56" fmla="*/ 0 w 14119"/>
                  <a:gd name="T57" fmla="*/ 1 h 5977"/>
                  <a:gd name="T58" fmla="*/ 0 w 14119"/>
                  <a:gd name="T59" fmla="*/ 1 h 5977"/>
                  <a:gd name="T60" fmla="*/ 0 w 14119"/>
                  <a:gd name="T61" fmla="*/ 1 h 5977"/>
                  <a:gd name="T62" fmla="*/ 0 w 14119"/>
                  <a:gd name="T63" fmla="*/ 1 h 5977"/>
                  <a:gd name="T64" fmla="*/ 0 w 14119"/>
                  <a:gd name="T65" fmla="*/ 1 h 5977"/>
                  <a:gd name="T66" fmla="*/ 0 w 14119"/>
                  <a:gd name="T67" fmla="*/ 1 h 5977"/>
                  <a:gd name="T68" fmla="*/ 0 w 14119"/>
                  <a:gd name="T69" fmla="*/ 1 h 5977"/>
                  <a:gd name="T70" fmla="*/ 0 w 14119"/>
                  <a:gd name="T71" fmla="*/ 1 h 5977"/>
                  <a:gd name="T72" fmla="*/ 0 w 14119"/>
                  <a:gd name="T73" fmla="*/ 1 h 5977"/>
                  <a:gd name="T74" fmla="*/ 0 w 14119"/>
                  <a:gd name="T75" fmla="*/ 1 h 5977"/>
                  <a:gd name="T76" fmla="*/ 0 w 14119"/>
                  <a:gd name="T77" fmla="*/ 1 h 5977"/>
                  <a:gd name="T78" fmla="*/ 0 w 14119"/>
                  <a:gd name="T79" fmla="*/ 1 h 5977"/>
                  <a:gd name="T80" fmla="*/ 0 w 14119"/>
                  <a:gd name="T81" fmla="*/ 1 h 5977"/>
                  <a:gd name="T82" fmla="*/ 0 w 14119"/>
                  <a:gd name="T83" fmla="*/ 1 h 5977"/>
                  <a:gd name="T84" fmla="*/ 0 w 14119"/>
                  <a:gd name="T85" fmla="*/ 1 h 5977"/>
                  <a:gd name="T86" fmla="*/ 0 w 14119"/>
                  <a:gd name="T87" fmla="*/ 1 h 5977"/>
                  <a:gd name="T88" fmla="*/ 0 w 14119"/>
                  <a:gd name="T89" fmla="*/ 1 h 5977"/>
                  <a:gd name="T90" fmla="*/ 0 w 14119"/>
                  <a:gd name="T91" fmla="*/ 1 h 5977"/>
                  <a:gd name="T92" fmla="*/ 0 w 14119"/>
                  <a:gd name="T93" fmla="*/ 1 h 5977"/>
                  <a:gd name="T94" fmla="*/ 0 w 14119"/>
                  <a:gd name="T95" fmla="*/ 1 h 5977"/>
                  <a:gd name="T96" fmla="*/ 0 w 14119"/>
                  <a:gd name="T97" fmla="*/ 1 h 5977"/>
                  <a:gd name="T98" fmla="*/ 0 w 14119"/>
                  <a:gd name="T99" fmla="*/ 1 h 5977"/>
                  <a:gd name="T100" fmla="*/ 0 w 14119"/>
                  <a:gd name="T101" fmla="*/ 1 h 5977"/>
                  <a:gd name="T102" fmla="*/ 0 w 14119"/>
                  <a:gd name="T103" fmla="*/ 1 h 5977"/>
                  <a:gd name="T104" fmla="*/ 0 w 14119"/>
                  <a:gd name="T105" fmla="*/ 1 h 5977"/>
                  <a:gd name="T106" fmla="*/ 0 w 14119"/>
                  <a:gd name="T107" fmla="*/ 1 h 5977"/>
                  <a:gd name="T108" fmla="*/ 0 w 14119"/>
                  <a:gd name="T109" fmla="*/ 1 h 5977"/>
                  <a:gd name="T110" fmla="*/ 0 w 14119"/>
                  <a:gd name="T111" fmla="*/ 1 h 5977"/>
                  <a:gd name="T112" fmla="*/ 0 w 14119"/>
                  <a:gd name="T113" fmla="*/ 1 h 5977"/>
                  <a:gd name="T114" fmla="*/ 0 w 14119"/>
                  <a:gd name="T115" fmla="*/ 1 h 5977"/>
                  <a:gd name="T116" fmla="*/ 0 w 14119"/>
                  <a:gd name="T117" fmla="*/ 1 h 5977"/>
                  <a:gd name="T118" fmla="*/ 0 w 14119"/>
                  <a:gd name="T119" fmla="*/ 1 h 5977"/>
                  <a:gd name="T120" fmla="*/ 0 w 14119"/>
                  <a:gd name="T121" fmla="*/ 1 h 597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4119"/>
                  <a:gd name="T184" fmla="*/ 0 h 5977"/>
                  <a:gd name="T185" fmla="*/ 14119 w 14119"/>
                  <a:gd name="T186" fmla="*/ 5977 h 597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4119" h="5977">
                    <a:moveTo>
                      <a:pt x="13932" y="1947"/>
                    </a:moveTo>
                    <a:lnTo>
                      <a:pt x="13932" y="1897"/>
                    </a:lnTo>
                    <a:lnTo>
                      <a:pt x="13912" y="1863"/>
                    </a:lnTo>
                    <a:lnTo>
                      <a:pt x="13888" y="1880"/>
                    </a:lnTo>
                    <a:lnTo>
                      <a:pt x="13849" y="1880"/>
                    </a:lnTo>
                    <a:lnTo>
                      <a:pt x="13827" y="1846"/>
                    </a:lnTo>
                    <a:lnTo>
                      <a:pt x="13786" y="1829"/>
                    </a:lnTo>
                    <a:lnTo>
                      <a:pt x="13764" y="1812"/>
                    </a:lnTo>
                    <a:lnTo>
                      <a:pt x="13764" y="1758"/>
                    </a:lnTo>
                    <a:lnTo>
                      <a:pt x="13701" y="1657"/>
                    </a:lnTo>
                    <a:lnTo>
                      <a:pt x="13723" y="1605"/>
                    </a:lnTo>
                    <a:lnTo>
                      <a:pt x="13701" y="1589"/>
                    </a:lnTo>
                    <a:lnTo>
                      <a:pt x="13640" y="1589"/>
                    </a:lnTo>
                    <a:lnTo>
                      <a:pt x="13598" y="1504"/>
                    </a:lnTo>
                    <a:lnTo>
                      <a:pt x="13620" y="1469"/>
                    </a:lnTo>
                    <a:lnTo>
                      <a:pt x="13577" y="1453"/>
                    </a:lnTo>
                    <a:lnTo>
                      <a:pt x="13557" y="1435"/>
                    </a:lnTo>
                    <a:lnTo>
                      <a:pt x="13557" y="1419"/>
                    </a:lnTo>
                    <a:lnTo>
                      <a:pt x="13495" y="1419"/>
                    </a:lnTo>
                    <a:lnTo>
                      <a:pt x="13495" y="1368"/>
                    </a:lnTo>
                    <a:lnTo>
                      <a:pt x="13473" y="1351"/>
                    </a:lnTo>
                    <a:lnTo>
                      <a:pt x="13514" y="1351"/>
                    </a:lnTo>
                    <a:lnTo>
                      <a:pt x="13514" y="1280"/>
                    </a:lnTo>
                    <a:lnTo>
                      <a:pt x="13535" y="1264"/>
                    </a:lnTo>
                    <a:lnTo>
                      <a:pt x="13495" y="1230"/>
                    </a:lnTo>
                    <a:lnTo>
                      <a:pt x="13495" y="1196"/>
                    </a:lnTo>
                    <a:lnTo>
                      <a:pt x="13535" y="1162"/>
                    </a:lnTo>
                    <a:lnTo>
                      <a:pt x="13557" y="1127"/>
                    </a:lnTo>
                    <a:lnTo>
                      <a:pt x="13577" y="1127"/>
                    </a:lnTo>
                    <a:lnTo>
                      <a:pt x="13577" y="1110"/>
                    </a:lnTo>
                    <a:lnTo>
                      <a:pt x="13557" y="1094"/>
                    </a:lnTo>
                    <a:lnTo>
                      <a:pt x="13598" y="1077"/>
                    </a:lnTo>
                    <a:lnTo>
                      <a:pt x="13620" y="1077"/>
                    </a:lnTo>
                    <a:lnTo>
                      <a:pt x="13598" y="1043"/>
                    </a:lnTo>
                    <a:lnTo>
                      <a:pt x="13620" y="1043"/>
                    </a:lnTo>
                    <a:lnTo>
                      <a:pt x="13620" y="1026"/>
                    </a:lnTo>
                    <a:lnTo>
                      <a:pt x="13661" y="1026"/>
                    </a:lnTo>
                    <a:lnTo>
                      <a:pt x="13661" y="992"/>
                    </a:lnTo>
                    <a:lnTo>
                      <a:pt x="13681" y="972"/>
                    </a:lnTo>
                    <a:lnTo>
                      <a:pt x="13661" y="957"/>
                    </a:lnTo>
                    <a:lnTo>
                      <a:pt x="13661" y="942"/>
                    </a:lnTo>
                    <a:lnTo>
                      <a:pt x="13640" y="922"/>
                    </a:lnTo>
                    <a:lnTo>
                      <a:pt x="13640" y="803"/>
                    </a:lnTo>
                    <a:lnTo>
                      <a:pt x="13620" y="803"/>
                    </a:lnTo>
                    <a:lnTo>
                      <a:pt x="13598" y="786"/>
                    </a:lnTo>
                    <a:lnTo>
                      <a:pt x="13620" y="752"/>
                    </a:lnTo>
                    <a:lnTo>
                      <a:pt x="13598" y="752"/>
                    </a:lnTo>
                    <a:lnTo>
                      <a:pt x="13598" y="684"/>
                    </a:lnTo>
                    <a:lnTo>
                      <a:pt x="13577" y="684"/>
                    </a:lnTo>
                    <a:lnTo>
                      <a:pt x="13577" y="667"/>
                    </a:lnTo>
                    <a:lnTo>
                      <a:pt x="13598" y="650"/>
                    </a:lnTo>
                    <a:lnTo>
                      <a:pt x="13577" y="616"/>
                    </a:lnTo>
                    <a:lnTo>
                      <a:pt x="13577" y="599"/>
                    </a:lnTo>
                    <a:lnTo>
                      <a:pt x="13557" y="581"/>
                    </a:lnTo>
                    <a:lnTo>
                      <a:pt x="13514" y="581"/>
                    </a:lnTo>
                    <a:lnTo>
                      <a:pt x="13495" y="599"/>
                    </a:lnTo>
                    <a:lnTo>
                      <a:pt x="13432" y="599"/>
                    </a:lnTo>
                    <a:lnTo>
                      <a:pt x="13391" y="616"/>
                    </a:lnTo>
                    <a:lnTo>
                      <a:pt x="13369" y="616"/>
                    </a:lnTo>
                    <a:lnTo>
                      <a:pt x="13287" y="581"/>
                    </a:lnTo>
                    <a:lnTo>
                      <a:pt x="13265" y="563"/>
                    </a:lnTo>
                    <a:lnTo>
                      <a:pt x="13244" y="563"/>
                    </a:lnTo>
                    <a:lnTo>
                      <a:pt x="13244" y="547"/>
                    </a:lnTo>
                    <a:lnTo>
                      <a:pt x="13204" y="547"/>
                    </a:lnTo>
                    <a:lnTo>
                      <a:pt x="13160" y="581"/>
                    </a:lnTo>
                    <a:lnTo>
                      <a:pt x="13141" y="547"/>
                    </a:lnTo>
                    <a:lnTo>
                      <a:pt x="13160" y="530"/>
                    </a:lnTo>
                    <a:lnTo>
                      <a:pt x="13141" y="479"/>
                    </a:lnTo>
                    <a:lnTo>
                      <a:pt x="13118" y="479"/>
                    </a:lnTo>
                    <a:lnTo>
                      <a:pt x="13118" y="463"/>
                    </a:lnTo>
                    <a:lnTo>
                      <a:pt x="13078" y="446"/>
                    </a:lnTo>
                    <a:lnTo>
                      <a:pt x="13056" y="463"/>
                    </a:lnTo>
                    <a:lnTo>
                      <a:pt x="12995" y="463"/>
                    </a:lnTo>
                    <a:lnTo>
                      <a:pt x="12995" y="446"/>
                    </a:lnTo>
                    <a:lnTo>
                      <a:pt x="12973" y="446"/>
                    </a:lnTo>
                    <a:lnTo>
                      <a:pt x="12932" y="427"/>
                    </a:lnTo>
                    <a:lnTo>
                      <a:pt x="12889" y="393"/>
                    </a:lnTo>
                    <a:lnTo>
                      <a:pt x="12870" y="427"/>
                    </a:lnTo>
                    <a:lnTo>
                      <a:pt x="12849" y="410"/>
                    </a:lnTo>
                    <a:lnTo>
                      <a:pt x="12788" y="427"/>
                    </a:lnTo>
                    <a:lnTo>
                      <a:pt x="12764" y="410"/>
                    </a:lnTo>
                    <a:lnTo>
                      <a:pt x="12745" y="410"/>
                    </a:lnTo>
                    <a:lnTo>
                      <a:pt x="12725" y="427"/>
                    </a:lnTo>
                    <a:lnTo>
                      <a:pt x="12725" y="446"/>
                    </a:lnTo>
                    <a:lnTo>
                      <a:pt x="12701" y="479"/>
                    </a:lnTo>
                    <a:lnTo>
                      <a:pt x="12701" y="513"/>
                    </a:lnTo>
                    <a:lnTo>
                      <a:pt x="12682" y="513"/>
                    </a:lnTo>
                    <a:lnTo>
                      <a:pt x="12641" y="581"/>
                    </a:lnTo>
                    <a:lnTo>
                      <a:pt x="12620" y="581"/>
                    </a:lnTo>
                    <a:lnTo>
                      <a:pt x="12600" y="599"/>
                    </a:lnTo>
                    <a:lnTo>
                      <a:pt x="12578" y="599"/>
                    </a:lnTo>
                    <a:lnTo>
                      <a:pt x="12556" y="563"/>
                    </a:lnTo>
                    <a:lnTo>
                      <a:pt x="12537" y="563"/>
                    </a:lnTo>
                    <a:lnTo>
                      <a:pt x="12537" y="581"/>
                    </a:lnTo>
                    <a:lnTo>
                      <a:pt x="12453" y="581"/>
                    </a:lnTo>
                    <a:lnTo>
                      <a:pt x="12412" y="563"/>
                    </a:lnTo>
                    <a:lnTo>
                      <a:pt x="12390" y="581"/>
                    </a:lnTo>
                    <a:lnTo>
                      <a:pt x="12205" y="563"/>
                    </a:lnTo>
                    <a:lnTo>
                      <a:pt x="12183" y="581"/>
                    </a:lnTo>
                    <a:lnTo>
                      <a:pt x="12183" y="563"/>
                    </a:lnTo>
                    <a:lnTo>
                      <a:pt x="12161" y="581"/>
                    </a:lnTo>
                    <a:lnTo>
                      <a:pt x="12120" y="563"/>
                    </a:lnTo>
                    <a:lnTo>
                      <a:pt x="12098" y="563"/>
                    </a:lnTo>
                    <a:lnTo>
                      <a:pt x="12036" y="547"/>
                    </a:lnTo>
                    <a:lnTo>
                      <a:pt x="11954" y="513"/>
                    </a:lnTo>
                    <a:lnTo>
                      <a:pt x="11890" y="496"/>
                    </a:lnTo>
                    <a:lnTo>
                      <a:pt x="11847" y="463"/>
                    </a:lnTo>
                    <a:lnTo>
                      <a:pt x="11826" y="427"/>
                    </a:lnTo>
                    <a:lnTo>
                      <a:pt x="11847" y="410"/>
                    </a:lnTo>
                    <a:lnTo>
                      <a:pt x="11809" y="410"/>
                    </a:lnTo>
                    <a:lnTo>
                      <a:pt x="11765" y="393"/>
                    </a:lnTo>
                    <a:lnTo>
                      <a:pt x="11787" y="377"/>
                    </a:lnTo>
                    <a:lnTo>
                      <a:pt x="11765" y="360"/>
                    </a:lnTo>
                    <a:lnTo>
                      <a:pt x="11725" y="377"/>
                    </a:lnTo>
                    <a:lnTo>
                      <a:pt x="11725" y="360"/>
                    </a:lnTo>
                    <a:lnTo>
                      <a:pt x="11746" y="360"/>
                    </a:lnTo>
                    <a:lnTo>
                      <a:pt x="11725" y="342"/>
                    </a:lnTo>
                    <a:lnTo>
                      <a:pt x="11705" y="360"/>
                    </a:lnTo>
                    <a:lnTo>
                      <a:pt x="11705" y="325"/>
                    </a:lnTo>
                    <a:lnTo>
                      <a:pt x="11683" y="325"/>
                    </a:lnTo>
                    <a:lnTo>
                      <a:pt x="11683" y="342"/>
                    </a:lnTo>
                    <a:lnTo>
                      <a:pt x="11662" y="342"/>
                    </a:lnTo>
                    <a:lnTo>
                      <a:pt x="11662" y="325"/>
                    </a:lnTo>
                    <a:lnTo>
                      <a:pt x="11621" y="325"/>
                    </a:lnTo>
                    <a:lnTo>
                      <a:pt x="11641" y="308"/>
                    </a:lnTo>
                    <a:lnTo>
                      <a:pt x="11621" y="292"/>
                    </a:lnTo>
                    <a:lnTo>
                      <a:pt x="11517" y="292"/>
                    </a:lnTo>
                    <a:lnTo>
                      <a:pt x="11493" y="325"/>
                    </a:lnTo>
                    <a:lnTo>
                      <a:pt x="11474" y="342"/>
                    </a:lnTo>
                    <a:lnTo>
                      <a:pt x="11411" y="342"/>
                    </a:lnTo>
                    <a:lnTo>
                      <a:pt x="11392" y="325"/>
                    </a:lnTo>
                    <a:lnTo>
                      <a:pt x="11370" y="342"/>
                    </a:lnTo>
                    <a:lnTo>
                      <a:pt x="11329" y="325"/>
                    </a:lnTo>
                    <a:lnTo>
                      <a:pt x="11288" y="274"/>
                    </a:lnTo>
                    <a:lnTo>
                      <a:pt x="11223" y="274"/>
                    </a:lnTo>
                    <a:lnTo>
                      <a:pt x="11223" y="257"/>
                    </a:lnTo>
                    <a:lnTo>
                      <a:pt x="11143" y="257"/>
                    </a:lnTo>
                    <a:lnTo>
                      <a:pt x="11100" y="240"/>
                    </a:lnTo>
                    <a:lnTo>
                      <a:pt x="11037" y="223"/>
                    </a:lnTo>
                    <a:lnTo>
                      <a:pt x="11016" y="207"/>
                    </a:lnTo>
                    <a:lnTo>
                      <a:pt x="10994" y="171"/>
                    </a:lnTo>
                    <a:lnTo>
                      <a:pt x="10955" y="138"/>
                    </a:lnTo>
                    <a:lnTo>
                      <a:pt x="10934" y="138"/>
                    </a:lnTo>
                    <a:lnTo>
                      <a:pt x="10912" y="154"/>
                    </a:lnTo>
                    <a:lnTo>
                      <a:pt x="10912" y="138"/>
                    </a:lnTo>
                    <a:lnTo>
                      <a:pt x="10871" y="138"/>
                    </a:lnTo>
                    <a:lnTo>
                      <a:pt x="10827" y="103"/>
                    </a:lnTo>
                    <a:lnTo>
                      <a:pt x="10808" y="103"/>
                    </a:lnTo>
                    <a:lnTo>
                      <a:pt x="10765" y="67"/>
                    </a:lnTo>
                    <a:lnTo>
                      <a:pt x="10702" y="67"/>
                    </a:lnTo>
                    <a:lnTo>
                      <a:pt x="10683" y="86"/>
                    </a:lnTo>
                    <a:lnTo>
                      <a:pt x="10622" y="67"/>
                    </a:lnTo>
                    <a:lnTo>
                      <a:pt x="10622" y="53"/>
                    </a:lnTo>
                    <a:lnTo>
                      <a:pt x="10600" y="53"/>
                    </a:lnTo>
                    <a:lnTo>
                      <a:pt x="10600" y="86"/>
                    </a:lnTo>
                    <a:lnTo>
                      <a:pt x="10579" y="103"/>
                    </a:lnTo>
                    <a:lnTo>
                      <a:pt x="10579" y="138"/>
                    </a:lnTo>
                    <a:lnTo>
                      <a:pt x="10560" y="138"/>
                    </a:lnTo>
                    <a:lnTo>
                      <a:pt x="10538" y="120"/>
                    </a:lnTo>
                    <a:lnTo>
                      <a:pt x="10475" y="138"/>
                    </a:lnTo>
                    <a:lnTo>
                      <a:pt x="10434" y="154"/>
                    </a:lnTo>
                    <a:lnTo>
                      <a:pt x="10412" y="154"/>
                    </a:lnTo>
                    <a:lnTo>
                      <a:pt x="10391" y="171"/>
                    </a:lnTo>
                    <a:lnTo>
                      <a:pt x="10391" y="86"/>
                    </a:lnTo>
                    <a:lnTo>
                      <a:pt x="10372" y="86"/>
                    </a:lnTo>
                    <a:lnTo>
                      <a:pt x="10372" y="53"/>
                    </a:lnTo>
                    <a:lnTo>
                      <a:pt x="10329" y="34"/>
                    </a:lnTo>
                    <a:lnTo>
                      <a:pt x="10288" y="34"/>
                    </a:lnTo>
                    <a:lnTo>
                      <a:pt x="10288" y="53"/>
                    </a:lnTo>
                    <a:lnTo>
                      <a:pt x="10266" y="53"/>
                    </a:lnTo>
                    <a:lnTo>
                      <a:pt x="10203" y="34"/>
                    </a:lnTo>
                    <a:lnTo>
                      <a:pt x="10203" y="0"/>
                    </a:lnTo>
                    <a:lnTo>
                      <a:pt x="10162" y="17"/>
                    </a:lnTo>
                    <a:lnTo>
                      <a:pt x="10143" y="0"/>
                    </a:lnTo>
                    <a:lnTo>
                      <a:pt x="10099" y="17"/>
                    </a:lnTo>
                    <a:lnTo>
                      <a:pt x="10080" y="0"/>
                    </a:lnTo>
                    <a:lnTo>
                      <a:pt x="10080" y="17"/>
                    </a:lnTo>
                    <a:lnTo>
                      <a:pt x="10099" y="34"/>
                    </a:lnTo>
                    <a:lnTo>
                      <a:pt x="10058" y="103"/>
                    </a:lnTo>
                    <a:lnTo>
                      <a:pt x="10058" y="154"/>
                    </a:lnTo>
                    <a:lnTo>
                      <a:pt x="10080" y="188"/>
                    </a:lnTo>
                    <a:lnTo>
                      <a:pt x="10058" y="207"/>
                    </a:lnTo>
                    <a:lnTo>
                      <a:pt x="10080" y="240"/>
                    </a:lnTo>
                    <a:lnTo>
                      <a:pt x="10080" y="325"/>
                    </a:lnTo>
                    <a:lnTo>
                      <a:pt x="10058" y="325"/>
                    </a:lnTo>
                    <a:lnTo>
                      <a:pt x="10058" y="377"/>
                    </a:lnTo>
                    <a:lnTo>
                      <a:pt x="10080" y="393"/>
                    </a:lnTo>
                    <a:lnTo>
                      <a:pt x="10058" y="393"/>
                    </a:lnTo>
                    <a:lnTo>
                      <a:pt x="10037" y="427"/>
                    </a:lnTo>
                    <a:lnTo>
                      <a:pt x="10037" y="463"/>
                    </a:lnTo>
                    <a:lnTo>
                      <a:pt x="10018" y="496"/>
                    </a:lnTo>
                    <a:lnTo>
                      <a:pt x="10018" y="513"/>
                    </a:lnTo>
                    <a:lnTo>
                      <a:pt x="10058" y="530"/>
                    </a:lnTo>
                    <a:lnTo>
                      <a:pt x="10058" y="563"/>
                    </a:lnTo>
                    <a:lnTo>
                      <a:pt x="10037" y="581"/>
                    </a:lnTo>
                    <a:lnTo>
                      <a:pt x="9995" y="581"/>
                    </a:lnTo>
                    <a:lnTo>
                      <a:pt x="9957" y="563"/>
                    </a:lnTo>
                    <a:lnTo>
                      <a:pt x="9913" y="563"/>
                    </a:lnTo>
                    <a:lnTo>
                      <a:pt x="9892" y="547"/>
                    </a:lnTo>
                    <a:lnTo>
                      <a:pt x="9808" y="547"/>
                    </a:lnTo>
                    <a:lnTo>
                      <a:pt x="9786" y="530"/>
                    </a:lnTo>
                    <a:lnTo>
                      <a:pt x="9766" y="547"/>
                    </a:lnTo>
                    <a:lnTo>
                      <a:pt x="9766" y="581"/>
                    </a:lnTo>
                    <a:lnTo>
                      <a:pt x="9747" y="616"/>
                    </a:lnTo>
                    <a:lnTo>
                      <a:pt x="9747" y="631"/>
                    </a:lnTo>
                    <a:lnTo>
                      <a:pt x="9766" y="650"/>
                    </a:lnTo>
                    <a:lnTo>
                      <a:pt x="9747" y="650"/>
                    </a:lnTo>
                    <a:lnTo>
                      <a:pt x="9726" y="684"/>
                    </a:lnTo>
                    <a:lnTo>
                      <a:pt x="9704" y="702"/>
                    </a:lnTo>
                    <a:lnTo>
                      <a:pt x="9684" y="702"/>
                    </a:lnTo>
                    <a:lnTo>
                      <a:pt x="9621" y="752"/>
                    </a:lnTo>
                    <a:lnTo>
                      <a:pt x="9600" y="803"/>
                    </a:lnTo>
                    <a:lnTo>
                      <a:pt x="9600" y="957"/>
                    </a:lnTo>
                    <a:lnTo>
                      <a:pt x="9580" y="972"/>
                    </a:lnTo>
                    <a:lnTo>
                      <a:pt x="9580" y="992"/>
                    </a:lnTo>
                    <a:lnTo>
                      <a:pt x="9578" y="1005"/>
                    </a:lnTo>
                    <a:lnTo>
                      <a:pt x="9578" y="1007"/>
                    </a:lnTo>
                    <a:lnTo>
                      <a:pt x="9556" y="990"/>
                    </a:lnTo>
                    <a:lnTo>
                      <a:pt x="9493" y="990"/>
                    </a:lnTo>
                    <a:lnTo>
                      <a:pt x="9474" y="940"/>
                    </a:lnTo>
                    <a:lnTo>
                      <a:pt x="9433" y="956"/>
                    </a:lnTo>
                    <a:lnTo>
                      <a:pt x="9412" y="888"/>
                    </a:lnTo>
                    <a:lnTo>
                      <a:pt x="9390" y="888"/>
                    </a:lnTo>
                    <a:lnTo>
                      <a:pt x="9329" y="940"/>
                    </a:lnTo>
                    <a:lnTo>
                      <a:pt x="9289" y="921"/>
                    </a:lnTo>
                    <a:lnTo>
                      <a:pt x="9224" y="921"/>
                    </a:lnTo>
                    <a:lnTo>
                      <a:pt x="9141" y="855"/>
                    </a:lnTo>
                    <a:lnTo>
                      <a:pt x="9100" y="855"/>
                    </a:lnTo>
                    <a:lnTo>
                      <a:pt x="9120" y="904"/>
                    </a:lnTo>
                    <a:lnTo>
                      <a:pt x="9079" y="990"/>
                    </a:lnTo>
                    <a:lnTo>
                      <a:pt x="9016" y="971"/>
                    </a:lnTo>
                    <a:lnTo>
                      <a:pt x="8994" y="971"/>
                    </a:lnTo>
                    <a:lnTo>
                      <a:pt x="9016" y="1007"/>
                    </a:lnTo>
                    <a:lnTo>
                      <a:pt x="8994" y="1025"/>
                    </a:lnTo>
                    <a:lnTo>
                      <a:pt x="8953" y="1007"/>
                    </a:lnTo>
                    <a:lnTo>
                      <a:pt x="8953" y="1025"/>
                    </a:lnTo>
                    <a:lnTo>
                      <a:pt x="8934" y="1059"/>
                    </a:lnTo>
                    <a:lnTo>
                      <a:pt x="8890" y="1076"/>
                    </a:lnTo>
                    <a:lnTo>
                      <a:pt x="8890" y="1042"/>
                    </a:lnTo>
                    <a:lnTo>
                      <a:pt x="8809" y="1025"/>
                    </a:lnTo>
                    <a:lnTo>
                      <a:pt x="8786" y="1007"/>
                    </a:lnTo>
                    <a:lnTo>
                      <a:pt x="8722" y="1007"/>
                    </a:lnTo>
                    <a:lnTo>
                      <a:pt x="8640" y="971"/>
                    </a:lnTo>
                    <a:lnTo>
                      <a:pt x="8599" y="990"/>
                    </a:lnTo>
                    <a:lnTo>
                      <a:pt x="8579" y="971"/>
                    </a:lnTo>
                    <a:lnTo>
                      <a:pt x="8536" y="971"/>
                    </a:lnTo>
                    <a:lnTo>
                      <a:pt x="8496" y="990"/>
                    </a:lnTo>
                    <a:lnTo>
                      <a:pt x="8474" y="971"/>
                    </a:lnTo>
                    <a:lnTo>
                      <a:pt x="8411" y="971"/>
                    </a:lnTo>
                    <a:lnTo>
                      <a:pt x="8411" y="956"/>
                    </a:lnTo>
                    <a:lnTo>
                      <a:pt x="8391" y="956"/>
                    </a:lnTo>
                    <a:lnTo>
                      <a:pt x="8370" y="921"/>
                    </a:lnTo>
                    <a:lnTo>
                      <a:pt x="8391" y="904"/>
                    </a:lnTo>
                    <a:lnTo>
                      <a:pt x="8350" y="904"/>
                    </a:lnTo>
                    <a:lnTo>
                      <a:pt x="8329" y="888"/>
                    </a:lnTo>
                    <a:lnTo>
                      <a:pt x="8329" y="871"/>
                    </a:lnTo>
                    <a:lnTo>
                      <a:pt x="8350" y="855"/>
                    </a:lnTo>
                    <a:lnTo>
                      <a:pt x="8391" y="855"/>
                    </a:lnTo>
                    <a:lnTo>
                      <a:pt x="8411" y="802"/>
                    </a:lnTo>
                    <a:lnTo>
                      <a:pt x="8350" y="785"/>
                    </a:lnTo>
                    <a:lnTo>
                      <a:pt x="8307" y="717"/>
                    </a:lnTo>
                    <a:lnTo>
                      <a:pt x="8225" y="717"/>
                    </a:lnTo>
                    <a:lnTo>
                      <a:pt x="8058" y="580"/>
                    </a:lnTo>
                    <a:lnTo>
                      <a:pt x="7995" y="580"/>
                    </a:lnTo>
                    <a:lnTo>
                      <a:pt x="7974" y="614"/>
                    </a:lnTo>
                    <a:lnTo>
                      <a:pt x="7955" y="666"/>
                    </a:lnTo>
                    <a:lnTo>
                      <a:pt x="7931" y="701"/>
                    </a:lnTo>
                    <a:lnTo>
                      <a:pt x="7955" y="734"/>
                    </a:lnTo>
                    <a:lnTo>
                      <a:pt x="7995" y="734"/>
                    </a:lnTo>
                    <a:lnTo>
                      <a:pt x="7995" y="768"/>
                    </a:lnTo>
                    <a:lnTo>
                      <a:pt x="7955" y="751"/>
                    </a:lnTo>
                    <a:lnTo>
                      <a:pt x="7955" y="855"/>
                    </a:lnTo>
                    <a:lnTo>
                      <a:pt x="7974" y="871"/>
                    </a:lnTo>
                    <a:lnTo>
                      <a:pt x="7974" y="921"/>
                    </a:lnTo>
                    <a:lnTo>
                      <a:pt x="7955" y="940"/>
                    </a:lnTo>
                    <a:lnTo>
                      <a:pt x="7931" y="971"/>
                    </a:lnTo>
                    <a:lnTo>
                      <a:pt x="7931" y="1025"/>
                    </a:lnTo>
                    <a:lnTo>
                      <a:pt x="7890" y="1076"/>
                    </a:lnTo>
                    <a:lnTo>
                      <a:pt x="7849" y="1042"/>
                    </a:lnTo>
                    <a:lnTo>
                      <a:pt x="7849" y="1076"/>
                    </a:lnTo>
                    <a:lnTo>
                      <a:pt x="7829" y="1093"/>
                    </a:lnTo>
                    <a:lnTo>
                      <a:pt x="7849" y="1109"/>
                    </a:lnTo>
                    <a:lnTo>
                      <a:pt x="7808" y="1144"/>
                    </a:lnTo>
                    <a:lnTo>
                      <a:pt x="7808" y="1161"/>
                    </a:lnTo>
                    <a:lnTo>
                      <a:pt x="7746" y="1144"/>
                    </a:lnTo>
                    <a:lnTo>
                      <a:pt x="7685" y="1109"/>
                    </a:lnTo>
                    <a:lnTo>
                      <a:pt x="7664" y="1076"/>
                    </a:lnTo>
                    <a:lnTo>
                      <a:pt x="7601" y="1076"/>
                    </a:lnTo>
                    <a:lnTo>
                      <a:pt x="7578" y="1042"/>
                    </a:lnTo>
                    <a:lnTo>
                      <a:pt x="7557" y="1042"/>
                    </a:lnTo>
                    <a:lnTo>
                      <a:pt x="7538" y="1059"/>
                    </a:lnTo>
                    <a:lnTo>
                      <a:pt x="7434" y="990"/>
                    </a:lnTo>
                    <a:lnTo>
                      <a:pt x="7413" y="990"/>
                    </a:lnTo>
                    <a:lnTo>
                      <a:pt x="7391" y="1007"/>
                    </a:lnTo>
                    <a:lnTo>
                      <a:pt x="7391" y="1025"/>
                    </a:lnTo>
                    <a:lnTo>
                      <a:pt x="7371" y="1059"/>
                    </a:lnTo>
                    <a:lnTo>
                      <a:pt x="7350" y="1059"/>
                    </a:lnTo>
                    <a:lnTo>
                      <a:pt x="7328" y="1076"/>
                    </a:lnTo>
                    <a:lnTo>
                      <a:pt x="7308" y="1076"/>
                    </a:lnTo>
                    <a:lnTo>
                      <a:pt x="7287" y="1059"/>
                    </a:lnTo>
                    <a:lnTo>
                      <a:pt x="7267" y="1076"/>
                    </a:lnTo>
                    <a:lnTo>
                      <a:pt x="7287" y="1109"/>
                    </a:lnTo>
                    <a:lnTo>
                      <a:pt x="7287" y="1126"/>
                    </a:lnTo>
                    <a:lnTo>
                      <a:pt x="7308" y="1161"/>
                    </a:lnTo>
                    <a:lnTo>
                      <a:pt x="7246" y="1297"/>
                    </a:lnTo>
                    <a:lnTo>
                      <a:pt x="7287" y="1349"/>
                    </a:lnTo>
                    <a:lnTo>
                      <a:pt x="7225" y="1468"/>
                    </a:lnTo>
                    <a:lnTo>
                      <a:pt x="7142" y="1537"/>
                    </a:lnTo>
                    <a:lnTo>
                      <a:pt x="7079" y="1604"/>
                    </a:lnTo>
                    <a:lnTo>
                      <a:pt x="6933" y="1656"/>
                    </a:lnTo>
                    <a:lnTo>
                      <a:pt x="6810" y="1656"/>
                    </a:lnTo>
                    <a:lnTo>
                      <a:pt x="6703" y="1690"/>
                    </a:lnTo>
                    <a:lnTo>
                      <a:pt x="6622" y="1707"/>
                    </a:lnTo>
                    <a:lnTo>
                      <a:pt x="6495" y="1741"/>
                    </a:lnTo>
                    <a:lnTo>
                      <a:pt x="6393" y="1845"/>
                    </a:lnTo>
                    <a:lnTo>
                      <a:pt x="6226" y="1879"/>
                    </a:lnTo>
                    <a:lnTo>
                      <a:pt x="6183" y="1946"/>
                    </a:lnTo>
                    <a:lnTo>
                      <a:pt x="6163" y="1946"/>
                    </a:lnTo>
                    <a:lnTo>
                      <a:pt x="6142" y="1981"/>
                    </a:lnTo>
                    <a:lnTo>
                      <a:pt x="6100" y="1997"/>
                    </a:lnTo>
                    <a:lnTo>
                      <a:pt x="6079" y="2049"/>
                    </a:lnTo>
                    <a:lnTo>
                      <a:pt x="6038" y="2032"/>
                    </a:lnTo>
                    <a:lnTo>
                      <a:pt x="6038" y="2049"/>
                    </a:lnTo>
                    <a:lnTo>
                      <a:pt x="6019" y="2082"/>
                    </a:lnTo>
                    <a:lnTo>
                      <a:pt x="6019" y="2151"/>
                    </a:lnTo>
                    <a:lnTo>
                      <a:pt x="6183" y="2289"/>
                    </a:lnTo>
                    <a:lnTo>
                      <a:pt x="6205" y="2340"/>
                    </a:lnTo>
                    <a:lnTo>
                      <a:pt x="6207" y="2341"/>
                    </a:lnTo>
                    <a:lnTo>
                      <a:pt x="6228" y="2408"/>
                    </a:lnTo>
                    <a:lnTo>
                      <a:pt x="6269" y="2425"/>
                    </a:lnTo>
                    <a:lnTo>
                      <a:pt x="6310" y="2425"/>
                    </a:lnTo>
                    <a:lnTo>
                      <a:pt x="6332" y="2442"/>
                    </a:lnTo>
                    <a:lnTo>
                      <a:pt x="6332" y="2459"/>
                    </a:lnTo>
                    <a:lnTo>
                      <a:pt x="6352" y="2459"/>
                    </a:lnTo>
                    <a:lnTo>
                      <a:pt x="6477" y="2664"/>
                    </a:lnTo>
                    <a:lnTo>
                      <a:pt x="6456" y="2700"/>
                    </a:lnTo>
                    <a:lnTo>
                      <a:pt x="6456" y="2717"/>
                    </a:lnTo>
                    <a:lnTo>
                      <a:pt x="6332" y="2853"/>
                    </a:lnTo>
                    <a:lnTo>
                      <a:pt x="6373" y="2853"/>
                    </a:lnTo>
                    <a:lnTo>
                      <a:pt x="6352" y="2870"/>
                    </a:lnTo>
                    <a:lnTo>
                      <a:pt x="6332" y="2903"/>
                    </a:lnTo>
                    <a:lnTo>
                      <a:pt x="6310" y="2903"/>
                    </a:lnTo>
                    <a:lnTo>
                      <a:pt x="6289" y="2955"/>
                    </a:lnTo>
                    <a:lnTo>
                      <a:pt x="6332" y="2989"/>
                    </a:lnTo>
                    <a:lnTo>
                      <a:pt x="6456" y="2989"/>
                    </a:lnTo>
                    <a:lnTo>
                      <a:pt x="6496" y="2955"/>
                    </a:lnTo>
                    <a:lnTo>
                      <a:pt x="6520" y="2972"/>
                    </a:lnTo>
                    <a:lnTo>
                      <a:pt x="6559" y="2989"/>
                    </a:lnTo>
                    <a:lnTo>
                      <a:pt x="6624" y="3040"/>
                    </a:lnTo>
                    <a:lnTo>
                      <a:pt x="6603" y="3074"/>
                    </a:lnTo>
                    <a:lnTo>
                      <a:pt x="6643" y="3143"/>
                    </a:lnTo>
                    <a:lnTo>
                      <a:pt x="6643" y="3160"/>
                    </a:lnTo>
                    <a:lnTo>
                      <a:pt x="6603" y="3211"/>
                    </a:lnTo>
                    <a:lnTo>
                      <a:pt x="6583" y="3228"/>
                    </a:lnTo>
                    <a:lnTo>
                      <a:pt x="6583" y="3246"/>
                    </a:lnTo>
                    <a:lnTo>
                      <a:pt x="6603" y="3246"/>
                    </a:lnTo>
                    <a:lnTo>
                      <a:pt x="6603" y="3263"/>
                    </a:lnTo>
                    <a:lnTo>
                      <a:pt x="6540" y="3263"/>
                    </a:lnTo>
                    <a:lnTo>
                      <a:pt x="6540" y="3281"/>
                    </a:lnTo>
                    <a:lnTo>
                      <a:pt x="6583" y="3313"/>
                    </a:lnTo>
                    <a:lnTo>
                      <a:pt x="6520" y="3382"/>
                    </a:lnTo>
                    <a:lnTo>
                      <a:pt x="6559" y="3416"/>
                    </a:lnTo>
                    <a:lnTo>
                      <a:pt x="6559" y="3467"/>
                    </a:lnTo>
                    <a:lnTo>
                      <a:pt x="6520" y="3484"/>
                    </a:lnTo>
                    <a:lnTo>
                      <a:pt x="6477" y="3536"/>
                    </a:lnTo>
                    <a:lnTo>
                      <a:pt x="6456" y="3501"/>
                    </a:lnTo>
                    <a:lnTo>
                      <a:pt x="6415" y="3484"/>
                    </a:lnTo>
                    <a:lnTo>
                      <a:pt x="6415" y="3518"/>
                    </a:lnTo>
                    <a:lnTo>
                      <a:pt x="6247" y="3433"/>
                    </a:lnTo>
                    <a:lnTo>
                      <a:pt x="6247" y="3416"/>
                    </a:lnTo>
                    <a:lnTo>
                      <a:pt x="6185" y="3382"/>
                    </a:lnTo>
                    <a:lnTo>
                      <a:pt x="6185" y="3349"/>
                    </a:lnTo>
                    <a:lnTo>
                      <a:pt x="6122" y="3349"/>
                    </a:lnTo>
                    <a:lnTo>
                      <a:pt x="6081" y="3332"/>
                    </a:lnTo>
                    <a:lnTo>
                      <a:pt x="6081" y="3313"/>
                    </a:lnTo>
                    <a:lnTo>
                      <a:pt x="6060" y="3281"/>
                    </a:lnTo>
                    <a:lnTo>
                      <a:pt x="6060" y="3263"/>
                    </a:lnTo>
                    <a:lnTo>
                      <a:pt x="6081" y="3246"/>
                    </a:lnTo>
                    <a:lnTo>
                      <a:pt x="6081" y="3228"/>
                    </a:lnTo>
                    <a:lnTo>
                      <a:pt x="6122" y="3211"/>
                    </a:lnTo>
                    <a:lnTo>
                      <a:pt x="6144" y="3211"/>
                    </a:lnTo>
                    <a:lnTo>
                      <a:pt x="6081" y="3160"/>
                    </a:lnTo>
                    <a:lnTo>
                      <a:pt x="6060" y="3160"/>
                    </a:lnTo>
                    <a:lnTo>
                      <a:pt x="6021" y="3108"/>
                    </a:lnTo>
                    <a:lnTo>
                      <a:pt x="6040" y="3108"/>
                    </a:lnTo>
                    <a:lnTo>
                      <a:pt x="6060" y="3093"/>
                    </a:lnTo>
                    <a:lnTo>
                      <a:pt x="6060" y="3057"/>
                    </a:lnTo>
                    <a:lnTo>
                      <a:pt x="6040" y="3074"/>
                    </a:lnTo>
                    <a:lnTo>
                      <a:pt x="6021" y="3074"/>
                    </a:lnTo>
                    <a:lnTo>
                      <a:pt x="6021" y="3093"/>
                    </a:lnTo>
                    <a:lnTo>
                      <a:pt x="5999" y="3057"/>
                    </a:lnTo>
                    <a:lnTo>
                      <a:pt x="5935" y="3057"/>
                    </a:lnTo>
                    <a:lnTo>
                      <a:pt x="5915" y="3040"/>
                    </a:lnTo>
                    <a:lnTo>
                      <a:pt x="5872" y="3040"/>
                    </a:lnTo>
                    <a:lnTo>
                      <a:pt x="5831" y="3057"/>
                    </a:lnTo>
                    <a:lnTo>
                      <a:pt x="5812" y="3074"/>
                    </a:lnTo>
                    <a:lnTo>
                      <a:pt x="5812" y="3057"/>
                    </a:lnTo>
                    <a:lnTo>
                      <a:pt x="5749" y="3057"/>
                    </a:lnTo>
                    <a:lnTo>
                      <a:pt x="5729" y="3074"/>
                    </a:lnTo>
                    <a:lnTo>
                      <a:pt x="5686" y="3160"/>
                    </a:lnTo>
                    <a:lnTo>
                      <a:pt x="5665" y="3178"/>
                    </a:lnTo>
                    <a:lnTo>
                      <a:pt x="5657" y="3181"/>
                    </a:lnTo>
                    <a:lnTo>
                      <a:pt x="5569" y="3178"/>
                    </a:lnTo>
                    <a:lnTo>
                      <a:pt x="5551" y="3195"/>
                    </a:lnTo>
                    <a:lnTo>
                      <a:pt x="5461" y="3097"/>
                    </a:lnTo>
                    <a:lnTo>
                      <a:pt x="5467" y="3045"/>
                    </a:lnTo>
                    <a:lnTo>
                      <a:pt x="5450" y="3037"/>
                    </a:lnTo>
                    <a:lnTo>
                      <a:pt x="5344" y="3057"/>
                    </a:lnTo>
                    <a:lnTo>
                      <a:pt x="5323" y="3056"/>
                    </a:lnTo>
                    <a:lnTo>
                      <a:pt x="5271" y="3037"/>
                    </a:lnTo>
                    <a:lnTo>
                      <a:pt x="5105" y="3051"/>
                    </a:lnTo>
                    <a:lnTo>
                      <a:pt x="5111" y="2987"/>
                    </a:lnTo>
                    <a:lnTo>
                      <a:pt x="5127" y="2948"/>
                    </a:lnTo>
                    <a:lnTo>
                      <a:pt x="5068" y="2933"/>
                    </a:lnTo>
                    <a:lnTo>
                      <a:pt x="5042" y="2990"/>
                    </a:lnTo>
                    <a:lnTo>
                      <a:pt x="4998" y="3007"/>
                    </a:lnTo>
                    <a:lnTo>
                      <a:pt x="4943" y="3018"/>
                    </a:lnTo>
                    <a:lnTo>
                      <a:pt x="4914" y="3033"/>
                    </a:lnTo>
                    <a:lnTo>
                      <a:pt x="4927" y="3065"/>
                    </a:lnTo>
                    <a:lnTo>
                      <a:pt x="4943" y="3111"/>
                    </a:lnTo>
                    <a:lnTo>
                      <a:pt x="4977" y="3175"/>
                    </a:lnTo>
                    <a:lnTo>
                      <a:pt x="4977" y="3212"/>
                    </a:lnTo>
                    <a:lnTo>
                      <a:pt x="4979" y="3234"/>
                    </a:lnTo>
                    <a:lnTo>
                      <a:pt x="4935" y="3216"/>
                    </a:lnTo>
                    <a:lnTo>
                      <a:pt x="4902" y="3225"/>
                    </a:lnTo>
                    <a:lnTo>
                      <a:pt x="4886" y="3227"/>
                    </a:lnTo>
                    <a:lnTo>
                      <a:pt x="4689" y="3198"/>
                    </a:lnTo>
                    <a:lnTo>
                      <a:pt x="4518" y="3200"/>
                    </a:lnTo>
                    <a:lnTo>
                      <a:pt x="4441" y="3225"/>
                    </a:lnTo>
                    <a:lnTo>
                      <a:pt x="4345" y="3251"/>
                    </a:lnTo>
                    <a:lnTo>
                      <a:pt x="4333" y="3270"/>
                    </a:lnTo>
                    <a:lnTo>
                      <a:pt x="4240" y="3270"/>
                    </a:lnTo>
                    <a:lnTo>
                      <a:pt x="4227" y="3252"/>
                    </a:lnTo>
                    <a:lnTo>
                      <a:pt x="4053" y="3254"/>
                    </a:lnTo>
                    <a:lnTo>
                      <a:pt x="4033" y="3270"/>
                    </a:lnTo>
                    <a:lnTo>
                      <a:pt x="3976" y="3271"/>
                    </a:lnTo>
                    <a:lnTo>
                      <a:pt x="3951" y="3234"/>
                    </a:lnTo>
                    <a:lnTo>
                      <a:pt x="3935" y="3268"/>
                    </a:lnTo>
                    <a:lnTo>
                      <a:pt x="3872" y="3281"/>
                    </a:lnTo>
                    <a:lnTo>
                      <a:pt x="3841" y="3365"/>
                    </a:lnTo>
                    <a:lnTo>
                      <a:pt x="3843" y="3400"/>
                    </a:lnTo>
                    <a:lnTo>
                      <a:pt x="3800" y="3433"/>
                    </a:lnTo>
                    <a:lnTo>
                      <a:pt x="3674" y="3427"/>
                    </a:lnTo>
                    <a:lnTo>
                      <a:pt x="3583" y="3426"/>
                    </a:lnTo>
                    <a:lnTo>
                      <a:pt x="3576" y="3409"/>
                    </a:lnTo>
                    <a:lnTo>
                      <a:pt x="3554" y="3440"/>
                    </a:lnTo>
                    <a:lnTo>
                      <a:pt x="3501" y="3478"/>
                    </a:lnTo>
                    <a:lnTo>
                      <a:pt x="3468" y="3509"/>
                    </a:lnTo>
                    <a:lnTo>
                      <a:pt x="3492" y="3566"/>
                    </a:lnTo>
                    <a:lnTo>
                      <a:pt x="3397" y="3570"/>
                    </a:lnTo>
                    <a:lnTo>
                      <a:pt x="3336" y="3591"/>
                    </a:lnTo>
                    <a:lnTo>
                      <a:pt x="3295" y="3622"/>
                    </a:lnTo>
                    <a:lnTo>
                      <a:pt x="3298" y="3638"/>
                    </a:lnTo>
                    <a:lnTo>
                      <a:pt x="3295" y="3636"/>
                    </a:lnTo>
                    <a:lnTo>
                      <a:pt x="3244" y="3653"/>
                    </a:lnTo>
                    <a:lnTo>
                      <a:pt x="3235" y="3647"/>
                    </a:lnTo>
                    <a:lnTo>
                      <a:pt x="3201" y="3627"/>
                    </a:lnTo>
                    <a:lnTo>
                      <a:pt x="3159" y="3624"/>
                    </a:lnTo>
                    <a:lnTo>
                      <a:pt x="3053" y="3646"/>
                    </a:lnTo>
                    <a:lnTo>
                      <a:pt x="3040" y="3658"/>
                    </a:lnTo>
                    <a:lnTo>
                      <a:pt x="2896" y="3689"/>
                    </a:lnTo>
                    <a:lnTo>
                      <a:pt x="2767" y="3692"/>
                    </a:lnTo>
                    <a:lnTo>
                      <a:pt x="2696" y="3688"/>
                    </a:lnTo>
                    <a:lnTo>
                      <a:pt x="2689" y="3680"/>
                    </a:lnTo>
                    <a:lnTo>
                      <a:pt x="2696" y="3663"/>
                    </a:lnTo>
                    <a:lnTo>
                      <a:pt x="2692" y="3613"/>
                    </a:lnTo>
                    <a:lnTo>
                      <a:pt x="2683" y="3594"/>
                    </a:lnTo>
                    <a:lnTo>
                      <a:pt x="2673" y="3567"/>
                    </a:lnTo>
                    <a:lnTo>
                      <a:pt x="2627" y="3515"/>
                    </a:lnTo>
                    <a:lnTo>
                      <a:pt x="2630" y="3494"/>
                    </a:lnTo>
                    <a:lnTo>
                      <a:pt x="2582" y="3487"/>
                    </a:lnTo>
                    <a:lnTo>
                      <a:pt x="2541" y="3483"/>
                    </a:lnTo>
                    <a:lnTo>
                      <a:pt x="2564" y="3467"/>
                    </a:lnTo>
                    <a:lnTo>
                      <a:pt x="2592" y="3442"/>
                    </a:lnTo>
                    <a:lnTo>
                      <a:pt x="2592" y="3421"/>
                    </a:lnTo>
                    <a:lnTo>
                      <a:pt x="2561" y="3379"/>
                    </a:lnTo>
                    <a:lnTo>
                      <a:pt x="2523" y="3363"/>
                    </a:lnTo>
                    <a:lnTo>
                      <a:pt x="2459" y="3369"/>
                    </a:lnTo>
                    <a:lnTo>
                      <a:pt x="2372" y="3396"/>
                    </a:lnTo>
                    <a:lnTo>
                      <a:pt x="2305" y="3394"/>
                    </a:lnTo>
                    <a:lnTo>
                      <a:pt x="2297" y="3409"/>
                    </a:lnTo>
                    <a:lnTo>
                      <a:pt x="2275" y="3352"/>
                    </a:lnTo>
                    <a:lnTo>
                      <a:pt x="2228" y="3350"/>
                    </a:lnTo>
                    <a:lnTo>
                      <a:pt x="2200" y="3333"/>
                    </a:lnTo>
                    <a:lnTo>
                      <a:pt x="2184" y="3304"/>
                    </a:lnTo>
                    <a:lnTo>
                      <a:pt x="2161" y="3292"/>
                    </a:lnTo>
                    <a:lnTo>
                      <a:pt x="2111" y="3309"/>
                    </a:lnTo>
                    <a:lnTo>
                      <a:pt x="2042" y="3298"/>
                    </a:lnTo>
                    <a:lnTo>
                      <a:pt x="2032" y="3286"/>
                    </a:lnTo>
                    <a:lnTo>
                      <a:pt x="2017" y="3274"/>
                    </a:lnTo>
                    <a:lnTo>
                      <a:pt x="1991" y="3281"/>
                    </a:lnTo>
                    <a:lnTo>
                      <a:pt x="1961" y="3307"/>
                    </a:lnTo>
                    <a:lnTo>
                      <a:pt x="1932" y="3332"/>
                    </a:lnTo>
                    <a:lnTo>
                      <a:pt x="1911" y="3344"/>
                    </a:lnTo>
                    <a:lnTo>
                      <a:pt x="1832" y="3356"/>
                    </a:lnTo>
                    <a:lnTo>
                      <a:pt x="1800" y="3336"/>
                    </a:lnTo>
                    <a:lnTo>
                      <a:pt x="1734" y="3324"/>
                    </a:lnTo>
                    <a:lnTo>
                      <a:pt x="1769" y="3296"/>
                    </a:lnTo>
                    <a:lnTo>
                      <a:pt x="1782" y="3263"/>
                    </a:lnTo>
                    <a:lnTo>
                      <a:pt x="1773" y="3240"/>
                    </a:lnTo>
                    <a:lnTo>
                      <a:pt x="1745" y="3228"/>
                    </a:lnTo>
                    <a:lnTo>
                      <a:pt x="1679" y="3228"/>
                    </a:lnTo>
                    <a:lnTo>
                      <a:pt x="1652" y="3252"/>
                    </a:lnTo>
                    <a:lnTo>
                      <a:pt x="1654" y="3277"/>
                    </a:lnTo>
                    <a:lnTo>
                      <a:pt x="1669" y="3312"/>
                    </a:lnTo>
                    <a:lnTo>
                      <a:pt x="1669" y="3348"/>
                    </a:lnTo>
                    <a:lnTo>
                      <a:pt x="1638" y="3394"/>
                    </a:lnTo>
                    <a:lnTo>
                      <a:pt x="1635" y="3426"/>
                    </a:lnTo>
                    <a:lnTo>
                      <a:pt x="1643" y="3453"/>
                    </a:lnTo>
                    <a:lnTo>
                      <a:pt x="1666" y="3486"/>
                    </a:lnTo>
                    <a:lnTo>
                      <a:pt x="1691" y="3501"/>
                    </a:lnTo>
                    <a:lnTo>
                      <a:pt x="1712" y="3557"/>
                    </a:lnTo>
                    <a:lnTo>
                      <a:pt x="1710" y="3555"/>
                    </a:lnTo>
                    <a:lnTo>
                      <a:pt x="1635" y="3635"/>
                    </a:lnTo>
                    <a:lnTo>
                      <a:pt x="1644" y="3629"/>
                    </a:lnTo>
                    <a:lnTo>
                      <a:pt x="1615" y="3695"/>
                    </a:lnTo>
                    <a:lnTo>
                      <a:pt x="1544" y="3729"/>
                    </a:lnTo>
                    <a:lnTo>
                      <a:pt x="1512" y="3772"/>
                    </a:lnTo>
                    <a:lnTo>
                      <a:pt x="1458" y="3819"/>
                    </a:lnTo>
                    <a:lnTo>
                      <a:pt x="1357" y="3859"/>
                    </a:lnTo>
                    <a:lnTo>
                      <a:pt x="1271" y="3775"/>
                    </a:lnTo>
                    <a:lnTo>
                      <a:pt x="1271" y="3792"/>
                    </a:lnTo>
                    <a:lnTo>
                      <a:pt x="1271" y="3775"/>
                    </a:lnTo>
                    <a:lnTo>
                      <a:pt x="1251" y="3759"/>
                    </a:lnTo>
                    <a:lnTo>
                      <a:pt x="1271" y="3742"/>
                    </a:lnTo>
                    <a:lnTo>
                      <a:pt x="1271" y="3724"/>
                    </a:lnTo>
                    <a:lnTo>
                      <a:pt x="1311" y="3638"/>
                    </a:lnTo>
                    <a:lnTo>
                      <a:pt x="1311" y="3621"/>
                    </a:lnTo>
                    <a:lnTo>
                      <a:pt x="1271" y="3638"/>
                    </a:lnTo>
                    <a:lnTo>
                      <a:pt x="1230" y="3603"/>
                    </a:lnTo>
                    <a:lnTo>
                      <a:pt x="1188" y="3621"/>
                    </a:lnTo>
                    <a:lnTo>
                      <a:pt x="1188" y="3655"/>
                    </a:lnTo>
                    <a:lnTo>
                      <a:pt x="1125" y="3655"/>
                    </a:lnTo>
                    <a:lnTo>
                      <a:pt x="1103" y="3638"/>
                    </a:lnTo>
                    <a:lnTo>
                      <a:pt x="1063" y="3689"/>
                    </a:lnTo>
                    <a:lnTo>
                      <a:pt x="1042" y="3588"/>
                    </a:lnTo>
                    <a:lnTo>
                      <a:pt x="1042" y="3570"/>
                    </a:lnTo>
                    <a:lnTo>
                      <a:pt x="1022" y="3553"/>
                    </a:lnTo>
                    <a:lnTo>
                      <a:pt x="1063" y="3536"/>
                    </a:lnTo>
                    <a:lnTo>
                      <a:pt x="1063" y="3518"/>
                    </a:lnTo>
                    <a:lnTo>
                      <a:pt x="1084" y="3518"/>
                    </a:lnTo>
                    <a:lnTo>
                      <a:pt x="1063" y="3484"/>
                    </a:lnTo>
                    <a:lnTo>
                      <a:pt x="1063" y="3449"/>
                    </a:lnTo>
                    <a:lnTo>
                      <a:pt x="1022" y="3449"/>
                    </a:lnTo>
                    <a:lnTo>
                      <a:pt x="1000" y="3433"/>
                    </a:lnTo>
                    <a:lnTo>
                      <a:pt x="1000" y="3399"/>
                    </a:lnTo>
                    <a:lnTo>
                      <a:pt x="979" y="3382"/>
                    </a:lnTo>
                    <a:lnTo>
                      <a:pt x="918" y="3382"/>
                    </a:lnTo>
                    <a:lnTo>
                      <a:pt x="897" y="3399"/>
                    </a:lnTo>
                    <a:lnTo>
                      <a:pt x="877" y="3349"/>
                    </a:lnTo>
                    <a:lnTo>
                      <a:pt x="877" y="3332"/>
                    </a:lnTo>
                    <a:lnTo>
                      <a:pt x="834" y="3296"/>
                    </a:lnTo>
                    <a:lnTo>
                      <a:pt x="834" y="3263"/>
                    </a:lnTo>
                    <a:lnTo>
                      <a:pt x="771" y="3263"/>
                    </a:lnTo>
                    <a:lnTo>
                      <a:pt x="752" y="3281"/>
                    </a:lnTo>
                    <a:lnTo>
                      <a:pt x="730" y="3246"/>
                    </a:lnTo>
                    <a:lnTo>
                      <a:pt x="689" y="3246"/>
                    </a:lnTo>
                    <a:lnTo>
                      <a:pt x="667" y="3228"/>
                    </a:lnTo>
                    <a:lnTo>
                      <a:pt x="667" y="3281"/>
                    </a:lnTo>
                    <a:lnTo>
                      <a:pt x="646" y="3263"/>
                    </a:lnTo>
                    <a:lnTo>
                      <a:pt x="627" y="3263"/>
                    </a:lnTo>
                    <a:lnTo>
                      <a:pt x="627" y="3246"/>
                    </a:lnTo>
                    <a:lnTo>
                      <a:pt x="583" y="3228"/>
                    </a:lnTo>
                    <a:lnTo>
                      <a:pt x="564" y="3228"/>
                    </a:lnTo>
                    <a:lnTo>
                      <a:pt x="564" y="3211"/>
                    </a:lnTo>
                    <a:lnTo>
                      <a:pt x="583" y="3195"/>
                    </a:lnTo>
                    <a:lnTo>
                      <a:pt x="564" y="3178"/>
                    </a:lnTo>
                    <a:lnTo>
                      <a:pt x="583" y="3160"/>
                    </a:lnTo>
                    <a:lnTo>
                      <a:pt x="583" y="3143"/>
                    </a:lnTo>
                    <a:lnTo>
                      <a:pt x="564" y="3126"/>
                    </a:lnTo>
                    <a:lnTo>
                      <a:pt x="499" y="3126"/>
                    </a:lnTo>
                    <a:lnTo>
                      <a:pt x="458" y="3143"/>
                    </a:lnTo>
                    <a:lnTo>
                      <a:pt x="458" y="3160"/>
                    </a:lnTo>
                    <a:lnTo>
                      <a:pt x="438" y="3178"/>
                    </a:lnTo>
                    <a:lnTo>
                      <a:pt x="417" y="3211"/>
                    </a:lnTo>
                    <a:lnTo>
                      <a:pt x="417" y="3246"/>
                    </a:lnTo>
                    <a:lnTo>
                      <a:pt x="395" y="3263"/>
                    </a:lnTo>
                    <a:lnTo>
                      <a:pt x="84" y="3313"/>
                    </a:lnTo>
                    <a:lnTo>
                      <a:pt x="83" y="3315"/>
                    </a:lnTo>
                    <a:lnTo>
                      <a:pt x="84" y="3332"/>
                    </a:lnTo>
                    <a:lnTo>
                      <a:pt x="127" y="3363"/>
                    </a:lnTo>
                    <a:lnTo>
                      <a:pt x="127" y="3399"/>
                    </a:lnTo>
                    <a:lnTo>
                      <a:pt x="166" y="3399"/>
                    </a:lnTo>
                    <a:lnTo>
                      <a:pt x="190" y="3416"/>
                    </a:lnTo>
                    <a:lnTo>
                      <a:pt x="251" y="3433"/>
                    </a:lnTo>
                    <a:lnTo>
                      <a:pt x="231" y="3449"/>
                    </a:lnTo>
                    <a:lnTo>
                      <a:pt x="231" y="3536"/>
                    </a:lnTo>
                    <a:lnTo>
                      <a:pt x="272" y="3570"/>
                    </a:lnTo>
                    <a:lnTo>
                      <a:pt x="272" y="3603"/>
                    </a:lnTo>
                    <a:lnTo>
                      <a:pt x="231" y="3621"/>
                    </a:lnTo>
                    <a:lnTo>
                      <a:pt x="190" y="3621"/>
                    </a:lnTo>
                    <a:lnTo>
                      <a:pt x="147" y="3638"/>
                    </a:lnTo>
                    <a:lnTo>
                      <a:pt x="127" y="3707"/>
                    </a:lnTo>
                    <a:lnTo>
                      <a:pt x="43" y="3775"/>
                    </a:lnTo>
                    <a:lnTo>
                      <a:pt x="43" y="3792"/>
                    </a:lnTo>
                    <a:lnTo>
                      <a:pt x="0" y="3827"/>
                    </a:lnTo>
                    <a:lnTo>
                      <a:pt x="22" y="3859"/>
                    </a:lnTo>
                    <a:lnTo>
                      <a:pt x="64" y="3894"/>
                    </a:lnTo>
                    <a:lnTo>
                      <a:pt x="43" y="3911"/>
                    </a:lnTo>
                    <a:lnTo>
                      <a:pt x="22" y="3944"/>
                    </a:lnTo>
                    <a:lnTo>
                      <a:pt x="64" y="3962"/>
                    </a:lnTo>
                    <a:lnTo>
                      <a:pt x="84" y="3996"/>
                    </a:lnTo>
                    <a:lnTo>
                      <a:pt x="64" y="4012"/>
                    </a:lnTo>
                    <a:lnTo>
                      <a:pt x="64" y="4048"/>
                    </a:lnTo>
                    <a:lnTo>
                      <a:pt x="43" y="4065"/>
                    </a:lnTo>
                    <a:lnTo>
                      <a:pt x="64" y="4065"/>
                    </a:lnTo>
                    <a:lnTo>
                      <a:pt x="127" y="4117"/>
                    </a:lnTo>
                    <a:lnTo>
                      <a:pt x="147" y="4117"/>
                    </a:lnTo>
                    <a:lnTo>
                      <a:pt x="166" y="4151"/>
                    </a:lnTo>
                    <a:lnTo>
                      <a:pt x="166" y="4167"/>
                    </a:lnTo>
                    <a:lnTo>
                      <a:pt x="147" y="4202"/>
                    </a:lnTo>
                    <a:lnTo>
                      <a:pt x="166" y="4219"/>
                    </a:lnTo>
                    <a:lnTo>
                      <a:pt x="166" y="4270"/>
                    </a:lnTo>
                    <a:lnTo>
                      <a:pt x="127" y="4270"/>
                    </a:lnTo>
                    <a:lnTo>
                      <a:pt x="127" y="4304"/>
                    </a:lnTo>
                    <a:lnTo>
                      <a:pt x="103" y="4321"/>
                    </a:lnTo>
                    <a:lnTo>
                      <a:pt x="127" y="4321"/>
                    </a:lnTo>
                    <a:lnTo>
                      <a:pt x="147" y="4337"/>
                    </a:lnTo>
                    <a:lnTo>
                      <a:pt x="166" y="4337"/>
                    </a:lnTo>
                    <a:lnTo>
                      <a:pt x="166" y="4321"/>
                    </a:lnTo>
                    <a:lnTo>
                      <a:pt x="251" y="4321"/>
                    </a:lnTo>
                    <a:lnTo>
                      <a:pt x="272" y="4337"/>
                    </a:lnTo>
                    <a:lnTo>
                      <a:pt x="293" y="4337"/>
                    </a:lnTo>
                    <a:lnTo>
                      <a:pt x="313" y="4354"/>
                    </a:lnTo>
                    <a:lnTo>
                      <a:pt x="356" y="4354"/>
                    </a:lnTo>
                    <a:lnTo>
                      <a:pt x="376" y="4372"/>
                    </a:lnTo>
                    <a:lnTo>
                      <a:pt x="438" y="4372"/>
                    </a:lnTo>
                    <a:lnTo>
                      <a:pt x="480" y="4424"/>
                    </a:lnTo>
                    <a:lnTo>
                      <a:pt x="499" y="4424"/>
                    </a:lnTo>
                    <a:lnTo>
                      <a:pt x="543" y="4441"/>
                    </a:lnTo>
                    <a:lnTo>
                      <a:pt x="543" y="4424"/>
                    </a:lnTo>
                    <a:lnTo>
                      <a:pt x="607" y="4424"/>
                    </a:lnTo>
                    <a:lnTo>
                      <a:pt x="607" y="4459"/>
                    </a:lnTo>
                    <a:lnTo>
                      <a:pt x="627" y="4476"/>
                    </a:lnTo>
                    <a:lnTo>
                      <a:pt x="627" y="4509"/>
                    </a:lnTo>
                    <a:lnTo>
                      <a:pt x="607" y="4509"/>
                    </a:lnTo>
                    <a:lnTo>
                      <a:pt x="607" y="4527"/>
                    </a:lnTo>
                    <a:lnTo>
                      <a:pt x="583" y="4544"/>
                    </a:lnTo>
                    <a:lnTo>
                      <a:pt x="607" y="4578"/>
                    </a:lnTo>
                    <a:lnTo>
                      <a:pt x="607" y="4612"/>
                    </a:lnTo>
                    <a:lnTo>
                      <a:pt x="627" y="4629"/>
                    </a:lnTo>
                    <a:lnTo>
                      <a:pt x="667" y="4646"/>
                    </a:lnTo>
                    <a:lnTo>
                      <a:pt x="667" y="4662"/>
                    </a:lnTo>
                    <a:lnTo>
                      <a:pt x="752" y="4662"/>
                    </a:lnTo>
                    <a:lnTo>
                      <a:pt x="752" y="4680"/>
                    </a:lnTo>
                    <a:lnTo>
                      <a:pt x="771" y="4662"/>
                    </a:lnTo>
                    <a:lnTo>
                      <a:pt x="793" y="4662"/>
                    </a:lnTo>
                    <a:lnTo>
                      <a:pt x="793" y="4697"/>
                    </a:lnTo>
                    <a:lnTo>
                      <a:pt x="855" y="4697"/>
                    </a:lnTo>
                    <a:lnTo>
                      <a:pt x="877" y="4731"/>
                    </a:lnTo>
                    <a:lnTo>
                      <a:pt x="918" y="4765"/>
                    </a:lnTo>
                    <a:lnTo>
                      <a:pt x="918" y="4782"/>
                    </a:lnTo>
                    <a:lnTo>
                      <a:pt x="938" y="4799"/>
                    </a:lnTo>
                    <a:lnTo>
                      <a:pt x="1000" y="4799"/>
                    </a:lnTo>
                    <a:lnTo>
                      <a:pt x="1000" y="4815"/>
                    </a:lnTo>
                    <a:lnTo>
                      <a:pt x="1022" y="4849"/>
                    </a:lnTo>
                    <a:lnTo>
                      <a:pt x="1022" y="4832"/>
                    </a:lnTo>
                    <a:lnTo>
                      <a:pt x="1084" y="4832"/>
                    </a:lnTo>
                    <a:lnTo>
                      <a:pt x="1087" y="4835"/>
                    </a:lnTo>
                    <a:lnTo>
                      <a:pt x="1326" y="4810"/>
                    </a:lnTo>
                    <a:lnTo>
                      <a:pt x="1399" y="4814"/>
                    </a:lnTo>
                    <a:lnTo>
                      <a:pt x="1464" y="4793"/>
                    </a:lnTo>
                    <a:lnTo>
                      <a:pt x="1484" y="4760"/>
                    </a:lnTo>
                    <a:lnTo>
                      <a:pt x="1499" y="4724"/>
                    </a:lnTo>
                    <a:lnTo>
                      <a:pt x="1546" y="4653"/>
                    </a:lnTo>
                    <a:lnTo>
                      <a:pt x="1588" y="4647"/>
                    </a:lnTo>
                    <a:lnTo>
                      <a:pt x="1627" y="4647"/>
                    </a:lnTo>
                    <a:lnTo>
                      <a:pt x="1769" y="4765"/>
                    </a:lnTo>
                    <a:lnTo>
                      <a:pt x="1788" y="4782"/>
                    </a:lnTo>
                    <a:lnTo>
                      <a:pt x="1754" y="4814"/>
                    </a:lnTo>
                    <a:lnTo>
                      <a:pt x="1694" y="4888"/>
                    </a:lnTo>
                    <a:lnTo>
                      <a:pt x="1706" y="4907"/>
                    </a:lnTo>
                    <a:lnTo>
                      <a:pt x="1773" y="4975"/>
                    </a:lnTo>
                    <a:lnTo>
                      <a:pt x="1784" y="4979"/>
                    </a:lnTo>
                    <a:lnTo>
                      <a:pt x="1787" y="4929"/>
                    </a:lnTo>
                    <a:lnTo>
                      <a:pt x="1788" y="4929"/>
                    </a:lnTo>
                    <a:lnTo>
                      <a:pt x="1803" y="4966"/>
                    </a:lnTo>
                    <a:lnTo>
                      <a:pt x="1879" y="4945"/>
                    </a:lnTo>
                    <a:lnTo>
                      <a:pt x="1996" y="4896"/>
                    </a:lnTo>
                    <a:lnTo>
                      <a:pt x="2076" y="4897"/>
                    </a:lnTo>
                    <a:lnTo>
                      <a:pt x="2096" y="4940"/>
                    </a:lnTo>
                    <a:lnTo>
                      <a:pt x="2177" y="4984"/>
                    </a:lnTo>
                    <a:lnTo>
                      <a:pt x="2187" y="4998"/>
                    </a:lnTo>
                    <a:lnTo>
                      <a:pt x="2196" y="5009"/>
                    </a:lnTo>
                    <a:lnTo>
                      <a:pt x="2148" y="5088"/>
                    </a:lnTo>
                    <a:lnTo>
                      <a:pt x="2193" y="5091"/>
                    </a:lnTo>
                    <a:lnTo>
                      <a:pt x="2264" y="5086"/>
                    </a:lnTo>
                    <a:lnTo>
                      <a:pt x="2283" y="5094"/>
                    </a:lnTo>
                    <a:lnTo>
                      <a:pt x="2309" y="5125"/>
                    </a:lnTo>
                    <a:lnTo>
                      <a:pt x="2347" y="5130"/>
                    </a:lnTo>
                    <a:lnTo>
                      <a:pt x="2384" y="5114"/>
                    </a:lnTo>
                    <a:lnTo>
                      <a:pt x="2409" y="5122"/>
                    </a:lnTo>
                    <a:lnTo>
                      <a:pt x="2437" y="5134"/>
                    </a:lnTo>
                    <a:lnTo>
                      <a:pt x="2605" y="5130"/>
                    </a:lnTo>
                    <a:lnTo>
                      <a:pt x="2666" y="5138"/>
                    </a:lnTo>
                    <a:lnTo>
                      <a:pt x="2732" y="5158"/>
                    </a:lnTo>
                    <a:lnTo>
                      <a:pt x="2763" y="5144"/>
                    </a:lnTo>
                    <a:lnTo>
                      <a:pt x="2779" y="5076"/>
                    </a:lnTo>
                    <a:lnTo>
                      <a:pt x="2805" y="5047"/>
                    </a:lnTo>
                    <a:lnTo>
                      <a:pt x="2840" y="5036"/>
                    </a:lnTo>
                    <a:lnTo>
                      <a:pt x="2868" y="5005"/>
                    </a:lnTo>
                    <a:lnTo>
                      <a:pt x="2859" y="4972"/>
                    </a:lnTo>
                    <a:lnTo>
                      <a:pt x="2859" y="4948"/>
                    </a:lnTo>
                    <a:lnTo>
                      <a:pt x="2915" y="4842"/>
                    </a:lnTo>
                    <a:lnTo>
                      <a:pt x="2903" y="4837"/>
                    </a:lnTo>
                    <a:lnTo>
                      <a:pt x="2914" y="4808"/>
                    </a:lnTo>
                    <a:lnTo>
                      <a:pt x="3028" y="4756"/>
                    </a:lnTo>
                    <a:lnTo>
                      <a:pt x="3069" y="4735"/>
                    </a:lnTo>
                    <a:lnTo>
                      <a:pt x="3084" y="4710"/>
                    </a:lnTo>
                    <a:lnTo>
                      <a:pt x="3131" y="4698"/>
                    </a:lnTo>
                    <a:lnTo>
                      <a:pt x="3200" y="4689"/>
                    </a:lnTo>
                    <a:lnTo>
                      <a:pt x="3237" y="4679"/>
                    </a:lnTo>
                    <a:lnTo>
                      <a:pt x="3273" y="4664"/>
                    </a:lnTo>
                    <a:lnTo>
                      <a:pt x="3291" y="4655"/>
                    </a:lnTo>
                    <a:lnTo>
                      <a:pt x="3458" y="4702"/>
                    </a:lnTo>
                    <a:lnTo>
                      <a:pt x="3515" y="4703"/>
                    </a:lnTo>
                    <a:lnTo>
                      <a:pt x="3590" y="4672"/>
                    </a:lnTo>
                    <a:lnTo>
                      <a:pt x="3628" y="4616"/>
                    </a:lnTo>
                    <a:lnTo>
                      <a:pt x="3671" y="4630"/>
                    </a:lnTo>
                    <a:lnTo>
                      <a:pt x="3694" y="4668"/>
                    </a:lnTo>
                    <a:lnTo>
                      <a:pt x="3762" y="4661"/>
                    </a:lnTo>
                    <a:lnTo>
                      <a:pt x="3857" y="4620"/>
                    </a:lnTo>
                    <a:lnTo>
                      <a:pt x="3919" y="4631"/>
                    </a:lnTo>
                    <a:lnTo>
                      <a:pt x="3960" y="4663"/>
                    </a:lnTo>
                    <a:lnTo>
                      <a:pt x="4007" y="4661"/>
                    </a:lnTo>
                    <a:lnTo>
                      <a:pt x="4033" y="4683"/>
                    </a:lnTo>
                    <a:lnTo>
                      <a:pt x="4086" y="4712"/>
                    </a:lnTo>
                    <a:lnTo>
                      <a:pt x="4149" y="4704"/>
                    </a:lnTo>
                    <a:lnTo>
                      <a:pt x="4198" y="4678"/>
                    </a:lnTo>
                    <a:lnTo>
                      <a:pt x="4232" y="4653"/>
                    </a:lnTo>
                    <a:lnTo>
                      <a:pt x="4287" y="4652"/>
                    </a:lnTo>
                    <a:lnTo>
                      <a:pt x="4323" y="4647"/>
                    </a:lnTo>
                    <a:lnTo>
                      <a:pt x="4355" y="4622"/>
                    </a:lnTo>
                    <a:lnTo>
                      <a:pt x="4377" y="4613"/>
                    </a:lnTo>
                    <a:lnTo>
                      <a:pt x="4576" y="4506"/>
                    </a:lnTo>
                    <a:lnTo>
                      <a:pt x="4603" y="4488"/>
                    </a:lnTo>
                    <a:lnTo>
                      <a:pt x="4732" y="4484"/>
                    </a:lnTo>
                    <a:lnTo>
                      <a:pt x="4827" y="4451"/>
                    </a:lnTo>
                    <a:lnTo>
                      <a:pt x="4893" y="4431"/>
                    </a:lnTo>
                    <a:lnTo>
                      <a:pt x="4967" y="4413"/>
                    </a:lnTo>
                    <a:lnTo>
                      <a:pt x="5021" y="4410"/>
                    </a:lnTo>
                    <a:lnTo>
                      <a:pt x="5036" y="4424"/>
                    </a:lnTo>
                    <a:lnTo>
                      <a:pt x="5034" y="4426"/>
                    </a:lnTo>
                    <a:lnTo>
                      <a:pt x="4998" y="4441"/>
                    </a:lnTo>
                    <a:lnTo>
                      <a:pt x="4998" y="4476"/>
                    </a:lnTo>
                    <a:lnTo>
                      <a:pt x="4977" y="4509"/>
                    </a:lnTo>
                    <a:lnTo>
                      <a:pt x="4915" y="4527"/>
                    </a:lnTo>
                    <a:lnTo>
                      <a:pt x="4895" y="4527"/>
                    </a:lnTo>
                    <a:lnTo>
                      <a:pt x="4852" y="4509"/>
                    </a:lnTo>
                    <a:lnTo>
                      <a:pt x="4832" y="4544"/>
                    </a:lnTo>
                    <a:lnTo>
                      <a:pt x="4811" y="4561"/>
                    </a:lnTo>
                    <a:lnTo>
                      <a:pt x="4832" y="4595"/>
                    </a:lnTo>
                    <a:lnTo>
                      <a:pt x="4832" y="4662"/>
                    </a:lnTo>
                    <a:lnTo>
                      <a:pt x="4852" y="4680"/>
                    </a:lnTo>
                    <a:lnTo>
                      <a:pt x="4873" y="4680"/>
                    </a:lnTo>
                    <a:lnTo>
                      <a:pt x="4895" y="4714"/>
                    </a:lnTo>
                    <a:lnTo>
                      <a:pt x="4895" y="4731"/>
                    </a:lnTo>
                    <a:lnTo>
                      <a:pt x="4873" y="4748"/>
                    </a:lnTo>
                    <a:lnTo>
                      <a:pt x="4873" y="4765"/>
                    </a:lnTo>
                    <a:lnTo>
                      <a:pt x="4852" y="4765"/>
                    </a:lnTo>
                    <a:lnTo>
                      <a:pt x="4873" y="4782"/>
                    </a:lnTo>
                    <a:lnTo>
                      <a:pt x="4936" y="4782"/>
                    </a:lnTo>
                    <a:lnTo>
                      <a:pt x="4958" y="4799"/>
                    </a:lnTo>
                    <a:lnTo>
                      <a:pt x="4958" y="4832"/>
                    </a:lnTo>
                    <a:lnTo>
                      <a:pt x="4998" y="4849"/>
                    </a:lnTo>
                    <a:lnTo>
                      <a:pt x="5018" y="4832"/>
                    </a:lnTo>
                    <a:lnTo>
                      <a:pt x="5102" y="4832"/>
                    </a:lnTo>
                    <a:lnTo>
                      <a:pt x="5102" y="4849"/>
                    </a:lnTo>
                    <a:lnTo>
                      <a:pt x="5124" y="4869"/>
                    </a:lnTo>
                    <a:lnTo>
                      <a:pt x="5124" y="4902"/>
                    </a:lnTo>
                    <a:lnTo>
                      <a:pt x="5144" y="4937"/>
                    </a:lnTo>
                    <a:lnTo>
                      <a:pt x="5144" y="4971"/>
                    </a:lnTo>
                    <a:lnTo>
                      <a:pt x="5102" y="4987"/>
                    </a:lnTo>
                    <a:lnTo>
                      <a:pt x="5124" y="5022"/>
                    </a:lnTo>
                    <a:lnTo>
                      <a:pt x="5124" y="5039"/>
                    </a:lnTo>
                    <a:lnTo>
                      <a:pt x="5102" y="5039"/>
                    </a:lnTo>
                    <a:lnTo>
                      <a:pt x="5102" y="5073"/>
                    </a:lnTo>
                    <a:lnTo>
                      <a:pt x="5165" y="5073"/>
                    </a:lnTo>
                    <a:lnTo>
                      <a:pt x="5227" y="5090"/>
                    </a:lnTo>
                    <a:lnTo>
                      <a:pt x="5249" y="5090"/>
                    </a:lnTo>
                    <a:lnTo>
                      <a:pt x="5269" y="5140"/>
                    </a:lnTo>
                    <a:lnTo>
                      <a:pt x="5290" y="5209"/>
                    </a:lnTo>
                    <a:lnTo>
                      <a:pt x="5375" y="5262"/>
                    </a:lnTo>
                    <a:lnTo>
                      <a:pt x="5395" y="5278"/>
                    </a:lnTo>
                    <a:lnTo>
                      <a:pt x="5457" y="5293"/>
                    </a:lnTo>
                    <a:lnTo>
                      <a:pt x="5478" y="5311"/>
                    </a:lnTo>
                    <a:lnTo>
                      <a:pt x="5560" y="5311"/>
                    </a:lnTo>
                    <a:lnTo>
                      <a:pt x="5624" y="5364"/>
                    </a:lnTo>
                    <a:lnTo>
                      <a:pt x="5665" y="5364"/>
                    </a:lnTo>
                    <a:lnTo>
                      <a:pt x="5729" y="5345"/>
                    </a:lnTo>
                    <a:lnTo>
                      <a:pt x="5768" y="5345"/>
                    </a:lnTo>
                    <a:lnTo>
                      <a:pt x="5812" y="5364"/>
                    </a:lnTo>
                    <a:lnTo>
                      <a:pt x="5872" y="5364"/>
                    </a:lnTo>
                    <a:lnTo>
                      <a:pt x="5871" y="5364"/>
                    </a:lnTo>
                    <a:lnTo>
                      <a:pt x="5891" y="5380"/>
                    </a:lnTo>
                    <a:lnTo>
                      <a:pt x="5913" y="5380"/>
                    </a:lnTo>
                    <a:lnTo>
                      <a:pt x="5956" y="5415"/>
                    </a:lnTo>
                    <a:lnTo>
                      <a:pt x="5997" y="5380"/>
                    </a:lnTo>
                    <a:lnTo>
                      <a:pt x="6038" y="5380"/>
                    </a:lnTo>
                    <a:lnTo>
                      <a:pt x="6079" y="5397"/>
                    </a:lnTo>
                    <a:lnTo>
                      <a:pt x="6120" y="5432"/>
                    </a:lnTo>
                    <a:lnTo>
                      <a:pt x="6142" y="5415"/>
                    </a:lnTo>
                    <a:lnTo>
                      <a:pt x="6142" y="5465"/>
                    </a:lnTo>
                    <a:lnTo>
                      <a:pt x="6183" y="5482"/>
                    </a:lnTo>
                    <a:lnTo>
                      <a:pt x="6205" y="5465"/>
                    </a:lnTo>
                    <a:lnTo>
                      <a:pt x="6330" y="5465"/>
                    </a:lnTo>
                    <a:lnTo>
                      <a:pt x="6371" y="5482"/>
                    </a:lnTo>
                    <a:lnTo>
                      <a:pt x="6495" y="5482"/>
                    </a:lnTo>
                    <a:lnTo>
                      <a:pt x="6539" y="5499"/>
                    </a:lnTo>
                    <a:lnTo>
                      <a:pt x="6602" y="5482"/>
                    </a:lnTo>
                    <a:lnTo>
                      <a:pt x="6724" y="5517"/>
                    </a:lnTo>
                    <a:lnTo>
                      <a:pt x="6766" y="5517"/>
                    </a:lnTo>
                    <a:lnTo>
                      <a:pt x="6810" y="5550"/>
                    </a:lnTo>
                    <a:lnTo>
                      <a:pt x="6872" y="5568"/>
                    </a:lnTo>
                    <a:lnTo>
                      <a:pt x="6891" y="5602"/>
                    </a:lnTo>
                    <a:lnTo>
                      <a:pt x="6911" y="5585"/>
                    </a:lnTo>
                    <a:lnTo>
                      <a:pt x="7019" y="5585"/>
                    </a:lnTo>
                    <a:lnTo>
                      <a:pt x="7058" y="5602"/>
                    </a:lnTo>
                    <a:lnTo>
                      <a:pt x="7099" y="5568"/>
                    </a:lnTo>
                    <a:lnTo>
                      <a:pt x="7142" y="5568"/>
                    </a:lnTo>
                    <a:lnTo>
                      <a:pt x="7162" y="5534"/>
                    </a:lnTo>
                    <a:lnTo>
                      <a:pt x="7225" y="5550"/>
                    </a:lnTo>
                    <a:lnTo>
                      <a:pt x="7225" y="5585"/>
                    </a:lnTo>
                    <a:lnTo>
                      <a:pt x="7350" y="5585"/>
                    </a:lnTo>
                    <a:lnTo>
                      <a:pt x="7413" y="5568"/>
                    </a:lnTo>
                    <a:lnTo>
                      <a:pt x="7434" y="5602"/>
                    </a:lnTo>
                    <a:lnTo>
                      <a:pt x="7516" y="5602"/>
                    </a:lnTo>
                    <a:lnTo>
                      <a:pt x="7557" y="5635"/>
                    </a:lnTo>
                    <a:lnTo>
                      <a:pt x="7578" y="5618"/>
                    </a:lnTo>
                    <a:lnTo>
                      <a:pt x="7641" y="5618"/>
                    </a:lnTo>
                    <a:lnTo>
                      <a:pt x="7726" y="5671"/>
                    </a:lnTo>
                    <a:lnTo>
                      <a:pt x="7829" y="5671"/>
                    </a:lnTo>
                    <a:lnTo>
                      <a:pt x="7911" y="5688"/>
                    </a:lnTo>
                    <a:lnTo>
                      <a:pt x="7931" y="5688"/>
                    </a:lnTo>
                    <a:lnTo>
                      <a:pt x="7955" y="5704"/>
                    </a:lnTo>
                    <a:lnTo>
                      <a:pt x="8037" y="5671"/>
                    </a:lnTo>
                    <a:lnTo>
                      <a:pt x="8081" y="5688"/>
                    </a:lnTo>
                    <a:lnTo>
                      <a:pt x="8141" y="5671"/>
                    </a:lnTo>
                    <a:lnTo>
                      <a:pt x="8204" y="5671"/>
                    </a:lnTo>
                    <a:lnTo>
                      <a:pt x="8289" y="5723"/>
                    </a:lnTo>
                    <a:lnTo>
                      <a:pt x="8329" y="5723"/>
                    </a:lnTo>
                    <a:lnTo>
                      <a:pt x="8350" y="5757"/>
                    </a:lnTo>
                    <a:lnTo>
                      <a:pt x="8391" y="5757"/>
                    </a:lnTo>
                    <a:lnTo>
                      <a:pt x="8433" y="5723"/>
                    </a:lnTo>
                    <a:lnTo>
                      <a:pt x="8536" y="5757"/>
                    </a:lnTo>
                    <a:lnTo>
                      <a:pt x="8579" y="5757"/>
                    </a:lnTo>
                    <a:lnTo>
                      <a:pt x="8599" y="5790"/>
                    </a:lnTo>
                    <a:lnTo>
                      <a:pt x="8621" y="5841"/>
                    </a:lnTo>
                    <a:lnTo>
                      <a:pt x="8640" y="5858"/>
                    </a:lnTo>
                    <a:lnTo>
                      <a:pt x="8684" y="5858"/>
                    </a:lnTo>
                    <a:lnTo>
                      <a:pt x="8703" y="5841"/>
                    </a:lnTo>
                    <a:lnTo>
                      <a:pt x="8765" y="5841"/>
                    </a:lnTo>
                    <a:lnTo>
                      <a:pt x="8786" y="5858"/>
                    </a:lnTo>
                    <a:lnTo>
                      <a:pt x="8828" y="5858"/>
                    </a:lnTo>
                    <a:lnTo>
                      <a:pt x="8849" y="5841"/>
                    </a:lnTo>
                    <a:lnTo>
                      <a:pt x="8912" y="5841"/>
                    </a:lnTo>
                    <a:lnTo>
                      <a:pt x="8934" y="5858"/>
                    </a:lnTo>
                    <a:lnTo>
                      <a:pt x="8973" y="5858"/>
                    </a:lnTo>
                    <a:lnTo>
                      <a:pt x="9016" y="5841"/>
                    </a:lnTo>
                    <a:lnTo>
                      <a:pt x="9079" y="5841"/>
                    </a:lnTo>
                    <a:lnTo>
                      <a:pt x="9120" y="5824"/>
                    </a:lnTo>
                    <a:lnTo>
                      <a:pt x="9161" y="5824"/>
                    </a:lnTo>
                    <a:lnTo>
                      <a:pt x="9182" y="5841"/>
                    </a:lnTo>
                    <a:lnTo>
                      <a:pt x="9161" y="5841"/>
                    </a:lnTo>
                    <a:lnTo>
                      <a:pt x="9182" y="5858"/>
                    </a:lnTo>
                    <a:lnTo>
                      <a:pt x="9182" y="5875"/>
                    </a:lnTo>
                    <a:lnTo>
                      <a:pt x="9245" y="5875"/>
                    </a:lnTo>
                    <a:lnTo>
                      <a:pt x="9265" y="5892"/>
                    </a:lnTo>
                    <a:lnTo>
                      <a:pt x="9289" y="5892"/>
                    </a:lnTo>
                    <a:lnTo>
                      <a:pt x="9308" y="5875"/>
                    </a:lnTo>
                    <a:lnTo>
                      <a:pt x="9329" y="5875"/>
                    </a:lnTo>
                    <a:lnTo>
                      <a:pt x="9412" y="5977"/>
                    </a:lnTo>
                    <a:lnTo>
                      <a:pt x="9433" y="5977"/>
                    </a:lnTo>
                    <a:lnTo>
                      <a:pt x="9453" y="5960"/>
                    </a:lnTo>
                    <a:lnTo>
                      <a:pt x="9453" y="5858"/>
                    </a:lnTo>
                    <a:lnTo>
                      <a:pt x="9493" y="5841"/>
                    </a:lnTo>
                    <a:lnTo>
                      <a:pt x="9599" y="5824"/>
                    </a:lnTo>
                    <a:lnTo>
                      <a:pt x="9619" y="5807"/>
                    </a:lnTo>
                    <a:lnTo>
                      <a:pt x="9619" y="5790"/>
                    </a:lnTo>
                    <a:lnTo>
                      <a:pt x="9641" y="5774"/>
                    </a:lnTo>
                    <a:lnTo>
                      <a:pt x="9682" y="5774"/>
                    </a:lnTo>
                    <a:lnTo>
                      <a:pt x="9682" y="5738"/>
                    </a:lnTo>
                    <a:lnTo>
                      <a:pt x="9703" y="5704"/>
                    </a:lnTo>
                    <a:lnTo>
                      <a:pt x="9725" y="5704"/>
                    </a:lnTo>
                    <a:lnTo>
                      <a:pt x="9725" y="5723"/>
                    </a:lnTo>
                    <a:lnTo>
                      <a:pt x="9745" y="5688"/>
                    </a:lnTo>
                    <a:lnTo>
                      <a:pt x="9764" y="5688"/>
                    </a:lnTo>
                    <a:lnTo>
                      <a:pt x="9764" y="5704"/>
                    </a:lnTo>
                    <a:lnTo>
                      <a:pt x="9785" y="5688"/>
                    </a:lnTo>
                    <a:lnTo>
                      <a:pt x="9807" y="5688"/>
                    </a:lnTo>
                    <a:lnTo>
                      <a:pt x="9828" y="5704"/>
                    </a:lnTo>
                    <a:lnTo>
                      <a:pt x="9891" y="5671"/>
                    </a:lnTo>
                    <a:lnTo>
                      <a:pt x="9911" y="5618"/>
                    </a:lnTo>
                    <a:lnTo>
                      <a:pt x="9911" y="5585"/>
                    </a:lnTo>
                    <a:lnTo>
                      <a:pt x="9933" y="5550"/>
                    </a:lnTo>
                    <a:lnTo>
                      <a:pt x="9933" y="5517"/>
                    </a:lnTo>
                    <a:lnTo>
                      <a:pt x="9933" y="5518"/>
                    </a:lnTo>
                    <a:lnTo>
                      <a:pt x="9955" y="5517"/>
                    </a:lnTo>
                    <a:lnTo>
                      <a:pt x="9955" y="5482"/>
                    </a:lnTo>
                    <a:lnTo>
                      <a:pt x="9973" y="5482"/>
                    </a:lnTo>
                    <a:lnTo>
                      <a:pt x="9993" y="5449"/>
                    </a:lnTo>
                    <a:lnTo>
                      <a:pt x="10079" y="5449"/>
                    </a:lnTo>
                    <a:lnTo>
                      <a:pt x="10079" y="5465"/>
                    </a:lnTo>
                    <a:lnTo>
                      <a:pt x="10079" y="5415"/>
                    </a:lnTo>
                    <a:lnTo>
                      <a:pt x="10098" y="5432"/>
                    </a:lnTo>
                    <a:lnTo>
                      <a:pt x="10142" y="5397"/>
                    </a:lnTo>
                    <a:lnTo>
                      <a:pt x="10161" y="5397"/>
                    </a:lnTo>
                    <a:lnTo>
                      <a:pt x="10181" y="5415"/>
                    </a:lnTo>
                    <a:lnTo>
                      <a:pt x="10181" y="5449"/>
                    </a:lnTo>
                    <a:lnTo>
                      <a:pt x="10202" y="5465"/>
                    </a:lnTo>
                    <a:lnTo>
                      <a:pt x="10202" y="5449"/>
                    </a:lnTo>
                    <a:lnTo>
                      <a:pt x="10222" y="5449"/>
                    </a:lnTo>
                    <a:lnTo>
                      <a:pt x="10222" y="5415"/>
                    </a:lnTo>
                    <a:lnTo>
                      <a:pt x="10307" y="5345"/>
                    </a:lnTo>
                    <a:lnTo>
                      <a:pt x="10349" y="5345"/>
                    </a:lnTo>
                    <a:lnTo>
                      <a:pt x="10350" y="5345"/>
                    </a:lnTo>
                    <a:lnTo>
                      <a:pt x="10391" y="5364"/>
                    </a:lnTo>
                    <a:lnTo>
                      <a:pt x="10391" y="5345"/>
                    </a:lnTo>
                    <a:lnTo>
                      <a:pt x="10412" y="5328"/>
                    </a:lnTo>
                    <a:lnTo>
                      <a:pt x="10454" y="5328"/>
                    </a:lnTo>
                    <a:lnTo>
                      <a:pt x="10475" y="5345"/>
                    </a:lnTo>
                    <a:lnTo>
                      <a:pt x="10497" y="5328"/>
                    </a:lnTo>
                    <a:lnTo>
                      <a:pt x="10560" y="5328"/>
                    </a:lnTo>
                    <a:lnTo>
                      <a:pt x="10600" y="5345"/>
                    </a:lnTo>
                    <a:lnTo>
                      <a:pt x="10622" y="5345"/>
                    </a:lnTo>
                    <a:lnTo>
                      <a:pt x="10663" y="5364"/>
                    </a:lnTo>
                    <a:lnTo>
                      <a:pt x="10702" y="5364"/>
                    </a:lnTo>
                    <a:lnTo>
                      <a:pt x="10765" y="5345"/>
                    </a:lnTo>
                    <a:lnTo>
                      <a:pt x="10787" y="5345"/>
                    </a:lnTo>
                    <a:lnTo>
                      <a:pt x="10808" y="5328"/>
                    </a:lnTo>
                    <a:lnTo>
                      <a:pt x="10827" y="5345"/>
                    </a:lnTo>
                    <a:lnTo>
                      <a:pt x="10849" y="5328"/>
                    </a:lnTo>
                    <a:lnTo>
                      <a:pt x="11016" y="5328"/>
                    </a:lnTo>
                    <a:lnTo>
                      <a:pt x="11057" y="5364"/>
                    </a:lnTo>
                    <a:lnTo>
                      <a:pt x="11079" y="5345"/>
                    </a:lnTo>
                    <a:lnTo>
                      <a:pt x="11100" y="5364"/>
                    </a:lnTo>
                    <a:lnTo>
                      <a:pt x="11100" y="5415"/>
                    </a:lnTo>
                    <a:lnTo>
                      <a:pt x="11143" y="5415"/>
                    </a:lnTo>
                    <a:lnTo>
                      <a:pt x="11162" y="5397"/>
                    </a:lnTo>
                    <a:lnTo>
                      <a:pt x="11182" y="5415"/>
                    </a:lnTo>
                    <a:lnTo>
                      <a:pt x="11244" y="5364"/>
                    </a:lnTo>
                    <a:lnTo>
                      <a:pt x="11266" y="5364"/>
                    </a:lnTo>
                    <a:lnTo>
                      <a:pt x="11266" y="5278"/>
                    </a:lnTo>
                    <a:lnTo>
                      <a:pt x="11307" y="5278"/>
                    </a:lnTo>
                    <a:lnTo>
                      <a:pt x="11307" y="5262"/>
                    </a:lnTo>
                    <a:lnTo>
                      <a:pt x="11351" y="5262"/>
                    </a:lnTo>
                    <a:lnTo>
                      <a:pt x="11351" y="5242"/>
                    </a:lnTo>
                    <a:lnTo>
                      <a:pt x="11370" y="5242"/>
                    </a:lnTo>
                    <a:lnTo>
                      <a:pt x="11370" y="5262"/>
                    </a:lnTo>
                    <a:lnTo>
                      <a:pt x="11411" y="5262"/>
                    </a:lnTo>
                    <a:lnTo>
                      <a:pt x="11432" y="5228"/>
                    </a:lnTo>
                    <a:lnTo>
                      <a:pt x="11454" y="5228"/>
                    </a:lnTo>
                    <a:lnTo>
                      <a:pt x="11454" y="5192"/>
                    </a:lnTo>
                    <a:lnTo>
                      <a:pt x="11517" y="5192"/>
                    </a:lnTo>
                    <a:lnTo>
                      <a:pt x="11600" y="5228"/>
                    </a:lnTo>
                    <a:lnTo>
                      <a:pt x="11621" y="5209"/>
                    </a:lnTo>
                    <a:lnTo>
                      <a:pt x="11662" y="5209"/>
                    </a:lnTo>
                    <a:lnTo>
                      <a:pt x="11705" y="5192"/>
                    </a:lnTo>
                    <a:lnTo>
                      <a:pt x="11746" y="5157"/>
                    </a:lnTo>
                    <a:lnTo>
                      <a:pt x="11890" y="5157"/>
                    </a:lnTo>
                    <a:lnTo>
                      <a:pt x="11954" y="5175"/>
                    </a:lnTo>
                    <a:lnTo>
                      <a:pt x="12017" y="5228"/>
                    </a:lnTo>
                    <a:lnTo>
                      <a:pt x="12079" y="5228"/>
                    </a:lnTo>
                    <a:lnTo>
                      <a:pt x="12120" y="5242"/>
                    </a:lnTo>
                    <a:lnTo>
                      <a:pt x="12142" y="5278"/>
                    </a:lnTo>
                    <a:lnTo>
                      <a:pt x="12183" y="5293"/>
                    </a:lnTo>
                    <a:lnTo>
                      <a:pt x="12183" y="5228"/>
                    </a:lnTo>
                    <a:lnTo>
                      <a:pt x="12161" y="5192"/>
                    </a:lnTo>
                    <a:lnTo>
                      <a:pt x="12161" y="5175"/>
                    </a:lnTo>
                    <a:lnTo>
                      <a:pt x="12079" y="5107"/>
                    </a:lnTo>
                    <a:lnTo>
                      <a:pt x="12079" y="5055"/>
                    </a:lnTo>
                    <a:lnTo>
                      <a:pt x="12098" y="4987"/>
                    </a:lnTo>
                    <a:lnTo>
                      <a:pt x="12098" y="4954"/>
                    </a:lnTo>
                    <a:lnTo>
                      <a:pt x="12079" y="4937"/>
                    </a:lnTo>
                    <a:lnTo>
                      <a:pt x="12079" y="4902"/>
                    </a:lnTo>
                    <a:lnTo>
                      <a:pt x="12098" y="4886"/>
                    </a:lnTo>
                    <a:lnTo>
                      <a:pt x="12099" y="4886"/>
                    </a:lnTo>
                    <a:lnTo>
                      <a:pt x="12121" y="4902"/>
                    </a:lnTo>
                    <a:lnTo>
                      <a:pt x="12121" y="4886"/>
                    </a:lnTo>
                    <a:lnTo>
                      <a:pt x="12207" y="4886"/>
                    </a:lnTo>
                    <a:lnTo>
                      <a:pt x="12226" y="4849"/>
                    </a:lnTo>
                    <a:lnTo>
                      <a:pt x="12246" y="4849"/>
                    </a:lnTo>
                    <a:lnTo>
                      <a:pt x="12267" y="4815"/>
                    </a:lnTo>
                    <a:lnTo>
                      <a:pt x="12289" y="4815"/>
                    </a:lnTo>
                    <a:lnTo>
                      <a:pt x="12328" y="4799"/>
                    </a:lnTo>
                    <a:lnTo>
                      <a:pt x="12391" y="4731"/>
                    </a:lnTo>
                    <a:lnTo>
                      <a:pt x="12433" y="4714"/>
                    </a:lnTo>
                    <a:lnTo>
                      <a:pt x="12475" y="4629"/>
                    </a:lnTo>
                    <a:lnTo>
                      <a:pt x="12496" y="4646"/>
                    </a:lnTo>
                    <a:lnTo>
                      <a:pt x="12516" y="4646"/>
                    </a:lnTo>
                    <a:lnTo>
                      <a:pt x="12538" y="4629"/>
                    </a:lnTo>
                    <a:lnTo>
                      <a:pt x="12557" y="4629"/>
                    </a:lnTo>
                    <a:lnTo>
                      <a:pt x="12557" y="4595"/>
                    </a:lnTo>
                    <a:lnTo>
                      <a:pt x="12579" y="4578"/>
                    </a:lnTo>
                    <a:lnTo>
                      <a:pt x="12601" y="4578"/>
                    </a:lnTo>
                    <a:lnTo>
                      <a:pt x="12601" y="4527"/>
                    </a:lnTo>
                    <a:lnTo>
                      <a:pt x="12622" y="4509"/>
                    </a:lnTo>
                    <a:lnTo>
                      <a:pt x="12622" y="4476"/>
                    </a:lnTo>
                    <a:lnTo>
                      <a:pt x="12642" y="4476"/>
                    </a:lnTo>
                    <a:lnTo>
                      <a:pt x="12663" y="4509"/>
                    </a:lnTo>
                    <a:lnTo>
                      <a:pt x="12683" y="4491"/>
                    </a:lnTo>
                    <a:lnTo>
                      <a:pt x="12726" y="4509"/>
                    </a:lnTo>
                    <a:lnTo>
                      <a:pt x="12747" y="4476"/>
                    </a:lnTo>
                    <a:lnTo>
                      <a:pt x="12766" y="4476"/>
                    </a:lnTo>
                    <a:lnTo>
                      <a:pt x="12789" y="4491"/>
                    </a:lnTo>
                    <a:lnTo>
                      <a:pt x="12810" y="4491"/>
                    </a:lnTo>
                    <a:lnTo>
                      <a:pt x="12851" y="4476"/>
                    </a:lnTo>
                    <a:lnTo>
                      <a:pt x="12871" y="4509"/>
                    </a:lnTo>
                    <a:lnTo>
                      <a:pt x="12911" y="4509"/>
                    </a:lnTo>
                    <a:lnTo>
                      <a:pt x="12911" y="4491"/>
                    </a:lnTo>
                    <a:lnTo>
                      <a:pt x="12933" y="4476"/>
                    </a:lnTo>
                    <a:lnTo>
                      <a:pt x="12974" y="4509"/>
                    </a:lnTo>
                    <a:lnTo>
                      <a:pt x="12996" y="4491"/>
                    </a:lnTo>
                    <a:lnTo>
                      <a:pt x="13037" y="4491"/>
                    </a:lnTo>
                    <a:lnTo>
                      <a:pt x="13037" y="4476"/>
                    </a:lnTo>
                    <a:lnTo>
                      <a:pt x="13018" y="4459"/>
                    </a:lnTo>
                    <a:lnTo>
                      <a:pt x="12996" y="4459"/>
                    </a:lnTo>
                    <a:lnTo>
                      <a:pt x="12974" y="4424"/>
                    </a:lnTo>
                    <a:lnTo>
                      <a:pt x="12955" y="4424"/>
                    </a:lnTo>
                    <a:lnTo>
                      <a:pt x="12911" y="4441"/>
                    </a:lnTo>
                    <a:lnTo>
                      <a:pt x="12911" y="4406"/>
                    </a:lnTo>
                    <a:lnTo>
                      <a:pt x="13018" y="4372"/>
                    </a:lnTo>
                    <a:lnTo>
                      <a:pt x="13058" y="4354"/>
                    </a:lnTo>
                    <a:lnTo>
                      <a:pt x="13037" y="4337"/>
                    </a:lnTo>
                    <a:lnTo>
                      <a:pt x="12996" y="4321"/>
                    </a:lnTo>
                    <a:lnTo>
                      <a:pt x="12955" y="4321"/>
                    </a:lnTo>
                    <a:lnTo>
                      <a:pt x="12974" y="4304"/>
                    </a:lnTo>
                    <a:lnTo>
                      <a:pt x="12955" y="4287"/>
                    </a:lnTo>
                    <a:lnTo>
                      <a:pt x="12955" y="4270"/>
                    </a:lnTo>
                    <a:lnTo>
                      <a:pt x="12974" y="4253"/>
                    </a:lnTo>
                    <a:lnTo>
                      <a:pt x="12974" y="4237"/>
                    </a:lnTo>
                    <a:lnTo>
                      <a:pt x="13018" y="4237"/>
                    </a:lnTo>
                    <a:lnTo>
                      <a:pt x="13018" y="4202"/>
                    </a:lnTo>
                    <a:lnTo>
                      <a:pt x="13058" y="4202"/>
                    </a:lnTo>
                    <a:lnTo>
                      <a:pt x="13058" y="4167"/>
                    </a:lnTo>
                    <a:lnTo>
                      <a:pt x="13037" y="4151"/>
                    </a:lnTo>
                    <a:lnTo>
                      <a:pt x="12996" y="4151"/>
                    </a:lnTo>
                    <a:lnTo>
                      <a:pt x="12955" y="4167"/>
                    </a:lnTo>
                    <a:lnTo>
                      <a:pt x="12911" y="4167"/>
                    </a:lnTo>
                    <a:lnTo>
                      <a:pt x="12911" y="4151"/>
                    </a:lnTo>
                    <a:lnTo>
                      <a:pt x="12933" y="4134"/>
                    </a:lnTo>
                    <a:lnTo>
                      <a:pt x="12933" y="4100"/>
                    </a:lnTo>
                    <a:lnTo>
                      <a:pt x="12911" y="4065"/>
                    </a:lnTo>
                    <a:lnTo>
                      <a:pt x="12871" y="4065"/>
                    </a:lnTo>
                    <a:lnTo>
                      <a:pt x="12851" y="4048"/>
                    </a:lnTo>
                    <a:lnTo>
                      <a:pt x="12851" y="4012"/>
                    </a:lnTo>
                    <a:lnTo>
                      <a:pt x="12890" y="4012"/>
                    </a:lnTo>
                    <a:lnTo>
                      <a:pt x="12890" y="3928"/>
                    </a:lnTo>
                    <a:lnTo>
                      <a:pt x="12911" y="3911"/>
                    </a:lnTo>
                    <a:lnTo>
                      <a:pt x="12933" y="3911"/>
                    </a:lnTo>
                    <a:lnTo>
                      <a:pt x="12955" y="3894"/>
                    </a:lnTo>
                    <a:lnTo>
                      <a:pt x="12955" y="3859"/>
                    </a:lnTo>
                    <a:lnTo>
                      <a:pt x="12974" y="3859"/>
                    </a:lnTo>
                    <a:lnTo>
                      <a:pt x="12955" y="3792"/>
                    </a:lnTo>
                    <a:lnTo>
                      <a:pt x="12911" y="3742"/>
                    </a:lnTo>
                    <a:lnTo>
                      <a:pt x="12911" y="3724"/>
                    </a:lnTo>
                    <a:lnTo>
                      <a:pt x="12890" y="3724"/>
                    </a:lnTo>
                    <a:lnTo>
                      <a:pt x="12871" y="3707"/>
                    </a:lnTo>
                    <a:lnTo>
                      <a:pt x="12871" y="3689"/>
                    </a:lnTo>
                    <a:lnTo>
                      <a:pt x="12890" y="3689"/>
                    </a:lnTo>
                    <a:lnTo>
                      <a:pt x="12890" y="3638"/>
                    </a:lnTo>
                    <a:lnTo>
                      <a:pt x="12911" y="3621"/>
                    </a:lnTo>
                    <a:lnTo>
                      <a:pt x="12890" y="3603"/>
                    </a:lnTo>
                    <a:lnTo>
                      <a:pt x="12871" y="3570"/>
                    </a:lnTo>
                    <a:lnTo>
                      <a:pt x="12890" y="3553"/>
                    </a:lnTo>
                    <a:lnTo>
                      <a:pt x="12955" y="3570"/>
                    </a:lnTo>
                    <a:lnTo>
                      <a:pt x="12955" y="3588"/>
                    </a:lnTo>
                    <a:lnTo>
                      <a:pt x="12974" y="3603"/>
                    </a:lnTo>
                    <a:lnTo>
                      <a:pt x="13018" y="3570"/>
                    </a:lnTo>
                    <a:lnTo>
                      <a:pt x="13119" y="3570"/>
                    </a:lnTo>
                    <a:lnTo>
                      <a:pt x="13119" y="3536"/>
                    </a:lnTo>
                    <a:lnTo>
                      <a:pt x="13206" y="3501"/>
                    </a:lnTo>
                    <a:lnTo>
                      <a:pt x="13266" y="3449"/>
                    </a:lnTo>
                    <a:lnTo>
                      <a:pt x="13266" y="3433"/>
                    </a:lnTo>
                    <a:lnTo>
                      <a:pt x="13288" y="3399"/>
                    </a:lnTo>
                    <a:lnTo>
                      <a:pt x="13266" y="3363"/>
                    </a:lnTo>
                    <a:lnTo>
                      <a:pt x="13246" y="3349"/>
                    </a:lnTo>
                    <a:lnTo>
                      <a:pt x="13266" y="3332"/>
                    </a:lnTo>
                    <a:lnTo>
                      <a:pt x="13288" y="3332"/>
                    </a:lnTo>
                    <a:lnTo>
                      <a:pt x="13329" y="3313"/>
                    </a:lnTo>
                    <a:lnTo>
                      <a:pt x="13351" y="3296"/>
                    </a:lnTo>
                    <a:lnTo>
                      <a:pt x="13351" y="3246"/>
                    </a:lnTo>
                    <a:lnTo>
                      <a:pt x="13329" y="3246"/>
                    </a:lnTo>
                    <a:lnTo>
                      <a:pt x="13307" y="3228"/>
                    </a:lnTo>
                    <a:lnTo>
                      <a:pt x="13307" y="3211"/>
                    </a:lnTo>
                    <a:lnTo>
                      <a:pt x="13288" y="3211"/>
                    </a:lnTo>
                    <a:lnTo>
                      <a:pt x="13266" y="3195"/>
                    </a:lnTo>
                    <a:lnTo>
                      <a:pt x="13288" y="3178"/>
                    </a:lnTo>
                    <a:lnTo>
                      <a:pt x="13266" y="3143"/>
                    </a:lnTo>
                    <a:lnTo>
                      <a:pt x="13266" y="3108"/>
                    </a:lnTo>
                    <a:lnTo>
                      <a:pt x="13246" y="3108"/>
                    </a:lnTo>
                    <a:lnTo>
                      <a:pt x="13246" y="3074"/>
                    </a:lnTo>
                    <a:lnTo>
                      <a:pt x="13143" y="3074"/>
                    </a:lnTo>
                    <a:lnTo>
                      <a:pt x="13119" y="3093"/>
                    </a:lnTo>
                    <a:lnTo>
                      <a:pt x="13080" y="3074"/>
                    </a:lnTo>
                    <a:lnTo>
                      <a:pt x="13058" y="3057"/>
                    </a:lnTo>
                    <a:lnTo>
                      <a:pt x="13018" y="3040"/>
                    </a:lnTo>
                    <a:lnTo>
                      <a:pt x="12996" y="3040"/>
                    </a:lnTo>
                    <a:lnTo>
                      <a:pt x="12974" y="3024"/>
                    </a:lnTo>
                    <a:lnTo>
                      <a:pt x="12955" y="3040"/>
                    </a:lnTo>
                    <a:lnTo>
                      <a:pt x="12933" y="3040"/>
                    </a:lnTo>
                    <a:lnTo>
                      <a:pt x="12911" y="3024"/>
                    </a:lnTo>
                    <a:lnTo>
                      <a:pt x="12890" y="3024"/>
                    </a:lnTo>
                    <a:lnTo>
                      <a:pt x="12829" y="3006"/>
                    </a:lnTo>
                    <a:lnTo>
                      <a:pt x="12810" y="2989"/>
                    </a:lnTo>
                    <a:lnTo>
                      <a:pt x="12851" y="2972"/>
                    </a:lnTo>
                    <a:lnTo>
                      <a:pt x="12851" y="2920"/>
                    </a:lnTo>
                    <a:lnTo>
                      <a:pt x="12871" y="2920"/>
                    </a:lnTo>
                    <a:lnTo>
                      <a:pt x="12871" y="2955"/>
                    </a:lnTo>
                    <a:lnTo>
                      <a:pt x="12890" y="2955"/>
                    </a:lnTo>
                    <a:lnTo>
                      <a:pt x="12911" y="2937"/>
                    </a:lnTo>
                    <a:lnTo>
                      <a:pt x="12911" y="2920"/>
                    </a:lnTo>
                    <a:lnTo>
                      <a:pt x="12955" y="2903"/>
                    </a:lnTo>
                    <a:lnTo>
                      <a:pt x="12974" y="2886"/>
                    </a:lnTo>
                    <a:lnTo>
                      <a:pt x="13018" y="2870"/>
                    </a:lnTo>
                    <a:lnTo>
                      <a:pt x="13037" y="2853"/>
                    </a:lnTo>
                    <a:lnTo>
                      <a:pt x="13018" y="2818"/>
                    </a:lnTo>
                    <a:lnTo>
                      <a:pt x="13037" y="2785"/>
                    </a:lnTo>
                    <a:lnTo>
                      <a:pt x="13080" y="2785"/>
                    </a:lnTo>
                    <a:lnTo>
                      <a:pt x="13099" y="2767"/>
                    </a:lnTo>
                    <a:lnTo>
                      <a:pt x="13182" y="2767"/>
                    </a:lnTo>
                    <a:lnTo>
                      <a:pt x="13225" y="2801"/>
                    </a:lnTo>
                    <a:lnTo>
                      <a:pt x="13246" y="2801"/>
                    </a:lnTo>
                    <a:lnTo>
                      <a:pt x="13351" y="2818"/>
                    </a:lnTo>
                    <a:lnTo>
                      <a:pt x="13351" y="2836"/>
                    </a:lnTo>
                    <a:lnTo>
                      <a:pt x="13414" y="2937"/>
                    </a:lnTo>
                    <a:lnTo>
                      <a:pt x="13558" y="2920"/>
                    </a:lnTo>
                    <a:lnTo>
                      <a:pt x="13579" y="2870"/>
                    </a:lnTo>
                    <a:lnTo>
                      <a:pt x="13621" y="2836"/>
                    </a:lnTo>
                    <a:lnTo>
                      <a:pt x="13642" y="2903"/>
                    </a:lnTo>
                    <a:lnTo>
                      <a:pt x="13702" y="2903"/>
                    </a:lnTo>
                    <a:lnTo>
                      <a:pt x="13954" y="2870"/>
                    </a:lnTo>
                    <a:lnTo>
                      <a:pt x="14037" y="2853"/>
                    </a:lnTo>
                    <a:lnTo>
                      <a:pt x="13997" y="2801"/>
                    </a:lnTo>
                    <a:lnTo>
                      <a:pt x="13997" y="2733"/>
                    </a:lnTo>
                    <a:lnTo>
                      <a:pt x="13974" y="2683"/>
                    </a:lnTo>
                    <a:lnTo>
                      <a:pt x="13954" y="2647"/>
                    </a:lnTo>
                    <a:lnTo>
                      <a:pt x="13997" y="2631"/>
                    </a:lnTo>
                    <a:lnTo>
                      <a:pt x="13934" y="2579"/>
                    </a:lnTo>
                    <a:lnTo>
                      <a:pt x="13954" y="2561"/>
                    </a:lnTo>
                    <a:lnTo>
                      <a:pt x="13872" y="2510"/>
                    </a:lnTo>
                    <a:lnTo>
                      <a:pt x="13872" y="2493"/>
                    </a:lnTo>
                    <a:lnTo>
                      <a:pt x="13934" y="2493"/>
                    </a:lnTo>
                    <a:lnTo>
                      <a:pt x="13954" y="2476"/>
                    </a:lnTo>
                    <a:lnTo>
                      <a:pt x="13997" y="2459"/>
                    </a:lnTo>
                    <a:lnTo>
                      <a:pt x="13997" y="2476"/>
                    </a:lnTo>
                    <a:lnTo>
                      <a:pt x="14037" y="2425"/>
                    </a:lnTo>
                    <a:lnTo>
                      <a:pt x="14016" y="2408"/>
                    </a:lnTo>
                    <a:lnTo>
                      <a:pt x="14037" y="2358"/>
                    </a:lnTo>
                    <a:lnTo>
                      <a:pt x="14016" y="2341"/>
                    </a:lnTo>
                    <a:lnTo>
                      <a:pt x="14059" y="2271"/>
                    </a:lnTo>
                    <a:lnTo>
                      <a:pt x="14016" y="2254"/>
                    </a:lnTo>
                    <a:lnTo>
                      <a:pt x="14119" y="2168"/>
                    </a:lnTo>
                    <a:lnTo>
                      <a:pt x="14079" y="2135"/>
                    </a:lnTo>
                    <a:lnTo>
                      <a:pt x="14059" y="2135"/>
                    </a:lnTo>
                    <a:lnTo>
                      <a:pt x="14037" y="2117"/>
                    </a:lnTo>
                    <a:lnTo>
                      <a:pt x="13997" y="2135"/>
                    </a:lnTo>
                    <a:lnTo>
                      <a:pt x="13954" y="2117"/>
                    </a:lnTo>
                    <a:lnTo>
                      <a:pt x="13997" y="2083"/>
                    </a:lnTo>
                    <a:lnTo>
                      <a:pt x="13954" y="2067"/>
                    </a:lnTo>
                    <a:lnTo>
                      <a:pt x="13974" y="2050"/>
                    </a:lnTo>
                    <a:lnTo>
                      <a:pt x="13954" y="2033"/>
                    </a:lnTo>
                    <a:lnTo>
                      <a:pt x="13954" y="1998"/>
                    </a:lnTo>
                    <a:lnTo>
                      <a:pt x="13997" y="1982"/>
                    </a:lnTo>
                    <a:lnTo>
                      <a:pt x="13997" y="1964"/>
                    </a:lnTo>
                    <a:lnTo>
                      <a:pt x="13954" y="1947"/>
                    </a:lnTo>
                    <a:lnTo>
                      <a:pt x="13934" y="1930"/>
                    </a:lnTo>
                    <a:lnTo>
                      <a:pt x="13934" y="1947"/>
                    </a:lnTo>
                    <a:lnTo>
                      <a:pt x="13932" y="1947"/>
                    </a:lnTo>
                    <a:close/>
                  </a:path>
                </a:pathLst>
              </a:custGeom>
              <a:solidFill>
                <a:srgbClr val="F0F0F0"/>
              </a:solidFill>
              <a:ln w="0">
                <a:solidFill>
                  <a:srgbClr val="808080"/>
                </a:solidFill>
                <a:round/>
                <a:headEnd/>
                <a:tailEnd/>
              </a:ln>
            </p:spPr>
            <p:txBody>
              <a:bodyPr/>
              <a:lstStyle/>
              <a:p>
                <a:endParaRPr lang="de-DE"/>
              </a:p>
            </p:txBody>
          </p:sp>
          <p:sp>
            <p:nvSpPr>
              <p:cNvPr id="94" name="Freeform 5"/>
              <p:cNvSpPr>
                <a:spLocks/>
              </p:cNvSpPr>
              <p:nvPr/>
            </p:nvSpPr>
            <p:spPr bwMode="auto">
              <a:xfrm>
                <a:off x="3058" y="2394"/>
                <a:ext cx="709" cy="359"/>
              </a:xfrm>
              <a:custGeom>
                <a:avLst/>
                <a:gdLst>
                  <a:gd name="T0" fmla="*/ 0 w 2125"/>
                  <a:gd name="T1" fmla="*/ 1 h 716"/>
                  <a:gd name="T2" fmla="*/ 0 w 2125"/>
                  <a:gd name="T3" fmla="*/ 1 h 716"/>
                  <a:gd name="T4" fmla="*/ 0 w 2125"/>
                  <a:gd name="T5" fmla="*/ 1 h 716"/>
                  <a:gd name="T6" fmla="*/ 0 w 2125"/>
                  <a:gd name="T7" fmla="*/ 1 h 716"/>
                  <a:gd name="T8" fmla="*/ 0 w 2125"/>
                  <a:gd name="T9" fmla="*/ 1 h 716"/>
                  <a:gd name="T10" fmla="*/ 0 w 2125"/>
                  <a:gd name="T11" fmla="*/ 1 h 716"/>
                  <a:gd name="T12" fmla="*/ 0 w 2125"/>
                  <a:gd name="T13" fmla="*/ 1 h 716"/>
                  <a:gd name="T14" fmla="*/ 0 w 2125"/>
                  <a:gd name="T15" fmla="*/ 1 h 716"/>
                  <a:gd name="T16" fmla="*/ 0 w 2125"/>
                  <a:gd name="T17" fmla="*/ 1 h 716"/>
                  <a:gd name="T18" fmla="*/ 0 w 2125"/>
                  <a:gd name="T19" fmla="*/ 1 h 716"/>
                  <a:gd name="T20" fmla="*/ 0 w 2125"/>
                  <a:gd name="T21" fmla="*/ 1 h 716"/>
                  <a:gd name="T22" fmla="*/ 0 w 2125"/>
                  <a:gd name="T23" fmla="*/ 1 h 716"/>
                  <a:gd name="T24" fmla="*/ 0 w 2125"/>
                  <a:gd name="T25" fmla="*/ 1 h 716"/>
                  <a:gd name="T26" fmla="*/ 0 w 2125"/>
                  <a:gd name="T27" fmla="*/ 1 h 716"/>
                  <a:gd name="T28" fmla="*/ 0 w 2125"/>
                  <a:gd name="T29" fmla="*/ 1 h 716"/>
                  <a:gd name="T30" fmla="*/ 0 w 2125"/>
                  <a:gd name="T31" fmla="*/ 1 h 716"/>
                  <a:gd name="T32" fmla="*/ 0 w 2125"/>
                  <a:gd name="T33" fmla="*/ 1 h 716"/>
                  <a:gd name="T34" fmla="*/ 0 w 2125"/>
                  <a:gd name="T35" fmla="*/ 1 h 716"/>
                  <a:gd name="T36" fmla="*/ 0 w 2125"/>
                  <a:gd name="T37" fmla="*/ 1 h 716"/>
                  <a:gd name="T38" fmla="*/ 0 w 2125"/>
                  <a:gd name="T39" fmla="*/ 1 h 716"/>
                  <a:gd name="T40" fmla="*/ 0 w 2125"/>
                  <a:gd name="T41" fmla="*/ 1 h 716"/>
                  <a:gd name="T42" fmla="*/ 0 w 2125"/>
                  <a:gd name="T43" fmla="*/ 1 h 716"/>
                  <a:gd name="T44" fmla="*/ 0 w 2125"/>
                  <a:gd name="T45" fmla="*/ 1 h 716"/>
                  <a:gd name="T46" fmla="*/ 0 w 2125"/>
                  <a:gd name="T47" fmla="*/ 1 h 716"/>
                  <a:gd name="T48" fmla="*/ 0 w 2125"/>
                  <a:gd name="T49" fmla="*/ 1 h 716"/>
                  <a:gd name="T50" fmla="*/ 0 w 2125"/>
                  <a:gd name="T51" fmla="*/ 1 h 716"/>
                  <a:gd name="T52" fmla="*/ 0 w 2125"/>
                  <a:gd name="T53" fmla="*/ 1 h 716"/>
                  <a:gd name="T54" fmla="*/ 0 w 2125"/>
                  <a:gd name="T55" fmla="*/ 1 h 716"/>
                  <a:gd name="T56" fmla="*/ 0 w 2125"/>
                  <a:gd name="T57" fmla="*/ 1 h 716"/>
                  <a:gd name="T58" fmla="*/ 0 w 2125"/>
                  <a:gd name="T59" fmla="*/ 1 h 716"/>
                  <a:gd name="T60" fmla="*/ 0 w 2125"/>
                  <a:gd name="T61" fmla="*/ 1 h 716"/>
                  <a:gd name="T62" fmla="*/ 0 w 2125"/>
                  <a:gd name="T63" fmla="*/ 1 h 716"/>
                  <a:gd name="T64" fmla="*/ 0 w 2125"/>
                  <a:gd name="T65" fmla="*/ 1 h 716"/>
                  <a:gd name="T66" fmla="*/ 0 w 2125"/>
                  <a:gd name="T67" fmla="*/ 1 h 716"/>
                  <a:gd name="T68" fmla="*/ 0 w 2125"/>
                  <a:gd name="T69" fmla="*/ 1 h 716"/>
                  <a:gd name="T70" fmla="*/ 0 w 2125"/>
                  <a:gd name="T71" fmla="*/ 1 h 716"/>
                  <a:gd name="T72" fmla="*/ 0 w 2125"/>
                  <a:gd name="T73" fmla="*/ 1 h 716"/>
                  <a:gd name="T74" fmla="*/ 0 w 2125"/>
                  <a:gd name="T75" fmla="*/ 1 h 716"/>
                  <a:gd name="T76" fmla="*/ 0 w 2125"/>
                  <a:gd name="T77" fmla="*/ 0 h 71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125"/>
                  <a:gd name="T118" fmla="*/ 0 h 716"/>
                  <a:gd name="T119" fmla="*/ 2125 w 2125"/>
                  <a:gd name="T120" fmla="*/ 716 h 71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125" h="716">
                    <a:moveTo>
                      <a:pt x="0" y="681"/>
                    </a:moveTo>
                    <a:lnTo>
                      <a:pt x="65" y="681"/>
                    </a:lnTo>
                    <a:lnTo>
                      <a:pt x="84" y="699"/>
                    </a:lnTo>
                    <a:lnTo>
                      <a:pt x="145" y="699"/>
                    </a:lnTo>
                    <a:lnTo>
                      <a:pt x="251" y="716"/>
                    </a:lnTo>
                    <a:lnTo>
                      <a:pt x="251" y="681"/>
                    </a:lnTo>
                    <a:lnTo>
                      <a:pt x="314" y="579"/>
                    </a:lnTo>
                    <a:lnTo>
                      <a:pt x="314" y="562"/>
                    </a:lnTo>
                    <a:lnTo>
                      <a:pt x="292" y="527"/>
                    </a:lnTo>
                    <a:lnTo>
                      <a:pt x="314" y="512"/>
                    </a:lnTo>
                    <a:lnTo>
                      <a:pt x="314" y="495"/>
                    </a:lnTo>
                    <a:lnTo>
                      <a:pt x="272" y="444"/>
                    </a:lnTo>
                    <a:lnTo>
                      <a:pt x="189" y="444"/>
                    </a:lnTo>
                    <a:lnTo>
                      <a:pt x="189" y="410"/>
                    </a:lnTo>
                    <a:lnTo>
                      <a:pt x="209" y="392"/>
                    </a:lnTo>
                    <a:lnTo>
                      <a:pt x="189" y="323"/>
                    </a:lnTo>
                    <a:lnTo>
                      <a:pt x="209" y="306"/>
                    </a:lnTo>
                    <a:lnTo>
                      <a:pt x="229" y="256"/>
                    </a:lnTo>
                    <a:lnTo>
                      <a:pt x="272" y="220"/>
                    </a:lnTo>
                    <a:lnTo>
                      <a:pt x="272" y="203"/>
                    </a:lnTo>
                    <a:lnTo>
                      <a:pt x="292" y="203"/>
                    </a:lnTo>
                    <a:lnTo>
                      <a:pt x="314" y="169"/>
                    </a:lnTo>
                    <a:lnTo>
                      <a:pt x="354" y="118"/>
                    </a:lnTo>
                    <a:lnTo>
                      <a:pt x="374" y="135"/>
                    </a:lnTo>
                    <a:lnTo>
                      <a:pt x="461" y="118"/>
                    </a:lnTo>
                    <a:lnTo>
                      <a:pt x="480" y="135"/>
                    </a:lnTo>
                    <a:lnTo>
                      <a:pt x="501" y="101"/>
                    </a:lnTo>
                    <a:lnTo>
                      <a:pt x="543" y="118"/>
                    </a:lnTo>
                    <a:lnTo>
                      <a:pt x="584" y="118"/>
                    </a:lnTo>
                    <a:lnTo>
                      <a:pt x="584" y="135"/>
                    </a:lnTo>
                    <a:lnTo>
                      <a:pt x="605" y="152"/>
                    </a:lnTo>
                    <a:lnTo>
                      <a:pt x="647" y="135"/>
                    </a:lnTo>
                    <a:lnTo>
                      <a:pt x="732" y="169"/>
                    </a:lnTo>
                    <a:lnTo>
                      <a:pt x="750" y="152"/>
                    </a:lnTo>
                    <a:lnTo>
                      <a:pt x="854" y="237"/>
                    </a:lnTo>
                    <a:lnTo>
                      <a:pt x="854" y="359"/>
                    </a:lnTo>
                    <a:lnTo>
                      <a:pt x="897" y="359"/>
                    </a:lnTo>
                    <a:lnTo>
                      <a:pt x="939" y="342"/>
                    </a:lnTo>
                    <a:lnTo>
                      <a:pt x="959" y="342"/>
                    </a:lnTo>
                    <a:lnTo>
                      <a:pt x="1000" y="323"/>
                    </a:lnTo>
                    <a:lnTo>
                      <a:pt x="1022" y="307"/>
                    </a:lnTo>
                    <a:lnTo>
                      <a:pt x="1022" y="306"/>
                    </a:lnTo>
                    <a:lnTo>
                      <a:pt x="1064" y="306"/>
                    </a:lnTo>
                    <a:lnTo>
                      <a:pt x="1146" y="271"/>
                    </a:lnTo>
                    <a:lnTo>
                      <a:pt x="1189" y="271"/>
                    </a:lnTo>
                    <a:lnTo>
                      <a:pt x="1165" y="289"/>
                    </a:lnTo>
                    <a:lnTo>
                      <a:pt x="1208" y="323"/>
                    </a:lnTo>
                    <a:lnTo>
                      <a:pt x="1229" y="359"/>
                    </a:lnTo>
                    <a:lnTo>
                      <a:pt x="1292" y="359"/>
                    </a:lnTo>
                    <a:lnTo>
                      <a:pt x="1315" y="375"/>
                    </a:lnTo>
                    <a:lnTo>
                      <a:pt x="1315" y="359"/>
                    </a:lnTo>
                    <a:lnTo>
                      <a:pt x="1333" y="375"/>
                    </a:lnTo>
                    <a:lnTo>
                      <a:pt x="1377" y="375"/>
                    </a:lnTo>
                    <a:lnTo>
                      <a:pt x="1377" y="342"/>
                    </a:lnTo>
                    <a:lnTo>
                      <a:pt x="1437" y="323"/>
                    </a:lnTo>
                    <a:lnTo>
                      <a:pt x="1459" y="323"/>
                    </a:lnTo>
                    <a:lnTo>
                      <a:pt x="1500" y="306"/>
                    </a:lnTo>
                    <a:lnTo>
                      <a:pt x="1480" y="271"/>
                    </a:lnTo>
                    <a:lnTo>
                      <a:pt x="1500" y="271"/>
                    </a:lnTo>
                    <a:lnTo>
                      <a:pt x="1543" y="256"/>
                    </a:lnTo>
                    <a:lnTo>
                      <a:pt x="1563" y="271"/>
                    </a:lnTo>
                    <a:lnTo>
                      <a:pt x="1584" y="256"/>
                    </a:lnTo>
                    <a:lnTo>
                      <a:pt x="1584" y="237"/>
                    </a:lnTo>
                    <a:lnTo>
                      <a:pt x="1625" y="220"/>
                    </a:lnTo>
                    <a:lnTo>
                      <a:pt x="1645" y="203"/>
                    </a:lnTo>
                    <a:lnTo>
                      <a:pt x="1708" y="203"/>
                    </a:lnTo>
                    <a:lnTo>
                      <a:pt x="1732" y="169"/>
                    </a:lnTo>
                    <a:lnTo>
                      <a:pt x="1732" y="135"/>
                    </a:lnTo>
                    <a:lnTo>
                      <a:pt x="1772" y="118"/>
                    </a:lnTo>
                    <a:lnTo>
                      <a:pt x="1813" y="118"/>
                    </a:lnTo>
                    <a:lnTo>
                      <a:pt x="1855" y="101"/>
                    </a:lnTo>
                    <a:lnTo>
                      <a:pt x="1876" y="84"/>
                    </a:lnTo>
                    <a:lnTo>
                      <a:pt x="1936" y="84"/>
                    </a:lnTo>
                    <a:lnTo>
                      <a:pt x="1959" y="101"/>
                    </a:lnTo>
                    <a:lnTo>
                      <a:pt x="1959" y="84"/>
                    </a:lnTo>
                    <a:lnTo>
                      <a:pt x="1980" y="67"/>
                    </a:lnTo>
                    <a:lnTo>
                      <a:pt x="1999" y="67"/>
                    </a:lnTo>
                    <a:lnTo>
                      <a:pt x="2042" y="0"/>
                    </a:lnTo>
                    <a:lnTo>
                      <a:pt x="2125" y="34"/>
                    </a:lnTo>
                  </a:path>
                </a:pathLst>
              </a:custGeom>
              <a:noFill/>
              <a:ln w="0">
                <a:solidFill>
                  <a:srgbClr val="C0C0C0"/>
                </a:solidFill>
                <a:round/>
                <a:headEnd/>
                <a:tailEnd/>
              </a:ln>
            </p:spPr>
            <p:txBody>
              <a:bodyPr/>
              <a:lstStyle/>
              <a:p>
                <a:endParaRPr lang="de-DE"/>
              </a:p>
            </p:txBody>
          </p:sp>
          <p:sp>
            <p:nvSpPr>
              <p:cNvPr id="95" name="Freeform 6"/>
              <p:cNvSpPr>
                <a:spLocks/>
              </p:cNvSpPr>
              <p:nvPr/>
            </p:nvSpPr>
            <p:spPr bwMode="auto">
              <a:xfrm>
                <a:off x="3587" y="1472"/>
                <a:ext cx="1069" cy="1281"/>
              </a:xfrm>
              <a:custGeom>
                <a:avLst/>
                <a:gdLst>
                  <a:gd name="T0" fmla="*/ 0 w 3208"/>
                  <a:gd name="T1" fmla="*/ 1 h 2562"/>
                  <a:gd name="T2" fmla="*/ 0 w 3208"/>
                  <a:gd name="T3" fmla="*/ 1 h 2562"/>
                  <a:gd name="T4" fmla="*/ 0 w 3208"/>
                  <a:gd name="T5" fmla="*/ 1 h 2562"/>
                  <a:gd name="T6" fmla="*/ 0 w 3208"/>
                  <a:gd name="T7" fmla="*/ 1 h 2562"/>
                  <a:gd name="T8" fmla="*/ 0 w 3208"/>
                  <a:gd name="T9" fmla="*/ 1 h 2562"/>
                  <a:gd name="T10" fmla="*/ 0 w 3208"/>
                  <a:gd name="T11" fmla="*/ 1 h 2562"/>
                  <a:gd name="T12" fmla="*/ 0 w 3208"/>
                  <a:gd name="T13" fmla="*/ 1 h 2562"/>
                  <a:gd name="T14" fmla="*/ 0 w 3208"/>
                  <a:gd name="T15" fmla="*/ 1 h 2562"/>
                  <a:gd name="T16" fmla="*/ 0 w 3208"/>
                  <a:gd name="T17" fmla="*/ 1 h 2562"/>
                  <a:gd name="T18" fmla="*/ 0 w 3208"/>
                  <a:gd name="T19" fmla="*/ 1 h 2562"/>
                  <a:gd name="T20" fmla="*/ 0 w 3208"/>
                  <a:gd name="T21" fmla="*/ 1 h 2562"/>
                  <a:gd name="T22" fmla="*/ 0 w 3208"/>
                  <a:gd name="T23" fmla="*/ 1 h 2562"/>
                  <a:gd name="T24" fmla="*/ 0 w 3208"/>
                  <a:gd name="T25" fmla="*/ 1 h 2562"/>
                  <a:gd name="T26" fmla="*/ 0 w 3208"/>
                  <a:gd name="T27" fmla="*/ 1 h 2562"/>
                  <a:gd name="T28" fmla="*/ 0 w 3208"/>
                  <a:gd name="T29" fmla="*/ 1 h 2562"/>
                  <a:gd name="T30" fmla="*/ 0 w 3208"/>
                  <a:gd name="T31" fmla="*/ 1 h 2562"/>
                  <a:gd name="T32" fmla="*/ 0 w 3208"/>
                  <a:gd name="T33" fmla="*/ 1 h 2562"/>
                  <a:gd name="T34" fmla="*/ 0 w 3208"/>
                  <a:gd name="T35" fmla="*/ 1 h 2562"/>
                  <a:gd name="T36" fmla="*/ 0 w 3208"/>
                  <a:gd name="T37" fmla="*/ 1 h 2562"/>
                  <a:gd name="T38" fmla="*/ 0 w 3208"/>
                  <a:gd name="T39" fmla="*/ 1 h 2562"/>
                  <a:gd name="T40" fmla="*/ 0 w 3208"/>
                  <a:gd name="T41" fmla="*/ 1 h 2562"/>
                  <a:gd name="T42" fmla="*/ 0 w 3208"/>
                  <a:gd name="T43" fmla="*/ 1 h 2562"/>
                  <a:gd name="T44" fmla="*/ 0 w 3208"/>
                  <a:gd name="T45" fmla="*/ 1 h 2562"/>
                  <a:gd name="T46" fmla="*/ 0 w 3208"/>
                  <a:gd name="T47" fmla="*/ 1 h 2562"/>
                  <a:gd name="T48" fmla="*/ 0 w 3208"/>
                  <a:gd name="T49" fmla="*/ 1 h 2562"/>
                  <a:gd name="T50" fmla="*/ 0 w 3208"/>
                  <a:gd name="T51" fmla="*/ 1 h 2562"/>
                  <a:gd name="T52" fmla="*/ 0 w 3208"/>
                  <a:gd name="T53" fmla="*/ 1 h 2562"/>
                  <a:gd name="T54" fmla="*/ 0 w 3208"/>
                  <a:gd name="T55" fmla="*/ 1 h 2562"/>
                  <a:gd name="T56" fmla="*/ 0 w 3208"/>
                  <a:gd name="T57" fmla="*/ 1 h 2562"/>
                  <a:gd name="T58" fmla="*/ 0 w 3208"/>
                  <a:gd name="T59" fmla="*/ 1 h 2562"/>
                  <a:gd name="T60" fmla="*/ 0 w 3208"/>
                  <a:gd name="T61" fmla="*/ 1 h 2562"/>
                  <a:gd name="T62" fmla="*/ 0 w 3208"/>
                  <a:gd name="T63" fmla="*/ 1 h 2562"/>
                  <a:gd name="T64" fmla="*/ 0 w 3208"/>
                  <a:gd name="T65" fmla="*/ 1 h 2562"/>
                  <a:gd name="T66" fmla="*/ 0 w 3208"/>
                  <a:gd name="T67" fmla="*/ 1 h 2562"/>
                  <a:gd name="T68" fmla="*/ 0 w 3208"/>
                  <a:gd name="T69" fmla="*/ 1 h 2562"/>
                  <a:gd name="T70" fmla="*/ 0 w 3208"/>
                  <a:gd name="T71" fmla="*/ 1 h 2562"/>
                  <a:gd name="T72" fmla="*/ 0 w 3208"/>
                  <a:gd name="T73" fmla="*/ 1 h 2562"/>
                  <a:gd name="T74" fmla="*/ 0 w 3208"/>
                  <a:gd name="T75" fmla="*/ 1 h 2562"/>
                  <a:gd name="T76" fmla="*/ 0 w 3208"/>
                  <a:gd name="T77" fmla="*/ 1 h 2562"/>
                  <a:gd name="T78" fmla="*/ 0 w 3208"/>
                  <a:gd name="T79" fmla="*/ 1 h 2562"/>
                  <a:gd name="T80" fmla="*/ 0 w 3208"/>
                  <a:gd name="T81" fmla="*/ 1 h 2562"/>
                  <a:gd name="T82" fmla="*/ 0 w 3208"/>
                  <a:gd name="T83" fmla="*/ 1 h 2562"/>
                  <a:gd name="T84" fmla="*/ 0 w 3208"/>
                  <a:gd name="T85" fmla="*/ 1 h 2562"/>
                  <a:gd name="T86" fmla="*/ 0 w 3208"/>
                  <a:gd name="T87" fmla="*/ 1 h 2562"/>
                  <a:gd name="T88" fmla="*/ 0 w 3208"/>
                  <a:gd name="T89" fmla="*/ 1 h 2562"/>
                  <a:gd name="T90" fmla="*/ 0 w 3208"/>
                  <a:gd name="T91" fmla="*/ 1 h 2562"/>
                  <a:gd name="T92" fmla="*/ 0 w 3208"/>
                  <a:gd name="T93" fmla="*/ 1 h 2562"/>
                  <a:gd name="T94" fmla="*/ 0 w 3208"/>
                  <a:gd name="T95" fmla="*/ 1 h 2562"/>
                  <a:gd name="T96" fmla="*/ 0 w 3208"/>
                  <a:gd name="T97" fmla="*/ 1 h 2562"/>
                  <a:gd name="T98" fmla="*/ 0 w 3208"/>
                  <a:gd name="T99" fmla="*/ 1 h 2562"/>
                  <a:gd name="T100" fmla="*/ 0 w 3208"/>
                  <a:gd name="T101" fmla="*/ 1 h 2562"/>
                  <a:gd name="T102" fmla="*/ 0 w 3208"/>
                  <a:gd name="T103" fmla="*/ 1 h 2562"/>
                  <a:gd name="T104" fmla="*/ 0 w 3208"/>
                  <a:gd name="T105" fmla="*/ 1 h 2562"/>
                  <a:gd name="T106" fmla="*/ 0 w 3208"/>
                  <a:gd name="T107" fmla="*/ 1 h 2562"/>
                  <a:gd name="T108" fmla="*/ 0 w 3208"/>
                  <a:gd name="T109" fmla="*/ 1 h 2562"/>
                  <a:gd name="T110" fmla="*/ 0 w 3208"/>
                  <a:gd name="T111" fmla="*/ 1 h 2562"/>
                  <a:gd name="T112" fmla="*/ 0 w 3208"/>
                  <a:gd name="T113" fmla="*/ 1 h 2562"/>
                  <a:gd name="T114" fmla="*/ 0 w 3208"/>
                  <a:gd name="T115" fmla="*/ 1 h 2562"/>
                  <a:gd name="T116" fmla="*/ 0 w 3208"/>
                  <a:gd name="T117" fmla="*/ 1 h 2562"/>
                  <a:gd name="T118" fmla="*/ 0 w 3208"/>
                  <a:gd name="T119" fmla="*/ 1 h 2562"/>
                  <a:gd name="T120" fmla="*/ 0 w 3208"/>
                  <a:gd name="T121" fmla="*/ 1 h 256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208"/>
                  <a:gd name="T184" fmla="*/ 0 h 2562"/>
                  <a:gd name="T185" fmla="*/ 3208 w 3208"/>
                  <a:gd name="T186" fmla="*/ 2562 h 256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208" h="2562">
                    <a:moveTo>
                      <a:pt x="3208" y="2562"/>
                    </a:moveTo>
                    <a:lnTo>
                      <a:pt x="3166" y="2526"/>
                    </a:lnTo>
                    <a:lnTo>
                      <a:pt x="3166" y="2509"/>
                    </a:lnTo>
                    <a:lnTo>
                      <a:pt x="3145" y="2492"/>
                    </a:lnTo>
                    <a:lnTo>
                      <a:pt x="3145" y="2457"/>
                    </a:lnTo>
                    <a:lnTo>
                      <a:pt x="3123" y="2457"/>
                    </a:lnTo>
                    <a:lnTo>
                      <a:pt x="3123" y="2424"/>
                    </a:lnTo>
                    <a:lnTo>
                      <a:pt x="3103" y="2407"/>
                    </a:lnTo>
                    <a:lnTo>
                      <a:pt x="3103" y="2390"/>
                    </a:lnTo>
                    <a:lnTo>
                      <a:pt x="3123" y="2390"/>
                    </a:lnTo>
                    <a:lnTo>
                      <a:pt x="3123" y="2357"/>
                    </a:lnTo>
                    <a:lnTo>
                      <a:pt x="3103" y="2372"/>
                    </a:lnTo>
                    <a:lnTo>
                      <a:pt x="3103" y="2340"/>
                    </a:lnTo>
                    <a:lnTo>
                      <a:pt x="3082" y="2340"/>
                    </a:lnTo>
                    <a:lnTo>
                      <a:pt x="3063" y="2372"/>
                    </a:lnTo>
                    <a:lnTo>
                      <a:pt x="3041" y="2372"/>
                    </a:lnTo>
                    <a:lnTo>
                      <a:pt x="3041" y="2390"/>
                    </a:lnTo>
                    <a:lnTo>
                      <a:pt x="3019" y="2390"/>
                    </a:lnTo>
                    <a:lnTo>
                      <a:pt x="3019" y="2424"/>
                    </a:lnTo>
                    <a:lnTo>
                      <a:pt x="3000" y="2424"/>
                    </a:lnTo>
                    <a:lnTo>
                      <a:pt x="2956" y="2390"/>
                    </a:lnTo>
                    <a:lnTo>
                      <a:pt x="2956" y="2372"/>
                    </a:lnTo>
                    <a:lnTo>
                      <a:pt x="2937" y="2357"/>
                    </a:lnTo>
                    <a:lnTo>
                      <a:pt x="2812" y="2357"/>
                    </a:lnTo>
                    <a:lnTo>
                      <a:pt x="2768" y="2340"/>
                    </a:lnTo>
                    <a:lnTo>
                      <a:pt x="2728" y="2340"/>
                    </a:lnTo>
                    <a:lnTo>
                      <a:pt x="2728" y="2322"/>
                    </a:lnTo>
                    <a:lnTo>
                      <a:pt x="2705" y="2305"/>
                    </a:lnTo>
                    <a:lnTo>
                      <a:pt x="2705" y="2255"/>
                    </a:lnTo>
                    <a:lnTo>
                      <a:pt x="2684" y="2237"/>
                    </a:lnTo>
                    <a:lnTo>
                      <a:pt x="2645" y="2237"/>
                    </a:lnTo>
                    <a:lnTo>
                      <a:pt x="2645" y="2255"/>
                    </a:lnTo>
                    <a:lnTo>
                      <a:pt x="2604" y="2255"/>
                    </a:lnTo>
                    <a:lnTo>
                      <a:pt x="2604" y="2187"/>
                    </a:lnTo>
                    <a:lnTo>
                      <a:pt x="2623" y="2187"/>
                    </a:lnTo>
                    <a:lnTo>
                      <a:pt x="2623" y="2134"/>
                    </a:lnTo>
                    <a:lnTo>
                      <a:pt x="2583" y="2134"/>
                    </a:lnTo>
                    <a:lnTo>
                      <a:pt x="2563" y="2102"/>
                    </a:lnTo>
                    <a:lnTo>
                      <a:pt x="2499" y="2102"/>
                    </a:lnTo>
                    <a:lnTo>
                      <a:pt x="2458" y="2082"/>
                    </a:lnTo>
                    <a:lnTo>
                      <a:pt x="2458" y="2102"/>
                    </a:lnTo>
                    <a:lnTo>
                      <a:pt x="2414" y="2116"/>
                    </a:lnTo>
                    <a:lnTo>
                      <a:pt x="2414" y="2102"/>
                    </a:lnTo>
                    <a:lnTo>
                      <a:pt x="2395" y="2082"/>
                    </a:lnTo>
                    <a:lnTo>
                      <a:pt x="2375" y="2082"/>
                    </a:lnTo>
                    <a:lnTo>
                      <a:pt x="2375" y="2032"/>
                    </a:lnTo>
                    <a:lnTo>
                      <a:pt x="2351" y="1997"/>
                    </a:lnTo>
                    <a:lnTo>
                      <a:pt x="2351" y="1929"/>
                    </a:lnTo>
                    <a:lnTo>
                      <a:pt x="2312" y="1929"/>
                    </a:lnTo>
                    <a:lnTo>
                      <a:pt x="2312" y="1946"/>
                    </a:lnTo>
                    <a:lnTo>
                      <a:pt x="2290" y="1963"/>
                    </a:lnTo>
                    <a:lnTo>
                      <a:pt x="2269" y="1946"/>
                    </a:lnTo>
                    <a:lnTo>
                      <a:pt x="2228" y="1929"/>
                    </a:lnTo>
                    <a:lnTo>
                      <a:pt x="2209" y="1929"/>
                    </a:lnTo>
                    <a:lnTo>
                      <a:pt x="2187" y="1912"/>
                    </a:lnTo>
                    <a:lnTo>
                      <a:pt x="2187" y="1895"/>
                    </a:lnTo>
                    <a:lnTo>
                      <a:pt x="2146" y="1845"/>
                    </a:lnTo>
                    <a:lnTo>
                      <a:pt x="2124" y="1845"/>
                    </a:lnTo>
                    <a:lnTo>
                      <a:pt x="2081" y="1862"/>
                    </a:lnTo>
                    <a:lnTo>
                      <a:pt x="1978" y="1862"/>
                    </a:lnTo>
                    <a:lnTo>
                      <a:pt x="1958" y="1845"/>
                    </a:lnTo>
                    <a:lnTo>
                      <a:pt x="1978" y="1845"/>
                    </a:lnTo>
                    <a:lnTo>
                      <a:pt x="1978" y="1827"/>
                    </a:lnTo>
                    <a:lnTo>
                      <a:pt x="1958" y="1810"/>
                    </a:lnTo>
                    <a:lnTo>
                      <a:pt x="1852" y="1810"/>
                    </a:lnTo>
                    <a:lnTo>
                      <a:pt x="1833" y="1760"/>
                    </a:lnTo>
                    <a:lnTo>
                      <a:pt x="1813" y="1760"/>
                    </a:lnTo>
                    <a:lnTo>
                      <a:pt x="1813" y="1775"/>
                    </a:lnTo>
                    <a:lnTo>
                      <a:pt x="1792" y="1775"/>
                    </a:lnTo>
                    <a:lnTo>
                      <a:pt x="1770" y="1741"/>
                    </a:lnTo>
                    <a:lnTo>
                      <a:pt x="1770" y="1708"/>
                    </a:lnTo>
                    <a:lnTo>
                      <a:pt x="1748" y="1725"/>
                    </a:lnTo>
                    <a:lnTo>
                      <a:pt x="1748" y="1708"/>
                    </a:lnTo>
                    <a:lnTo>
                      <a:pt x="1729" y="1691"/>
                    </a:lnTo>
                    <a:lnTo>
                      <a:pt x="1623" y="1691"/>
                    </a:lnTo>
                    <a:lnTo>
                      <a:pt x="1604" y="1708"/>
                    </a:lnTo>
                    <a:lnTo>
                      <a:pt x="1560" y="1708"/>
                    </a:lnTo>
                    <a:lnTo>
                      <a:pt x="1560" y="1775"/>
                    </a:lnTo>
                    <a:lnTo>
                      <a:pt x="1497" y="1760"/>
                    </a:lnTo>
                    <a:lnTo>
                      <a:pt x="1497" y="1775"/>
                    </a:lnTo>
                    <a:lnTo>
                      <a:pt x="1458" y="1760"/>
                    </a:lnTo>
                    <a:lnTo>
                      <a:pt x="1418" y="1760"/>
                    </a:lnTo>
                    <a:lnTo>
                      <a:pt x="1418" y="1810"/>
                    </a:lnTo>
                    <a:lnTo>
                      <a:pt x="1396" y="1810"/>
                    </a:lnTo>
                    <a:lnTo>
                      <a:pt x="1396" y="1827"/>
                    </a:lnTo>
                    <a:lnTo>
                      <a:pt x="1418" y="1827"/>
                    </a:lnTo>
                    <a:lnTo>
                      <a:pt x="1396" y="1862"/>
                    </a:lnTo>
                    <a:lnTo>
                      <a:pt x="1333" y="1862"/>
                    </a:lnTo>
                    <a:lnTo>
                      <a:pt x="1270" y="1845"/>
                    </a:lnTo>
                    <a:lnTo>
                      <a:pt x="1270" y="1879"/>
                    </a:lnTo>
                    <a:lnTo>
                      <a:pt x="1249" y="1879"/>
                    </a:lnTo>
                    <a:lnTo>
                      <a:pt x="1124" y="1895"/>
                    </a:lnTo>
                    <a:lnTo>
                      <a:pt x="1082" y="1879"/>
                    </a:lnTo>
                    <a:lnTo>
                      <a:pt x="1082" y="1862"/>
                    </a:lnTo>
                    <a:lnTo>
                      <a:pt x="1061" y="1879"/>
                    </a:lnTo>
                    <a:lnTo>
                      <a:pt x="1001" y="1895"/>
                    </a:lnTo>
                    <a:lnTo>
                      <a:pt x="979" y="1895"/>
                    </a:lnTo>
                    <a:lnTo>
                      <a:pt x="957" y="1912"/>
                    </a:lnTo>
                    <a:lnTo>
                      <a:pt x="938" y="1912"/>
                    </a:lnTo>
                    <a:lnTo>
                      <a:pt x="895" y="1946"/>
                    </a:lnTo>
                    <a:lnTo>
                      <a:pt x="895" y="1963"/>
                    </a:lnTo>
                    <a:lnTo>
                      <a:pt x="793" y="1963"/>
                    </a:lnTo>
                    <a:lnTo>
                      <a:pt x="793" y="1929"/>
                    </a:lnTo>
                    <a:lnTo>
                      <a:pt x="771" y="1895"/>
                    </a:lnTo>
                    <a:lnTo>
                      <a:pt x="730" y="1912"/>
                    </a:lnTo>
                    <a:lnTo>
                      <a:pt x="708" y="1912"/>
                    </a:lnTo>
                    <a:lnTo>
                      <a:pt x="708" y="1895"/>
                    </a:lnTo>
                    <a:lnTo>
                      <a:pt x="687" y="1895"/>
                    </a:lnTo>
                    <a:lnTo>
                      <a:pt x="666" y="1912"/>
                    </a:lnTo>
                    <a:lnTo>
                      <a:pt x="605" y="1929"/>
                    </a:lnTo>
                    <a:lnTo>
                      <a:pt x="584" y="1912"/>
                    </a:lnTo>
                    <a:lnTo>
                      <a:pt x="562" y="1912"/>
                    </a:lnTo>
                    <a:lnTo>
                      <a:pt x="542" y="1895"/>
                    </a:lnTo>
                    <a:lnTo>
                      <a:pt x="542" y="1879"/>
                    </a:lnTo>
                    <a:lnTo>
                      <a:pt x="562" y="1879"/>
                    </a:lnTo>
                    <a:lnTo>
                      <a:pt x="521" y="1845"/>
                    </a:lnTo>
                    <a:lnTo>
                      <a:pt x="479" y="1794"/>
                    </a:lnTo>
                    <a:lnTo>
                      <a:pt x="521" y="1775"/>
                    </a:lnTo>
                    <a:lnTo>
                      <a:pt x="521" y="1760"/>
                    </a:lnTo>
                    <a:lnTo>
                      <a:pt x="479" y="1741"/>
                    </a:lnTo>
                    <a:lnTo>
                      <a:pt x="479" y="1725"/>
                    </a:lnTo>
                    <a:lnTo>
                      <a:pt x="501" y="1691"/>
                    </a:lnTo>
                    <a:lnTo>
                      <a:pt x="501" y="1672"/>
                    </a:lnTo>
                    <a:lnTo>
                      <a:pt x="479" y="1672"/>
                    </a:lnTo>
                    <a:lnTo>
                      <a:pt x="479" y="1655"/>
                    </a:lnTo>
                    <a:lnTo>
                      <a:pt x="501" y="1639"/>
                    </a:lnTo>
                    <a:lnTo>
                      <a:pt x="542" y="1621"/>
                    </a:lnTo>
                    <a:lnTo>
                      <a:pt x="562" y="1621"/>
                    </a:lnTo>
                    <a:lnTo>
                      <a:pt x="605" y="1587"/>
                    </a:lnTo>
                    <a:lnTo>
                      <a:pt x="584" y="1554"/>
                    </a:lnTo>
                    <a:lnTo>
                      <a:pt x="542" y="1519"/>
                    </a:lnTo>
                    <a:lnTo>
                      <a:pt x="521" y="1485"/>
                    </a:lnTo>
                    <a:lnTo>
                      <a:pt x="521" y="1468"/>
                    </a:lnTo>
                    <a:lnTo>
                      <a:pt x="479" y="1468"/>
                    </a:lnTo>
                    <a:lnTo>
                      <a:pt x="458" y="1485"/>
                    </a:lnTo>
                    <a:lnTo>
                      <a:pt x="438" y="1468"/>
                    </a:lnTo>
                    <a:lnTo>
                      <a:pt x="396" y="1451"/>
                    </a:lnTo>
                    <a:lnTo>
                      <a:pt x="313" y="1451"/>
                    </a:lnTo>
                    <a:lnTo>
                      <a:pt x="313" y="1434"/>
                    </a:lnTo>
                    <a:lnTo>
                      <a:pt x="292" y="1434"/>
                    </a:lnTo>
                    <a:lnTo>
                      <a:pt x="250" y="1401"/>
                    </a:lnTo>
                    <a:lnTo>
                      <a:pt x="188" y="1384"/>
                    </a:lnTo>
                    <a:lnTo>
                      <a:pt x="188" y="1367"/>
                    </a:lnTo>
                    <a:lnTo>
                      <a:pt x="104" y="1331"/>
                    </a:lnTo>
                    <a:lnTo>
                      <a:pt x="84" y="1331"/>
                    </a:lnTo>
                    <a:lnTo>
                      <a:pt x="84" y="1298"/>
                    </a:lnTo>
                    <a:lnTo>
                      <a:pt x="62" y="1298"/>
                    </a:lnTo>
                    <a:lnTo>
                      <a:pt x="41" y="1262"/>
                    </a:lnTo>
                    <a:lnTo>
                      <a:pt x="41" y="1246"/>
                    </a:lnTo>
                    <a:lnTo>
                      <a:pt x="0" y="1213"/>
                    </a:lnTo>
                    <a:lnTo>
                      <a:pt x="0" y="1196"/>
                    </a:lnTo>
                    <a:lnTo>
                      <a:pt x="21" y="1177"/>
                    </a:lnTo>
                    <a:lnTo>
                      <a:pt x="0" y="1177"/>
                    </a:lnTo>
                    <a:lnTo>
                      <a:pt x="21" y="1161"/>
                    </a:lnTo>
                    <a:lnTo>
                      <a:pt x="0" y="1161"/>
                    </a:lnTo>
                    <a:lnTo>
                      <a:pt x="0" y="1144"/>
                    </a:lnTo>
                    <a:lnTo>
                      <a:pt x="21" y="1144"/>
                    </a:lnTo>
                    <a:lnTo>
                      <a:pt x="41" y="1126"/>
                    </a:lnTo>
                    <a:lnTo>
                      <a:pt x="0" y="1126"/>
                    </a:lnTo>
                    <a:lnTo>
                      <a:pt x="21" y="1092"/>
                    </a:lnTo>
                    <a:lnTo>
                      <a:pt x="84" y="1076"/>
                    </a:lnTo>
                    <a:lnTo>
                      <a:pt x="62" y="1059"/>
                    </a:lnTo>
                    <a:lnTo>
                      <a:pt x="21" y="1059"/>
                    </a:lnTo>
                    <a:lnTo>
                      <a:pt x="21" y="1042"/>
                    </a:lnTo>
                    <a:lnTo>
                      <a:pt x="41" y="1023"/>
                    </a:lnTo>
                    <a:lnTo>
                      <a:pt x="41" y="1006"/>
                    </a:lnTo>
                    <a:lnTo>
                      <a:pt x="21" y="991"/>
                    </a:lnTo>
                    <a:lnTo>
                      <a:pt x="21" y="972"/>
                    </a:lnTo>
                    <a:lnTo>
                      <a:pt x="41" y="955"/>
                    </a:lnTo>
                    <a:lnTo>
                      <a:pt x="62" y="921"/>
                    </a:lnTo>
                    <a:lnTo>
                      <a:pt x="41" y="905"/>
                    </a:lnTo>
                    <a:lnTo>
                      <a:pt x="69" y="879"/>
                    </a:lnTo>
                    <a:lnTo>
                      <a:pt x="96" y="847"/>
                    </a:lnTo>
                    <a:lnTo>
                      <a:pt x="148" y="834"/>
                    </a:lnTo>
                    <a:lnTo>
                      <a:pt x="192" y="826"/>
                    </a:lnTo>
                    <a:lnTo>
                      <a:pt x="229" y="820"/>
                    </a:lnTo>
                    <a:lnTo>
                      <a:pt x="250" y="820"/>
                    </a:lnTo>
                    <a:lnTo>
                      <a:pt x="292" y="871"/>
                    </a:lnTo>
                    <a:lnTo>
                      <a:pt x="396" y="955"/>
                    </a:lnTo>
                    <a:lnTo>
                      <a:pt x="458" y="955"/>
                    </a:lnTo>
                    <a:lnTo>
                      <a:pt x="458" y="938"/>
                    </a:lnTo>
                    <a:lnTo>
                      <a:pt x="479" y="921"/>
                    </a:lnTo>
                    <a:lnTo>
                      <a:pt x="542" y="921"/>
                    </a:lnTo>
                    <a:lnTo>
                      <a:pt x="644" y="888"/>
                    </a:lnTo>
                    <a:lnTo>
                      <a:pt x="687" y="888"/>
                    </a:lnTo>
                    <a:lnTo>
                      <a:pt x="708" y="871"/>
                    </a:lnTo>
                    <a:lnTo>
                      <a:pt x="730" y="837"/>
                    </a:lnTo>
                    <a:lnTo>
                      <a:pt x="730" y="820"/>
                    </a:lnTo>
                    <a:lnTo>
                      <a:pt x="750" y="803"/>
                    </a:lnTo>
                    <a:lnTo>
                      <a:pt x="793" y="784"/>
                    </a:lnTo>
                    <a:lnTo>
                      <a:pt x="815" y="803"/>
                    </a:lnTo>
                    <a:lnTo>
                      <a:pt x="832" y="784"/>
                    </a:lnTo>
                    <a:lnTo>
                      <a:pt x="895" y="803"/>
                    </a:lnTo>
                    <a:lnTo>
                      <a:pt x="938" y="854"/>
                    </a:lnTo>
                    <a:lnTo>
                      <a:pt x="938" y="837"/>
                    </a:lnTo>
                    <a:lnTo>
                      <a:pt x="916" y="820"/>
                    </a:lnTo>
                    <a:lnTo>
                      <a:pt x="916" y="803"/>
                    </a:lnTo>
                    <a:lnTo>
                      <a:pt x="938" y="784"/>
                    </a:lnTo>
                    <a:lnTo>
                      <a:pt x="957" y="784"/>
                    </a:lnTo>
                    <a:lnTo>
                      <a:pt x="938" y="767"/>
                    </a:lnTo>
                    <a:lnTo>
                      <a:pt x="938" y="751"/>
                    </a:lnTo>
                    <a:lnTo>
                      <a:pt x="957" y="751"/>
                    </a:lnTo>
                    <a:lnTo>
                      <a:pt x="957" y="734"/>
                    </a:lnTo>
                    <a:lnTo>
                      <a:pt x="979" y="734"/>
                    </a:lnTo>
                    <a:lnTo>
                      <a:pt x="979" y="682"/>
                    </a:lnTo>
                    <a:lnTo>
                      <a:pt x="957" y="649"/>
                    </a:lnTo>
                    <a:lnTo>
                      <a:pt x="957" y="580"/>
                    </a:lnTo>
                    <a:lnTo>
                      <a:pt x="895" y="580"/>
                    </a:lnTo>
                    <a:lnTo>
                      <a:pt x="895" y="495"/>
                    </a:lnTo>
                    <a:lnTo>
                      <a:pt x="916" y="461"/>
                    </a:lnTo>
                    <a:lnTo>
                      <a:pt x="916" y="427"/>
                    </a:lnTo>
                    <a:lnTo>
                      <a:pt x="832" y="427"/>
                    </a:lnTo>
                    <a:lnTo>
                      <a:pt x="853" y="411"/>
                    </a:lnTo>
                    <a:lnTo>
                      <a:pt x="895" y="393"/>
                    </a:lnTo>
                    <a:lnTo>
                      <a:pt x="895" y="376"/>
                    </a:lnTo>
                    <a:lnTo>
                      <a:pt x="876" y="359"/>
                    </a:lnTo>
                    <a:lnTo>
                      <a:pt x="853" y="359"/>
                    </a:lnTo>
                    <a:lnTo>
                      <a:pt x="815" y="324"/>
                    </a:lnTo>
                    <a:lnTo>
                      <a:pt x="815" y="307"/>
                    </a:lnTo>
                    <a:lnTo>
                      <a:pt x="793" y="289"/>
                    </a:lnTo>
                    <a:lnTo>
                      <a:pt x="750" y="289"/>
                    </a:lnTo>
                    <a:lnTo>
                      <a:pt x="750" y="221"/>
                    </a:lnTo>
                    <a:lnTo>
                      <a:pt x="771" y="221"/>
                    </a:lnTo>
                    <a:lnTo>
                      <a:pt x="793" y="204"/>
                    </a:lnTo>
                    <a:lnTo>
                      <a:pt x="771" y="204"/>
                    </a:lnTo>
                    <a:lnTo>
                      <a:pt x="793" y="187"/>
                    </a:lnTo>
                    <a:lnTo>
                      <a:pt x="793" y="170"/>
                    </a:lnTo>
                    <a:lnTo>
                      <a:pt x="832" y="187"/>
                    </a:lnTo>
                    <a:lnTo>
                      <a:pt x="832" y="170"/>
                    </a:lnTo>
                    <a:lnTo>
                      <a:pt x="815" y="170"/>
                    </a:lnTo>
                    <a:lnTo>
                      <a:pt x="815" y="135"/>
                    </a:lnTo>
                    <a:lnTo>
                      <a:pt x="771" y="135"/>
                    </a:lnTo>
                    <a:lnTo>
                      <a:pt x="750" y="118"/>
                    </a:lnTo>
                    <a:lnTo>
                      <a:pt x="687" y="118"/>
                    </a:lnTo>
                    <a:lnTo>
                      <a:pt x="708" y="102"/>
                    </a:lnTo>
                    <a:lnTo>
                      <a:pt x="666" y="85"/>
                    </a:lnTo>
                    <a:lnTo>
                      <a:pt x="644" y="85"/>
                    </a:lnTo>
                    <a:lnTo>
                      <a:pt x="644" y="68"/>
                    </a:lnTo>
                    <a:lnTo>
                      <a:pt x="624" y="68"/>
                    </a:lnTo>
                    <a:lnTo>
                      <a:pt x="624" y="51"/>
                    </a:lnTo>
                    <a:lnTo>
                      <a:pt x="521" y="51"/>
                    </a:lnTo>
                    <a:lnTo>
                      <a:pt x="521" y="68"/>
                    </a:lnTo>
                    <a:lnTo>
                      <a:pt x="501" y="68"/>
                    </a:lnTo>
                    <a:lnTo>
                      <a:pt x="501" y="51"/>
                    </a:lnTo>
                    <a:lnTo>
                      <a:pt x="479" y="51"/>
                    </a:lnTo>
                    <a:lnTo>
                      <a:pt x="479" y="34"/>
                    </a:lnTo>
                    <a:lnTo>
                      <a:pt x="438" y="0"/>
                    </a:lnTo>
                  </a:path>
                </a:pathLst>
              </a:custGeom>
              <a:noFill/>
              <a:ln w="0">
                <a:solidFill>
                  <a:srgbClr val="C0C0C0"/>
                </a:solidFill>
                <a:round/>
                <a:headEnd/>
                <a:tailEnd/>
              </a:ln>
            </p:spPr>
            <p:txBody>
              <a:bodyPr/>
              <a:lstStyle/>
              <a:p>
                <a:endParaRPr lang="de-DE"/>
              </a:p>
            </p:txBody>
          </p:sp>
          <p:sp>
            <p:nvSpPr>
              <p:cNvPr id="96" name="Freeform 7"/>
              <p:cNvSpPr>
                <a:spLocks/>
              </p:cNvSpPr>
              <p:nvPr/>
            </p:nvSpPr>
            <p:spPr bwMode="auto">
              <a:xfrm>
                <a:off x="4566" y="1942"/>
                <a:ext cx="618" cy="1478"/>
              </a:xfrm>
              <a:custGeom>
                <a:avLst/>
                <a:gdLst>
                  <a:gd name="T0" fmla="*/ 0 w 1854"/>
                  <a:gd name="T1" fmla="*/ 1 h 2956"/>
                  <a:gd name="T2" fmla="*/ 0 w 1854"/>
                  <a:gd name="T3" fmla="*/ 1 h 2956"/>
                  <a:gd name="T4" fmla="*/ 0 w 1854"/>
                  <a:gd name="T5" fmla="*/ 1 h 2956"/>
                  <a:gd name="T6" fmla="*/ 0 w 1854"/>
                  <a:gd name="T7" fmla="*/ 1 h 2956"/>
                  <a:gd name="T8" fmla="*/ 0 w 1854"/>
                  <a:gd name="T9" fmla="*/ 1 h 2956"/>
                  <a:gd name="T10" fmla="*/ 0 w 1854"/>
                  <a:gd name="T11" fmla="*/ 1 h 2956"/>
                  <a:gd name="T12" fmla="*/ 0 w 1854"/>
                  <a:gd name="T13" fmla="*/ 1 h 2956"/>
                  <a:gd name="T14" fmla="*/ 0 w 1854"/>
                  <a:gd name="T15" fmla="*/ 1 h 2956"/>
                  <a:gd name="T16" fmla="*/ 0 w 1854"/>
                  <a:gd name="T17" fmla="*/ 1 h 2956"/>
                  <a:gd name="T18" fmla="*/ 0 w 1854"/>
                  <a:gd name="T19" fmla="*/ 1 h 2956"/>
                  <a:gd name="T20" fmla="*/ 0 w 1854"/>
                  <a:gd name="T21" fmla="*/ 1 h 2956"/>
                  <a:gd name="T22" fmla="*/ 0 w 1854"/>
                  <a:gd name="T23" fmla="*/ 1 h 2956"/>
                  <a:gd name="T24" fmla="*/ 0 w 1854"/>
                  <a:gd name="T25" fmla="*/ 1 h 2956"/>
                  <a:gd name="T26" fmla="*/ 0 w 1854"/>
                  <a:gd name="T27" fmla="*/ 1 h 2956"/>
                  <a:gd name="T28" fmla="*/ 0 w 1854"/>
                  <a:gd name="T29" fmla="*/ 1 h 2956"/>
                  <a:gd name="T30" fmla="*/ 0 w 1854"/>
                  <a:gd name="T31" fmla="*/ 1 h 2956"/>
                  <a:gd name="T32" fmla="*/ 0 w 1854"/>
                  <a:gd name="T33" fmla="*/ 1 h 2956"/>
                  <a:gd name="T34" fmla="*/ 0 w 1854"/>
                  <a:gd name="T35" fmla="*/ 1 h 2956"/>
                  <a:gd name="T36" fmla="*/ 0 w 1854"/>
                  <a:gd name="T37" fmla="*/ 1 h 2956"/>
                  <a:gd name="T38" fmla="*/ 0 w 1854"/>
                  <a:gd name="T39" fmla="*/ 1 h 2956"/>
                  <a:gd name="T40" fmla="*/ 0 w 1854"/>
                  <a:gd name="T41" fmla="*/ 1 h 2956"/>
                  <a:gd name="T42" fmla="*/ 0 w 1854"/>
                  <a:gd name="T43" fmla="*/ 1 h 2956"/>
                  <a:gd name="T44" fmla="*/ 0 w 1854"/>
                  <a:gd name="T45" fmla="*/ 1 h 2956"/>
                  <a:gd name="T46" fmla="*/ 0 w 1854"/>
                  <a:gd name="T47" fmla="*/ 1 h 2956"/>
                  <a:gd name="T48" fmla="*/ 0 w 1854"/>
                  <a:gd name="T49" fmla="*/ 1 h 2956"/>
                  <a:gd name="T50" fmla="*/ 0 w 1854"/>
                  <a:gd name="T51" fmla="*/ 1 h 2956"/>
                  <a:gd name="T52" fmla="*/ 0 w 1854"/>
                  <a:gd name="T53" fmla="*/ 1 h 2956"/>
                  <a:gd name="T54" fmla="*/ 0 w 1854"/>
                  <a:gd name="T55" fmla="*/ 1 h 2956"/>
                  <a:gd name="T56" fmla="*/ 0 w 1854"/>
                  <a:gd name="T57" fmla="*/ 1 h 2956"/>
                  <a:gd name="T58" fmla="*/ 0 w 1854"/>
                  <a:gd name="T59" fmla="*/ 1 h 2956"/>
                  <a:gd name="T60" fmla="*/ 0 w 1854"/>
                  <a:gd name="T61" fmla="*/ 1 h 2956"/>
                  <a:gd name="T62" fmla="*/ 0 w 1854"/>
                  <a:gd name="T63" fmla="*/ 1 h 2956"/>
                  <a:gd name="T64" fmla="*/ 0 w 1854"/>
                  <a:gd name="T65" fmla="*/ 1 h 2956"/>
                  <a:gd name="T66" fmla="*/ 0 w 1854"/>
                  <a:gd name="T67" fmla="*/ 1 h 2956"/>
                  <a:gd name="T68" fmla="*/ 0 w 1854"/>
                  <a:gd name="T69" fmla="*/ 1 h 2956"/>
                  <a:gd name="T70" fmla="*/ 0 w 1854"/>
                  <a:gd name="T71" fmla="*/ 1 h 2956"/>
                  <a:gd name="T72" fmla="*/ 0 w 1854"/>
                  <a:gd name="T73" fmla="*/ 1 h 2956"/>
                  <a:gd name="T74" fmla="*/ 0 w 1854"/>
                  <a:gd name="T75" fmla="*/ 1 h 2956"/>
                  <a:gd name="T76" fmla="*/ 0 w 1854"/>
                  <a:gd name="T77" fmla="*/ 1 h 2956"/>
                  <a:gd name="T78" fmla="*/ 0 w 1854"/>
                  <a:gd name="T79" fmla="*/ 1 h 2956"/>
                  <a:gd name="T80" fmla="*/ 0 w 1854"/>
                  <a:gd name="T81" fmla="*/ 1 h 2956"/>
                  <a:gd name="T82" fmla="*/ 0 w 1854"/>
                  <a:gd name="T83" fmla="*/ 1 h 2956"/>
                  <a:gd name="T84" fmla="*/ 0 w 1854"/>
                  <a:gd name="T85" fmla="*/ 1 h 2956"/>
                  <a:gd name="T86" fmla="*/ 0 w 1854"/>
                  <a:gd name="T87" fmla="*/ 1 h 2956"/>
                  <a:gd name="T88" fmla="*/ 0 w 1854"/>
                  <a:gd name="T89" fmla="*/ 1 h 2956"/>
                  <a:gd name="T90" fmla="*/ 0 w 1854"/>
                  <a:gd name="T91" fmla="*/ 1 h 2956"/>
                  <a:gd name="T92" fmla="*/ 0 w 1854"/>
                  <a:gd name="T93" fmla="*/ 1 h 2956"/>
                  <a:gd name="T94" fmla="*/ 0 w 1854"/>
                  <a:gd name="T95" fmla="*/ 1 h 2956"/>
                  <a:gd name="T96" fmla="*/ 0 w 1854"/>
                  <a:gd name="T97" fmla="*/ 1 h 2956"/>
                  <a:gd name="T98" fmla="*/ 0 w 1854"/>
                  <a:gd name="T99" fmla="*/ 1 h 2956"/>
                  <a:gd name="T100" fmla="*/ 0 w 1854"/>
                  <a:gd name="T101" fmla="*/ 1 h 2956"/>
                  <a:gd name="T102" fmla="*/ 0 w 1854"/>
                  <a:gd name="T103" fmla="*/ 1 h 2956"/>
                  <a:gd name="T104" fmla="*/ 0 w 1854"/>
                  <a:gd name="T105" fmla="*/ 1 h 2956"/>
                  <a:gd name="T106" fmla="*/ 0 w 1854"/>
                  <a:gd name="T107" fmla="*/ 1 h 2956"/>
                  <a:gd name="T108" fmla="*/ 0 w 1854"/>
                  <a:gd name="T109" fmla="*/ 1 h 2956"/>
                  <a:gd name="T110" fmla="*/ 0 w 1854"/>
                  <a:gd name="T111" fmla="*/ 1 h 2956"/>
                  <a:gd name="T112" fmla="*/ 0 w 1854"/>
                  <a:gd name="T113" fmla="*/ 1 h 2956"/>
                  <a:gd name="T114" fmla="*/ 0 w 1854"/>
                  <a:gd name="T115" fmla="*/ 1 h 2956"/>
                  <a:gd name="T116" fmla="*/ 0 w 1854"/>
                  <a:gd name="T117" fmla="*/ 1 h 2956"/>
                  <a:gd name="T118" fmla="*/ 0 w 1854"/>
                  <a:gd name="T119" fmla="*/ 1 h 2956"/>
                  <a:gd name="T120" fmla="*/ 0 w 1854"/>
                  <a:gd name="T121" fmla="*/ 1 h 2956"/>
                  <a:gd name="T122" fmla="*/ 0 w 1854"/>
                  <a:gd name="T123" fmla="*/ 1 h 2956"/>
                  <a:gd name="T124" fmla="*/ 0 w 1854"/>
                  <a:gd name="T125" fmla="*/ 1 h 295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854"/>
                  <a:gd name="T190" fmla="*/ 0 h 2956"/>
                  <a:gd name="T191" fmla="*/ 1854 w 1854"/>
                  <a:gd name="T192" fmla="*/ 2956 h 295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854" h="2956">
                    <a:moveTo>
                      <a:pt x="19" y="2956"/>
                    </a:moveTo>
                    <a:lnTo>
                      <a:pt x="19" y="2920"/>
                    </a:lnTo>
                    <a:lnTo>
                      <a:pt x="41" y="2903"/>
                    </a:lnTo>
                    <a:lnTo>
                      <a:pt x="41" y="2853"/>
                    </a:lnTo>
                    <a:lnTo>
                      <a:pt x="82" y="2836"/>
                    </a:lnTo>
                    <a:lnTo>
                      <a:pt x="82" y="2802"/>
                    </a:lnTo>
                    <a:lnTo>
                      <a:pt x="105" y="2785"/>
                    </a:lnTo>
                    <a:lnTo>
                      <a:pt x="127" y="2785"/>
                    </a:lnTo>
                    <a:lnTo>
                      <a:pt x="127" y="2750"/>
                    </a:lnTo>
                    <a:lnTo>
                      <a:pt x="146" y="2732"/>
                    </a:lnTo>
                    <a:lnTo>
                      <a:pt x="187" y="2732"/>
                    </a:lnTo>
                    <a:lnTo>
                      <a:pt x="187" y="2682"/>
                    </a:lnTo>
                    <a:lnTo>
                      <a:pt x="209" y="2648"/>
                    </a:lnTo>
                    <a:lnTo>
                      <a:pt x="229" y="2631"/>
                    </a:lnTo>
                    <a:lnTo>
                      <a:pt x="229" y="2597"/>
                    </a:lnTo>
                    <a:lnTo>
                      <a:pt x="291" y="2597"/>
                    </a:lnTo>
                    <a:lnTo>
                      <a:pt x="291" y="2579"/>
                    </a:lnTo>
                    <a:lnTo>
                      <a:pt x="272" y="2579"/>
                    </a:lnTo>
                    <a:lnTo>
                      <a:pt x="272" y="2562"/>
                    </a:lnTo>
                    <a:lnTo>
                      <a:pt x="248" y="2562"/>
                    </a:lnTo>
                    <a:lnTo>
                      <a:pt x="248" y="2546"/>
                    </a:lnTo>
                    <a:lnTo>
                      <a:pt x="209" y="2512"/>
                    </a:lnTo>
                    <a:lnTo>
                      <a:pt x="209" y="2495"/>
                    </a:lnTo>
                    <a:lnTo>
                      <a:pt x="229" y="2495"/>
                    </a:lnTo>
                    <a:lnTo>
                      <a:pt x="229" y="2477"/>
                    </a:lnTo>
                    <a:lnTo>
                      <a:pt x="209" y="2477"/>
                    </a:lnTo>
                    <a:lnTo>
                      <a:pt x="209" y="2443"/>
                    </a:lnTo>
                    <a:lnTo>
                      <a:pt x="187" y="2460"/>
                    </a:lnTo>
                    <a:lnTo>
                      <a:pt x="166" y="2424"/>
                    </a:lnTo>
                    <a:lnTo>
                      <a:pt x="166" y="2323"/>
                    </a:lnTo>
                    <a:lnTo>
                      <a:pt x="187" y="2323"/>
                    </a:lnTo>
                    <a:lnTo>
                      <a:pt x="209" y="2272"/>
                    </a:lnTo>
                    <a:lnTo>
                      <a:pt x="187" y="2204"/>
                    </a:lnTo>
                    <a:lnTo>
                      <a:pt x="166" y="2154"/>
                    </a:lnTo>
                    <a:lnTo>
                      <a:pt x="146" y="2067"/>
                    </a:lnTo>
                    <a:lnTo>
                      <a:pt x="146" y="2033"/>
                    </a:lnTo>
                    <a:lnTo>
                      <a:pt x="127" y="1998"/>
                    </a:lnTo>
                    <a:lnTo>
                      <a:pt x="127" y="1981"/>
                    </a:lnTo>
                    <a:lnTo>
                      <a:pt x="63" y="1829"/>
                    </a:lnTo>
                    <a:lnTo>
                      <a:pt x="0" y="1760"/>
                    </a:lnTo>
                    <a:lnTo>
                      <a:pt x="41" y="1744"/>
                    </a:lnTo>
                    <a:lnTo>
                      <a:pt x="19" y="1726"/>
                    </a:lnTo>
                    <a:lnTo>
                      <a:pt x="82" y="1709"/>
                    </a:lnTo>
                    <a:lnTo>
                      <a:pt x="105" y="1674"/>
                    </a:lnTo>
                    <a:lnTo>
                      <a:pt x="127" y="1659"/>
                    </a:lnTo>
                    <a:lnTo>
                      <a:pt x="146" y="1659"/>
                    </a:lnTo>
                    <a:lnTo>
                      <a:pt x="127" y="1692"/>
                    </a:lnTo>
                    <a:lnTo>
                      <a:pt x="146" y="1709"/>
                    </a:lnTo>
                    <a:lnTo>
                      <a:pt x="166" y="1692"/>
                    </a:lnTo>
                    <a:lnTo>
                      <a:pt x="166" y="1674"/>
                    </a:lnTo>
                    <a:lnTo>
                      <a:pt x="146" y="1641"/>
                    </a:lnTo>
                    <a:lnTo>
                      <a:pt x="209" y="1641"/>
                    </a:lnTo>
                    <a:lnTo>
                      <a:pt x="291" y="1624"/>
                    </a:lnTo>
                    <a:lnTo>
                      <a:pt x="353" y="1624"/>
                    </a:lnTo>
                    <a:lnTo>
                      <a:pt x="375" y="1607"/>
                    </a:lnTo>
                    <a:lnTo>
                      <a:pt x="416" y="1588"/>
                    </a:lnTo>
                    <a:lnTo>
                      <a:pt x="416" y="1571"/>
                    </a:lnTo>
                    <a:lnTo>
                      <a:pt x="436" y="1571"/>
                    </a:lnTo>
                    <a:lnTo>
                      <a:pt x="436" y="1554"/>
                    </a:lnTo>
                    <a:lnTo>
                      <a:pt x="458" y="1537"/>
                    </a:lnTo>
                    <a:lnTo>
                      <a:pt x="477" y="1537"/>
                    </a:lnTo>
                    <a:lnTo>
                      <a:pt x="521" y="1519"/>
                    </a:lnTo>
                    <a:lnTo>
                      <a:pt x="521" y="1486"/>
                    </a:lnTo>
                    <a:lnTo>
                      <a:pt x="542" y="1486"/>
                    </a:lnTo>
                    <a:lnTo>
                      <a:pt x="542" y="1469"/>
                    </a:lnTo>
                    <a:lnTo>
                      <a:pt x="562" y="1434"/>
                    </a:lnTo>
                    <a:lnTo>
                      <a:pt x="583" y="1434"/>
                    </a:lnTo>
                    <a:lnTo>
                      <a:pt x="583" y="1384"/>
                    </a:lnTo>
                    <a:lnTo>
                      <a:pt x="562" y="1384"/>
                    </a:lnTo>
                    <a:lnTo>
                      <a:pt x="562" y="1367"/>
                    </a:lnTo>
                    <a:lnTo>
                      <a:pt x="521" y="1334"/>
                    </a:lnTo>
                    <a:lnTo>
                      <a:pt x="562" y="1266"/>
                    </a:lnTo>
                    <a:lnTo>
                      <a:pt x="562" y="1213"/>
                    </a:lnTo>
                    <a:lnTo>
                      <a:pt x="583" y="1213"/>
                    </a:lnTo>
                    <a:lnTo>
                      <a:pt x="603" y="1196"/>
                    </a:lnTo>
                    <a:lnTo>
                      <a:pt x="583" y="1178"/>
                    </a:lnTo>
                    <a:lnTo>
                      <a:pt x="603" y="1164"/>
                    </a:lnTo>
                    <a:lnTo>
                      <a:pt x="646" y="1164"/>
                    </a:lnTo>
                    <a:lnTo>
                      <a:pt x="623" y="1144"/>
                    </a:lnTo>
                    <a:lnTo>
                      <a:pt x="623" y="1110"/>
                    </a:lnTo>
                    <a:lnTo>
                      <a:pt x="603" y="1076"/>
                    </a:lnTo>
                    <a:lnTo>
                      <a:pt x="603" y="1025"/>
                    </a:lnTo>
                    <a:lnTo>
                      <a:pt x="583" y="1025"/>
                    </a:lnTo>
                    <a:lnTo>
                      <a:pt x="562" y="1042"/>
                    </a:lnTo>
                    <a:lnTo>
                      <a:pt x="542" y="1025"/>
                    </a:lnTo>
                    <a:lnTo>
                      <a:pt x="521" y="1025"/>
                    </a:lnTo>
                    <a:lnTo>
                      <a:pt x="521" y="1008"/>
                    </a:lnTo>
                    <a:lnTo>
                      <a:pt x="499" y="1008"/>
                    </a:lnTo>
                    <a:lnTo>
                      <a:pt x="499" y="974"/>
                    </a:lnTo>
                    <a:lnTo>
                      <a:pt x="477" y="941"/>
                    </a:lnTo>
                    <a:lnTo>
                      <a:pt x="477" y="837"/>
                    </a:lnTo>
                    <a:lnTo>
                      <a:pt x="499" y="803"/>
                    </a:lnTo>
                    <a:lnTo>
                      <a:pt x="436" y="787"/>
                    </a:lnTo>
                    <a:lnTo>
                      <a:pt x="436" y="734"/>
                    </a:lnTo>
                    <a:lnTo>
                      <a:pt x="458" y="734"/>
                    </a:lnTo>
                    <a:lnTo>
                      <a:pt x="499" y="753"/>
                    </a:lnTo>
                    <a:lnTo>
                      <a:pt x="499" y="787"/>
                    </a:lnTo>
                    <a:lnTo>
                      <a:pt x="521" y="803"/>
                    </a:lnTo>
                    <a:lnTo>
                      <a:pt x="542" y="787"/>
                    </a:lnTo>
                    <a:lnTo>
                      <a:pt x="542" y="753"/>
                    </a:lnTo>
                    <a:lnTo>
                      <a:pt x="583" y="753"/>
                    </a:lnTo>
                    <a:lnTo>
                      <a:pt x="583" y="701"/>
                    </a:lnTo>
                    <a:lnTo>
                      <a:pt x="623" y="701"/>
                    </a:lnTo>
                    <a:lnTo>
                      <a:pt x="623" y="683"/>
                    </a:lnTo>
                    <a:lnTo>
                      <a:pt x="646" y="666"/>
                    </a:lnTo>
                    <a:lnTo>
                      <a:pt x="603" y="632"/>
                    </a:lnTo>
                    <a:lnTo>
                      <a:pt x="562" y="616"/>
                    </a:lnTo>
                    <a:lnTo>
                      <a:pt x="583" y="616"/>
                    </a:lnTo>
                    <a:lnTo>
                      <a:pt x="583" y="599"/>
                    </a:lnTo>
                    <a:lnTo>
                      <a:pt x="623" y="599"/>
                    </a:lnTo>
                    <a:lnTo>
                      <a:pt x="623" y="581"/>
                    </a:lnTo>
                    <a:lnTo>
                      <a:pt x="667" y="581"/>
                    </a:lnTo>
                    <a:lnTo>
                      <a:pt x="686" y="564"/>
                    </a:lnTo>
                    <a:lnTo>
                      <a:pt x="686" y="530"/>
                    </a:lnTo>
                    <a:lnTo>
                      <a:pt x="709" y="530"/>
                    </a:lnTo>
                    <a:lnTo>
                      <a:pt x="709" y="513"/>
                    </a:lnTo>
                    <a:lnTo>
                      <a:pt x="686" y="513"/>
                    </a:lnTo>
                    <a:lnTo>
                      <a:pt x="686" y="496"/>
                    </a:lnTo>
                    <a:lnTo>
                      <a:pt x="709" y="496"/>
                    </a:lnTo>
                    <a:lnTo>
                      <a:pt x="709" y="479"/>
                    </a:lnTo>
                    <a:lnTo>
                      <a:pt x="730" y="479"/>
                    </a:lnTo>
                    <a:lnTo>
                      <a:pt x="730" y="463"/>
                    </a:lnTo>
                    <a:lnTo>
                      <a:pt x="749" y="446"/>
                    </a:lnTo>
                    <a:lnTo>
                      <a:pt x="810" y="446"/>
                    </a:lnTo>
                    <a:lnTo>
                      <a:pt x="810" y="429"/>
                    </a:lnTo>
                    <a:lnTo>
                      <a:pt x="831" y="429"/>
                    </a:lnTo>
                    <a:lnTo>
                      <a:pt x="853" y="446"/>
                    </a:lnTo>
                    <a:lnTo>
                      <a:pt x="853" y="429"/>
                    </a:lnTo>
                    <a:lnTo>
                      <a:pt x="875" y="429"/>
                    </a:lnTo>
                    <a:lnTo>
                      <a:pt x="875" y="446"/>
                    </a:lnTo>
                    <a:lnTo>
                      <a:pt x="938" y="496"/>
                    </a:lnTo>
                    <a:lnTo>
                      <a:pt x="938" y="513"/>
                    </a:lnTo>
                    <a:lnTo>
                      <a:pt x="957" y="530"/>
                    </a:lnTo>
                    <a:lnTo>
                      <a:pt x="978" y="530"/>
                    </a:lnTo>
                    <a:lnTo>
                      <a:pt x="978" y="547"/>
                    </a:lnTo>
                    <a:lnTo>
                      <a:pt x="1000" y="547"/>
                    </a:lnTo>
                    <a:lnTo>
                      <a:pt x="1000" y="513"/>
                    </a:lnTo>
                    <a:lnTo>
                      <a:pt x="1019" y="513"/>
                    </a:lnTo>
                    <a:lnTo>
                      <a:pt x="1063" y="463"/>
                    </a:lnTo>
                    <a:lnTo>
                      <a:pt x="1082" y="446"/>
                    </a:lnTo>
                    <a:lnTo>
                      <a:pt x="1082" y="411"/>
                    </a:lnTo>
                    <a:lnTo>
                      <a:pt x="1126" y="411"/>
                    </a:lnTo>
                    <a:lnTo>
                      <a:pt x="1126" y="377"/>
                    </a:lnTo>
                    <a:lnTo>
                      <a:pt x="1145" y="393"/>
                    </a:lnTo>
                    <a:lnTo>
                      <a:pt x="1145" y="377"/>
                    </a:lnTo>
                    <a:lnTo>
                      <a:pt x="1186" y="377"/>
                    </a:lnTo>
                    <a:lnTo>
                      <a:pt x="1208" y="360"/>
                    </a:lnTo>
                    <a:lnTo>
                      <a:pt x="1186" y="324"/>
                    </a:lnTo>
                    <a:lnTo>
                      <a:pt x="1186" y="308"/>
                    </a:lnTo>
                    <a:lnTo>
                      <a:pt x="1208" y="308"/>
                    </a:lnTo>
                    <a:lnTo>
                      <a:pt x="1208" y="258"/>
                    </a:lnTo>
                    <a:lnTo>
                      <a:pt x="1290" y="258"/>
                    </a:lnTo>
                    <a:lnTo>
                      <a:pt x="1353" y="239"/>
                    </a:lnTo>
                    <a:lnTo>
                      <a:pt x="1374" y="223"/>
                    </a:lnTo>
                    <a:lnTo>
                      <a:pt x="1436" y="223"/>
                    </a:lnTo>
                    <a:lnTo>
                      <a:pt x="1456" y="206"/>
                    </a:lnTo>
                    <a:lnTo>
                      <a:pt x="1456" y="188"/>
                    </a:lnTo>
                    <a:lnTo>
                      <a:pt x="1436" y="188"/>
                    </a:lnTo>
                    <a:lnTo>
                      <a:pt x="1436" y="171"/>
                    </a:lnTo>
                    <a:lnTo>
                      <a:pt x="1456" y="171"/>
                    </a:lnTo>
                    <a:lnTo>
                      <a:pt x="1456" y="154"/>
                    </a:lnTo>
                    <a:lnTo>
                      <a:pt x="1478" y="154"/>
                    </a:lnTo>
                    <a:lnTo>
                      <a:pt x="1499" y="138"/>
                    </a:lnTo>
                    <a:lnTo>
                      <a:pt x="1499" y="121"/>
                    </a:lnTo>
                    <a:lnTo>
                      <a:pt x="1541" y="121"/>
                    </a:lnTo>
                    <a:lnTo>
                      <a:pt x="1541" y="104"/>
                    </a:lnTo>
                    <a:lnTo>
                      <a:pt x="1582" y="121"/>
                    </a:lnTo>
                    <a:lnTo>
                      <a:pt x="1603" y="138"/>
                    </a:lnTo>
                    <a:lnTo>
                      <a:pt x="1582" y="154"/>
                    </a:lnTo>
                    <a:lnTo>
                      <a:pt x="1603" y="154"/>
                    </a:lnTo>
                    <a:lnTo>
                      <a:pt x="1666" y="171"/>
                    </a:lnTo>
                    <a:lnTo>
                      <a:pt x="1685" y="171"/>
                    </a:lnTo>
                    <a:lnTo>
                      <a:pt x="1685" y="206"/>
                    </a:lnTo>
                    <a:lnTo>
                      <a:pt x="1707" y="223"/>
                    </a:lnTo>
                    <a:lnTo>
                      <a:pt x="1729" y="188"/>
                    </a:lnTo>
                    <a:lnTo>
                      <a:pt x="1748" y="138"/>
                    </a:lnTo>
                    <a:lnTo>
                      <a:pt x="1770" y="104"/>
                    </a:lnTo>
                    <a:lnTo>
                      <a:pt x="1685" y="53"/>
                    </a:lnTo>
                    <a:lnTo>
                      <a:pt x="1685" y="34"/>
                    </a:lnTo>
                    <a:lnTo>
                      <a:pt x="1707" y="34"/>
                    </a:lnTo>
                    <a:lnTo>
                      <a:pt x="1707" y="17"/>
                    </a:lnTo>
                    <a:lnTo>
                      <a:pt x="1729" y="17"/>
                    </a:lnTo>
                    <a:lnTo>
                      <a:pt x="1748" y="53"/>
                    </a:lnTo>
                    <a:lnTo>
                      <a:pt x="1770" y="34"/>
                    </a:lnTo>
                    <a:lnTo>
                      <a:pt x="1792" y="34"/>
                    </a:lnTo>
                    <a:lnTo>
                      <a:pt x="1748" y="53"/>
                    </a:lnTo>
                    <a:lnTo>
                      <a:pt x="1810" y="68"/>
                    </a:lnTo>
                    <a:lnTo>
                      <a:pt x="1810" y="34"/>
                    </a:lnTo>
                    <a:lnTo>
                      <a:pt x="1854" y="17"/>
                    </a:lnTo>
                    <a:lnTo>
                      <a:pt x="1854" y="0"/>
                    </a:lnTo>
                  </a:path>
                </a:pathLst>
              </a:custGeom>
              <a:noFill/>
              <a:ln w="0">
                <a:solidFill>
                  <a:srgbClr val="C0C0C0"/>
                </a:solidFill>
                <a:round/>
                <a:headEnd/>
                <a:tailEnd/>
              </a:ln>
            </p:spPr>
            <p:txBody>
              <a:bodyPr/>
              <a:lstStyle/>
              <a:p>
                <a:endParaRPr lang="de-DE"/>
              </a:p>
            </p:txBody>
          </p:sp>
          <p:sp>
            <p:nvSpPr>
              <p:cNvPr id="97" name="Freeform 8"/>
              <p:cNvSpPr>
                <a:spLocks/>
              </p:cNvSpPr>
              <p:nvPr/>
            </p:nvSpPr>
            <p:spPr bwMode="auto">
              <a:xfrm>
                <a:off x="2476" y="3120"/>
                <a:ext cx="1513" cy="539"/>
              </a:xfrm>
              <a:custGeom>
                <a:avLst/>
                <a:gdLst>
                  <a:gd name="T0" fmla="*/ 0 w 4538"/>
                  <a:gd name="T1" fmla="*/ 1 h 1077"/>
                  <a:gd name="T2" fmla="*/ 0 w 4538"/>
                  <a:gd name="T3" fmla="*/ 1 h 1077"/>
                  <a:gd name="T4" fmla="*/ 0 w 4538"/>
                  <a:gd name="T5" fmla="*/ 1 h 1077"/>
                  <a:gd name="T6" fmla="*/ 0 w 4538"/>
                  <a:gd name="T7" fmla="*/ 1 h 1077"/>
                  <a:gd name="T8" fmla="*/ 0 w 4538"/>
                  <a:gd name="T9" fmla="*/ 1 h 1077"/>
                  <a:gd name="T10" fmla="*/ 0 w 4538"/>
                  <a:gd name="T11" fmla="*/ 1 h 1077"/>
                  <a:gd name="T12" fmla="*/ 0 w 4538"/>
                  <a:gd name="T13" fmla="*/ 1 h 1077"/>
                  <a:gd name="T14" fmla="*/ 0 w 4538"/>
                  <a:gd name="T15" fmla="*/ 1 h 1077"/>
                  <a:gd name="T16" fmla="*/ 0 w 4538"/>
                  <a:gd name="T17" fmla="*/ 1 h 1077"/>
                  <a:gd name="T18" fmla="*/ 0 w 4538"/>
                  <a:gd name="T19" fmla="*/ 1 h 1077"/>
                  <a:gd name="T20" fmla="*/ 0 w 4538"/>
                  <a:gd name="T21" fmla="*/ 1 h 1077"/>
                  <a:gd name="T22" fmla="*/ 0 w 4538"/>
                  <a:gd name="T23" fmla="*/ 1 h 1077"/>
                  <a:gd name="T24" fmla="*/ 0 w 4538"/>
                  <a:gd name="T25" fmla="*/ 1 h 1077"/>
                  <a:gd name="T26" fmla="*/ 0 w 4538"/>
                  <a:gd name="T27" fmla="*/ 1 h 1077"/>
                  <a:gd name="T28" fmla="*/ 0 w 4538"/>
                  <a:gd name="T29" fmla="*/ 1 h 1077"/>
                  <a:gd name="T30" fmla="*/ 0 w 4538"/>
                  <a:gd name="T31" fmla="*/ 1 h 1077"/>
                  <a:gd name="T32" fmla="*/ 0 w 4538"/>
                  <a:gd name="T33" fmla="*/ 1 h 1077"/>
                  <a:gd name="T34" fmla="*/ 0 w 4538"/>
                  <a:gd name="T35" fmla="*/ 1 h 1077"/>
                  <a:gd name="T36" fmla="*/ 0 w 4538"/>
                  <a:gd name="T37" fmla="*/ 1 h 1077"/>
                  <a:gd name="T38" fmla="*/ 0 w 4538"/>
                  <a:gd name="T39" fmla="*/ 1 h 1077"/>
                  <a:gd name="T40" fmla="*/ 0 w 4538"/>
                  <a:gd name="T41" fmla="*/ 1 h 1077"/>
                  <a:gd name="T42" fmla="*/ 0 w 4538"/>
                  <a:gd name="T43" fmla="*/ 1 h 1077"/>
                  <a:gd name="T44" fmla="*/ 0 w 4538"/>
                  <a:gd name="T45" fmla="*/ 1 h 1077"/>
                  <a:gd name="T46" fmla="*/ 0 w 4538"/>
                  <a:gd name="T47" fmla="*/ 1 h 1077"/>
                  <a:gd name="T48" fmla="*/ 0 w 4538"/>
                  <a:gd name="T49" fmla="*/ 1 h 1077"/>
                  <a:gd name="T50" fmla="*/ 0 w 4538"/>
                  <a:gd name="T51" fmla="*/ 1 h 1077"/>
                  <a:gd name="T52" fmla="*/ 0 w 4538"/>
                  <a:gd name="T53" fmla="*/ 1 h 1077"/>
                  <a:gd name="T54" fmla="*/ 0 w 4538"/>
                  <a:gd name="T55" fmla="*/ 1 h 1077"/>
                  <a:gd name="T56" fmla="*/ 0 w 4538"/>
                  <a:gd name="T57" fmla="*/ 1 h 1077"/>
                  <a:gd name="T58" fmla="*/ 0 w 4538"/>
                  <a:gd name="T59" fmla="*/ 1 h 1077"/>
                  <a:gd name="T60" fmla="*/ 0 w 4538"/>
                  <a:gd name="T61" fmla="*/ 1 h 1077"/>
                  <a:gd name="T62" fmla="*/ 0 w 4538"/>
                  <a:gd name="T63" fmla="*/ 1 h 1077"/>
                  <a:gd name="T64" fmla="*/ 0 w 4538"/>
                  <a:gd name="T65" fmla="*/ 1 h 1077"/>
                  <a:gd name="T66" fmla="*/ 0 w 4538"/>
                  <a:gd name="T67" fmla="*/ 1 h 1077"/>
                  <a:gd name="T68" fmla="*/ 0 w 4538"/>
                  <a:gd name="T69" fmla="*/ 1 h 1077"/>
                  <a:gd name="T70" fmla="*/ 0 w 4538"/>
                  <a:gd name="T71" fmla="*/ 1 h 1077"/>
                  <a:gd name="T72" fmla="*/ 0 w 4538"/>
                  <a:gd name="T73" fmla="*/ 1 h 1077"/>
                  <a:gd name="T74" fmla="*/ 0 w 4538"/>
                  <a:gd name="T75" fmla="*/ 1 h 1077"/>
                  <a:gd name="T76" fmla="*/ 0 w 4538"/>
                  <a:gd name="T77" fmla="*/ 0 h 1077"/>
                  <a:gd name="T78" fmla="*/ 0 w 4538"/>
                  <a:gd name="T79" fmla="*/ 1 h 1077"/>
                  <a:gd name="T80" fmla="*/ 0 w 4538"/>
                  <a:gd name="T81" fmla="*/ 1 h 1077"/>
                  <a:gd name="T82" fmla="*/ 0 w 4538"/>
                  <a:gd name="T83" fmla="*/ 1 h 1077"/>
                  <a:gd name="T84" fmla="*/ 0 w 4538"/>
                  <a:gd name="T85" fmla="*/ 1 h 1077"/>
                  <a:gd name="T86" fmla="*/ 0 w 4538"/>
                  <a:gd name="T87" fmla="*/ 1 h 1077"/>
                  <a:gd name="T88" fmla="*/ 0 w 4538"/>
                  <a:gd name="T89" fmla="*/ 1 h 1077"/>
                  <a:gd name="T90" fmla="*/ 0 w 4538"/>
                  <a:gd name="T91" fmla="*/ 1 h 1077"/>
                  <a:gd name="T92" fmla="*/ 0 w 4538"/>
                  <a:gd name="T93" fmla="*/ 1 h 1077"/>
                  <a:gd name="T94" fmla="*/ 0 w 4538"/>
                  <a:gd name="T95" fmla="*/ 1 h 1077"/>
                  <a:gd name="T96" fmla="*/ 0 w 4538"/>
                  <a:gd name="T97" fmla="*/ 1 h 1077"/>
                  <a:gd name="T98" fmla="*/ 0 w 4538"/>
                  <a:gd name="T99" fmla="*/ 1 h 1077"/>
                  <a:gd name="T100" fmla="*/ 0 w 4538"/>
                  <a:gd name="T101" fmla="*/ 1 h 1077"/>
                  <a:gd name="T102" fmla="*/ 0 w 4538"/>
                  <a:gd name="T103" fmla="*/ 1 h 1077"/>
                  <a:gd name="T104" fmla="*/ 0 w 4538"/>
                  <a:gd name="T105" fmla="*/ 1 h 1077"/>
                  <a:gd name="T106" fmla="*/ 0 w 4538"/>
                  <a:gd name="T107" fmla="*/ 1 h 107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538"/>
                  <a:gd name="T163" fmla="*/ 0 h 1077"/>
                  <a:gd name="T164" fmla="*/ 4538 w 4538"/>
                  <a:gd name="T165" fmla="*/ 1077 h 107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538" h="1077">
                    <a:moveTo>
                      <a:pt x="4538" y="1058"/>
                    </a:moveTo>
                    <a:lnTo>
                      <a:pt x="4538" y="1041"/>
                    </a:lnTo>
                    <a:lnTo>
                      <a:pt x="4517" y="1041"/>
                    </a:lnTo>
                    <a:lnTo>
                      <a:pt x="4517" y="1024"/>
                    </a:lnTo>
                    <a:lnTo>
                      <a:pt x="4476" y="1024"/>
                    </a:lnTo>
                    <a:lnTo>
                      <a:pt x="4454" y="1007"/>
                    </a:lnTo>
                    <a:lnTo>
                      <a:pt x="4476" y="991"/>
                    </a:lnTo>
                    <a:lnTo>
                      <a:pt x="4476" y="941"/>
                    </a:lnTo>
                    <a:lnTo>
                      <a:pt x="4496" y="923"/>
                    </a:lnTo>
                    <a:lnTo>
                      <a:pt x="4496" y="889"/>
                    </a:lnTo>
                    <a:lnTo>
                      <a:pt x="4476" y="889"/>
                    </a:lnTo>
                    <a:lnTo>
                      <a:pt x="4496" y="871"/>
                    </a:lnTo>
                    <a:lnTo>
                      <a:pt x="4476" y="854"/>
                    </a:lnTo>
                    <a:lnTo>
                      <a:pt x="4476" y="804"/>
                    </a:lnTo>
                    <a:lnTo>
                      <a:pt x="4454" y="786"/>
                    </a:lnTo>
                    <a:lnTo>
                      <a:pt x="4370" y="752"/>
                    </a:lnTo>
                    <a:lnTo>
                      <a:pt x="4370" y="717"/>
                    </a:lnTo>
                    <a:lnTo>
                      <a:pt x="4391" y="684"/>
                    </a:lnTo>
                    <a:lnTo>
                      <a:pt x="4454" y="633"/>
                    </a:lnTo>
                    <a:lnTo>
                      <a:pt x="4411" y="599"/>
                    </a:lnTo>
                    <a:lnTo>
                      <a:pt x="4433" y="563"/>
                    </a:lnTo>
                    <a:lnTo>
                      <a:pt x="4411" y="546"/>
                    </a:lnTo>
                    <a:lnTo>
                      <a:pt x="4433" y="546"/>
                    </a:lnTo>
                    <a:lnTo>
                      <a:pt x="4454" y="479"/>
                    </a:lnTo>
                    <a:lnTo>
                      <a:pt x="4433" y="445"/>
                    </a:lnTo>
                    <a:lnTo>
                      <a:pt x="4391" y="410"/>
                    </a:lnTo>
                    <a:lnTo>
                      <a:pt x="4331" y="308"/>
                    </a:lnTo>
                    <a:lnTo>
                      <a:pt x="4309" y="291"/>
                    </a:lnTo>
                    <a:lnTo>
                      <a:pt x="4225" y="274"/>
                    </a:lnTo>
                    <a:lnTo>
                      <a:pt x="4182" y="257"/>
                    </a:lnTo>
                    <a:lnTo>
                      <a:pt x="4162" y="222"/>
                    </a:lnTo>
                    <a:lnTo>
                      <a:pt x="4122" y="222"/>
                    </a:lnTo>
                    <a:lnTo>
                      <a:pt x="4100" y="189"/>
                    </a:lnTo>
                    <a:lnTo>
                      <a:pt x="4100" y="172"/>
                    </a:lnTo>
                    <a:lnTo>
                      <a:pt x="4059" y="172"/>
                    </a:lnTo>
                    <a:lnTo>
                      <a:pt x="4037" y="189"/>
                    </a:lnTo>
                    <a:lnTo>
                      <a:pt x="3974" y="189"/>
                    </a:lnTo>
                    <a:lnTo>
                      <a:pt x="3892" y="222"/>
                    </a:lnTo>
                    <a:lnTo>
                      <a:pt x="3892" y="240"/>
                    </a:lnTo>
                    <a:lnTo>
                      <a:pt x="3767" y="240"/>
                    </a:lnTo>
                    <a:lnTo>
                      <a:pt x="3745" y="257"/>
                    </a:lnTo>
                    <a:lnTo>
                      <a:pt x="3705" y="257"/>
                    </a:lnTo>
                    <a:lnTo>
                      <a:pt x="3682" y="291"/>
                    </a:lnTo>
                    <a:lnTo>
                      <a:pt x="3642" y="291"/>
                    </a:lnTo>
                    <a:lnTo>
                      <a:pt x="3622" y="257"/>
                    </a:lnTo>
                    <a:lnTo>
                      <a:pt x="3497" y="257"/>
                    </a:lnTo>
                    <a:lnTo>
                      <a:pt x="3478" y="240"/>
                    </a:lnTo>
                    <a:lnTo>
                      <a:pt x="3478" y="222"/>
                    </a:lnTo>
                    <a:lnTo>
                      <a:pt x="3434" y="240"/>
                    </a:lnTo>
                    <a:lnTo>
                      <a:pt x="3413" y="257"/>
                    </a:lnTo>
                    <a:lnTo>
                      <a:pt x="3413" y="274"/>
                    </a:lnTo>
                    <a:lnTo>
                      <a:pt x="3413" y="257"/>
                    </a:lnTo>
                    <a:lnTo>
                      <a:pt x="3371" y="257"/>
                    </a:lnTo>
                    <a:lnTo>
                      <a:pt x="3391" y="274"/>
                    </a:lnTo>
                    <a:lnTo>
                      <a:pt x="3371" y="291"/>
                    </a:lnTo>
                    <a:lnTo>
                      <a:pt x="3330" y="291"/>
                    </a:lnTo>
                    <a:lnTo>
                      <a:pt x="3330" y="308"/>
                    </a:lnTo>
                    <a:lnTo>
                      <a:pt x="3289" y="325"/>
                    </a:lnTo>
                    <a:lnTo>
                      <a:pt x="3246" y="325"/>
                    </a:lnTo>
                    <a:lnTo>
                      <a:pt x="3246" y="308"/>
                    </a:lnTo>
                    <a:lnTo>
                      <a:pt x="3226" y="308"/>
                    </a:lnTo>
                    <a:lnTo>
                      <a:pt x="3226" y="274"/>
                    </a:lnTo>
                    <a:lnTo>
                      <a:pt x="3246" y="257"/>
                    </a:lnTo>
                    <a:lnTo>
                      <a:pt x="3226" y="240"/>
                    </a:lnTo>
                    <a:lnTo>
                      <a:pt x="3162" y="222"/>
                    </a:lnTo>
                    <a:lnTo>
                      <a:pt x="3162" y="240"/>
                    </a:lnTo>
                    <a:lnTo>
                      <a:pt x="3142" y="222"/>
                    </a:lnTo>
                    <a:lnTo>
                      <a:pt x="2998" y="222"/>
                    </a:lnTo>
                    <a:lnTo>
                      <a:pt x="2954" y="240"/>
                    </a:lnTo>
                    <a:lnTo>
                      <a:pt x="2935" y="205"/>
                    </a:lnTo>
                    <a:lnTo>
                      <a:pt x="2935" y="155"/>
                    </a:lnTo>
                    <a:lnTo>
                      <a:pt x="2892" y="120"/>
                    </a:lnTo>
                    <a:lnTo>
                      <a:pt x="2829" y="172"/>
                    </a:lnTo>
                    <a:lnTo>
                      <a:pt x="2768" y="155"/>
                    </a:lnTo>
                    <a:lnTo>
                      <a:pt x="2746" y="172"/>
                    </a:lnTo>
                    <a:lnTo>
                      <a:pt x="2746" y="189"/>
                    </a:lnTo>
                    <a:lnTo>
                      <a:pt x="2705" y="205"/>
                    </a:lnTo>
                    <a:lnTo>
                      <a:pt x="2663" y="274"/>
                    </a:lnTo>
                    <a:lnTo>
                      <a:pt x="2622" y="291"/>
                    </a:lnTo>
                    <a:lnTo>
                      <a:pt x="2559" y="291"/>
                    </a:lnTo>
                    <a:lnTo>
                      <a:pt x="2559" y="325"/>
                    </a:lnTo>
                    <a:lnTo>
                      <a:pt x="2518" y="359"/>
                    </a:lnTo>
                    <a:lnTo>
                      <a:pt x="2434" y="393"/>
                    </a:lnTo>
                    <a:lnTo>
                      <a:pt x="2434" y="428"/>
                    </a:lnTo>
                    <a:lnTo>
                      <a:pt x="2371" y="428"/>
                    </a:lnTo>
                    <a:lnTo>
                      <a:pt x="2351" y="445"/>
                    </a:lnTo>
                    <a:lnTo>
                      <a:pt x="2330" y="445"/>
                    </a:lnTo>
                    <a:lnTo>
                      <a:pt x="2330" y="462"/>
                    </a:lnTo>
                    <a:lnTo>
                      <a:pt x="2308" y="479"/>
                    </a:lnTo>
                    <a:lnTo>
                      <a:pt x="2247" y="479"/>
                    </a:lnTo>
                    <a:lnTo>
                      <a:pt x="2247" y="496"/>
                    </a:lnTo>
                    <a:lnTo>
                      <a:pt x="2207" y="496"/>
                    </a:lnTo>
                    <a:lnTo>
                      <a:pt x="2184" y="479"/>
                    </a:lnTo>
                    <a:lnTo>
                      <a:pt x="2163" y="479"/>
                    </a:lnTo>
                    <a:lnTo>
                      <a:pt x="2163" y="462"/>
                    </a:lnTo>
                    <a:lnTo>
                      <a:pt x="2144" y="445"/>
                    </a:lnTo>
                    <a:lnTo>
                      <a:pt x="2120" y="445"/>
                    </a:lnTo>
                    <a:lnTo>
                      <a:pt x="2120" y="428"/>
                    </a:lnTo>
                    <a:lnTo>
                      <a:pt x="2100" y="428"/>
                    </a:lnTo>
                    <a:lnTo>
                      <a:pt x="2100" y="342"/>
                    </a:lnTo>
                    <a:lnTo>
                      <a:pt x="2079" y="342"/>
                    </a:lnTo>
                    <a:lnTo>
                      <a:pt x="2079" y="325"/>
                    </a:lnTo>
                    <a:lnTo>
                      <a:pt x="2038" y="308"/>
                    </a:lnTo>
                    <a:lnTo>
                      <a:pt x="2018" y="325"/>
                    </a:lnTo>
                    <a:lnTo>
                      <a:pt x="1975" y="308"/>
                    </a:lnTo>
                    <a:lnTo>
                      <a:pt x="1955" y="291"/>
                    </a:lnTo>
                    <a:lnTo>
                      <a:pt x="1935" y="240"/>
                    </a:lnTo>
                    <a:lnTo>
                      <a:pt x="1955" y="222"/>
                    </a:lnTo>
                    <a:lnTo>
                      <a:pt x="1935" y="205"/>
                    </a:lnTo>
                    <a:lnTo>
                      <a:pt x="1853" y="205"/>
                    </a:lnTo>
                    <a:lnTo>
                      <a:pt x="1853" y="172"/>
                    </a:lnTo>
                    <a:lnTo>
                      <a:pt x="1811" y="172"/>
                    </a:lnTo>
                    <a:lnTo>
                      <a:pt x="1746" y="189"/>
                    </a:lnTo>
                    <a:lnTo>
                      <a:pt x="1623" y="155"/>
                    </a:lnTo>
                    <a:lnTo>
                      <a:pt x="1517" y="120"/>
                    </a:lnTo>
                    <a:lnTo>
                      <a:pt x="1435" y="120"/>
                    </a:lnTo>
                    <a:lnTo>
                      <a:pt x="1414" y="138"/>
                    </a:lnTo>
                    <a:lnTo>
                      <a:pt x="1373" y="120"/>
                    </a:lnTo>
                    <a:lnTo>
                      <a:pt x="1351" y="86"/>
                    </a:lnTo>
                    <a:lnTo>
                      <a:pt x="1268" y="86"/>
                    </a:lnTo>
                    <a:lnTo>
                      <a:pt x="1247" y="103"/>
                    </a:lnTo>
                    <a:lnTo>
                      <a:pt x="1208" y="103"/>
                    </a:lnTo>
                    <a:lnTo>
                      <a:pt x="1186" y="86"/>
                    </a:lnTo>
                    <a:lnTo>
                      <a:pt x="1164" y="86"/>
                    </a:lnTo>
                    <a:lnTo>
                      <a:pt x="1122" y="103"/>
                    </a:lnTo>
                    <a:lnTo>
                      <a:pt x="1100" y="138"/>
                    </a:lnTo>
                    <a:lnTo>
                      <a:pt x="1100" y="155"/>
                    </a:lnTo>
                    <a:lnTo>
                      <a:pt x="1122" y="189"/>
                    </a:lnTo>
                    <a:lnTo>
                      <a:pt x="976" y="205"/>
                    </a:lnTo>
                    <a:lnTo>
                      <a:pt x="955" y="222"/>
                    </a:lnTo>
                    <a:lnTo>
                      <a:pt x="892" y="222"/>
                    </a:lnTo>
                    <a:lnTo>
                      <a:pt x="892" y="240"/>
                    </a:lnTo>
                    <a:lnTo>
                      <a:pt x="791" y="240"/>
                    </a:lnTo>
                    <a:lnTo>
                      <a:pt x="791" y="274"/>
                    </a:lnTo>
                    <a:lnTo>
                      <a:pt x="684" y="240"/>
                    </a:lnTo>
                    <a:lnTo>
                      <a:pt x="684" y="205"/>
                    </a:lnTo>
                    <a:lnTo>
                      <a:pt x="665" y="205"/>
                    </a:lnTo>
                    <a:lnTo>
                      <a:pt x="622" y="222"/>
                    </a:lnTo>
                    <a:lnTo>
                      <a:pt x="560" y="205"/>
                    </a:lnTo>
                    <a:lnTo>
                      <a:pt x="560" y="172"/>
                    </a:lnTo>
                    <a:lnTo>
                      <a:pt x="540" y="172"/>
                    </a:lnTo>
                    <a:lnTo>
                      <a:pt x="540" y="138"/>
                    </a:lnTo>
                    <a:lnTo>
                      <a:pt x="497" y="120"/>
                    </a:lnTo>
                    <a:lnTo>
                      <a:pt x="456" y="120"/>
                    </a:lnTo>
                    <a:lnTo>
                      <a:pt x="434" y="103"/>
                    </a:lnTo>
                    <a:lnTo>
                      <a:pt x="415" y="103"/>
                    </a:lnTo>
                    <a:lnTo>
                      <a:pt x="394" y="120"/>
                    </a:lnTo>
                    <a:lnTo>
                      <a:pt x="331" y="103"/>
                    </a:lnTo>
                    <a:lnTo>
                      <a:pt x="331" y="86"/>
                    </a:lnTo>
                    <a:lnTo>
                      <a:pt x="309" y="86"/>
                    </a:lnTo>
                    <a:lnTo>
                      <a:pt x="289" y="67"/>
                    </a:lnTo>
                    <a:lnTo>
                      <a:pt x="268" y="86"/>
                    </a:lnTo>
                    <a:lnTo>
                      <a:pt x="248" y="86"/>
                    </a:lnTo>
                    <a:lnTo>
                      <a:pt x="227" y="67"/>
                    </a:lnTo>
                    <a:lnTo>
                      <a:pt x="145" y="67"/>
                    </a:lnTo>
                    <a:lnTo>
                      <a:pt x="145" y="0"/>
                    </a:lnTo>
                    <a:lnTo>
                      <a:pt x="123" y="0"/>
                    </a:lnTo>
                    <a:lnTo>
                      <a:pt x="102" y="17"/>
                    </a:lnTo>
                    <a:lnTo>
                      <a:pt x="19" y="17"/>
                    </a:lnTo>
                    <a:lnTo>
                      <a:pt x="19" y="34"/>
                    </a:lnTo>
                    <a:lnTo>
                      <a:pt x="39" y="50"/>
                    </a:lnTo>
                    <a:lnTo>
                      <a:pt x="0" y="67"/>
                    </a:lnTo>
                    <a:lnTo>
                      <a:pt x="19" y="86"/>
                    </a:lnTo>
                    <a:lnTo>
                      <a:pt x="39" y="86"/>
                    </a:lnTo>
                    <a:lnTo>
                      <a:pt x="60" y="103"/>
                    </a:lnTo>
                    <a:lnTo>
                      <a:pt x="80" y="138"/>
                    </a:lnTo>
                    <a:lnTo>
                      <a:pt x="123" y="189"/>
                    </a:lnTo>
                    <a:lnTo>
                      <a:pt x="166" y="205"/>
                    </a:lnTo>
                    <a:lnTo>
                      <a:pt x="186" y="189"/>
                    </a:lnTo>
                    <a:lnTo>
                      <a:pt x="208" y="189"/>
                    </a:lnTo>
                    <a:lnTo>
                      <a:pt x="227" y="205"/>
                    </a:lnTo>
                    <a:lnTo>
                      <a:pt x="186" y="222"/>
                    </a:lnTo>
                    <a:lnTo>
                      <a:pt x="186" y="240"/>
                    </a:lnTo>
                    <a:lnTo>
                      <a:pt x="145" y="274"/>
                    </a:lnTo>
                    <a:lnTo>
                      <a:pt x="145" y="291"/>
                    </a:lnTo>
                    <a:lnTo>
                      <a:pt x="123" y="308"/>
                    </a:lnTo>
                    <a:lnTo>
                      <a:pt x="166" y="359"/>
                    </a:lnTo>
                    <a:lnTo>
                      <a:pt x="186" y="393"/>
                    </a:lnTo>
                    <a:lnTo>
                      <a:pt x="248" y="428"/>
                    </a:lnTo>
                    <a:lnTo>
                      <a:pt x="248" y="445"/>
                    </a:lnTo>
                    <a:lnTo>
                      <a:pt x="268" y="479"/>
                    </a:lnTo>
                    <a:lnTo>
                      <a:pt x="309" y="479"/>
                    </a:lnTo>
                    <a:lnTo>
                      <a:pt x="331" y="496"/>
                    </a:lnTo>
                    <a:lnTo>
                      <a:pt x="331" y="529"/>
                    </a:lnTo>
                    <a:lnTo>
                      <a:pt x="352" y="546"/>
                    </a:lnTo>
                    <a:lnTo>
                      <a:pt x="352" y="615"/>
                    </a:lnTo>
                    <a:lnTo>
                      <a:pt x="434" y="667"/>
                    </a:lnTo>
                    <a:lnTo>
                      <a:pt x="477" y="700"/>
                    </a:lnTo>
                    <a:lnTo>
                      <a:pt x="560" y="752"/>
                    </a:lnTo>
                    <a:lnTo>
                      <a:pt x="582" y="752"/>
                    </a:lnTo>
                    <a:lnTo>
                      <a:pt x="582" y="786"/>
                    </a:lnTo>
                    <a:lnTo>
                      <a:pt x="560" y="786"/>
                    </a:lnTo>
                    <a:lnTo>
                      <a:pt x="540" y="804"/>
                    </a:lnTo>
                    <a:lnTo>
                      <a:pt x="540" y="821"/>
                    </a:lnTo>
                    <a:lnTo>
                      <a:pt x="519" y="838"/>
                    </a:lnTo>
                    <a:lnTo>
                      <a:pt x="456" y="804"/>
                    </a:lnTo>
                    <a:lnTo>
                      <a:pt x="415" y="838"/>
                    </a:lnTo>
                    <a:lnTo>
                      <a:pt x="372" y="838"/>
                    </a:lnTo>
                    <a:lnTo>
                      <a:pt x="352" y="871"/>
                    </a:lnTo>
                    <a:lnTo>
                      <a:pt x="331" y="871"/>
                    </a:lnTo>
                    <a:lnTo>
                      <a:pt x="309" y="854"/>
                    </a:lnTo>
                    <a:lnTo>
                      <a:pt x="289" y="871"/>
                    </a:lnTo>
                    <a:lnTo>
                      <a:pt x="289" y="854"/>
                    </a:lnTo>
                    <a:lnTo>
                      <a:pt x="248" y="854"/>
                    </a:lnTo>
                    <a:lnTo>
                      <a:pt x="208" y="871"/>
                    </a:lnTo>
                    <a:lnTo>
                      <a:pt x="186" y="871"/>
                    </a:lnTo>
                    <a:lnTo>
                      <a:pt x="145" y="889"/>
                    </a:lnTo>
                    <a:lnTo>
                      <a:pt x="145" y="871"/>
                    </a:lnTo>
                    <a:lnTo>
                      <a:pt x="102" y="889"/>
                    </a:lnTo>
                    <a:lnTo>
                      <a:pt x="102" y="941"/>
                    </a:lnTo>
                    <a:lnTo>
                      <a:pt x="123" y="975"/>
                    </a:lnTo>
                    <a:lnTo>
                      <a:pt x="60" y="975"/>
                    </a:lnTo>
                    <a:lnTo>
                      <a:pt x="60" y="1024"/>
                    </a:lnTo>
                    <a:lnTo>
                      <a:pt x="39" y="1024"/>
                    </a:lnTo>
                    <a:lnTo>
                      <a:pt x="60" y="1041"/>
                    </a:lnTo>
                    <a:lnTo>
                      <a:pt x="60" y="1077"/>
                    </a:lnTo>
                  </a:path>
                </a:pathLst>
              </a:custGeom>
              <a:noFill/>
              <a:ln w="0">
                <a:solidFill>
                  <a:srgbClr val="C0C0C0"/>
                </a:solidFill>
                <a:round/>
                <a:headEnd/>
                <a:tailEnd/>
              </a:ln>
            </p:spPr>
            <p:txBody>
              <a:bodyPr/>
              <a:lstStyle/>
              <a:p>
                <a:endParaRPr lang="de-DE"/>
              </a:p>
            </p:txBody>
          </p:sp>
          <p:sp>
            <p:nvSpPr>
              <p:cNvPr id="98" name="Freeform 9"/>
              <p:cNvSpPr>
                <a:spLocks/>
              </p:cNvSpPr>
              <p:nvPr/>
            </p:nvSpPr>
            <p:spPr bwMode="auto">
              <a:xfrm>
                <a:off x="2608" y="2096"/>
                <a:ext cx="708" cy="1238"/>
              </a:xfrm>
              <a:custGeom>
                <a:avLst/>
                <a:gdLst>
                  <a:gd name="T0" fmla="*/ 0 w 2124"/>
                  <a:gd name="T1" fmla="*/ 0 h 2477"/>
                  <a:gd name="T2" fmla="*/ 0 w 2124"/>
                  <a:gd name="T3" fmla="*/ 0 h 2477"/>
                  <a:gd name="T4" fmla="*/ 0 w 2124"/>
                  <a:gd name="T5" fmla="*/ 0 h 2477"/>
                  <a:gd name="T6" fmla="*/ 0 w 2124"/>
                  <a:gd name="T7" fmla="*/ 0 h 2477"/>
                  <a:gd name="T8" fmla="*/ 0 w 2124"/>
                  <a:gd name="T9" fmla="*/ 0 h 2477"/>
                  <a:gd name="T10" fmla="*/ 0 w 2124"/>
                  <a:gd name="T11" fmla="*/ 0 h 2477"/>
                  <a:gd name="T12" fmla="*/ 0 w 2124"/>
                  <a:gd name="T13" fmla="*/ 0 h 2477"/>
                  <a:gd name="T14" fmla="*/ 0 w 2124"/>
                  <a:gd name="T15" fmla="*/ 0 h 2477"/>
                  <a:gd name="T16" fmla="*/ 0 w 2124"/>
                  <a:gd name="T17" fmla="*/ 0 h 2477"/>
                  <a:gd name="T18" fmla="*/ 0 w 2124"/>
                  <a:gd name="T19" fmla="*/ 0 h 2477"/>
                  <a:gd name="T20" fmla="*/ 0 w 2124"/>
                  <a:gd name="T21" fmla="*/ 0 h 2477"/>
                  <a:gd name="T22" fmla="*/ 0 w 2124"/>
                  <a:gd name="T23" fmla="*/ 0 h 2477"/>
                  <a:gd name="T24" fmla="*/ 0 w 2124"/>
                  <a:gd name="T25" fmla="*/ 0 h 2477"/>
                  <a:gd name="T26" fmla="*/ 0 w 2124"/>
                  <a:gd name="T27" fmla="*/ 0 h 2477"/>
                  <a:gd name="T28" fmla="*/ 0 w 2124"/>
                  <a:gd name="T29" fmla="*/ 0 h 2477"/>
                  <a:gd name="T30" fmla="*/ 0 w 2124"/>
                  <a:gd name="T31" fmla="*/ 0 h 2477"/>
                  <a:gd name="T32" fmla="*/ 0 w 2124"/>
                  <a:gd name="T33" fmla="*/ 0 h 2477"/>
                  <a:gd name="T34" fmla="*/ 0 w 2124"/>
                  <a:gd name="T35" fmla="*/ 0 h 2477"/>
                  <a:gd name="T36" fmla="*/ 0 w 2124"/>
                  <a:gd name="T37" fmla="*/ 0 h 2477"/>
                  <a:gd name="T38" fmla="*/ 0 w 2124"/>
                  <a:gd name="T39" fmla="*/ 0 h 2477"/>
                  <a:gd name="T40" fmla="*/ 0 w 2124"/>
                  <a:gd name="T41" fmla="*/ 0 h 2477"/>
                  <a:gd name="T42" fmla="*/ 0 w 2124"/>
                  <a:gd name="T43" fmla="*/ 0 h 2477"/>
                  <a:gd name="T44" fmla="*/ 0 w 2124"/>
                  <a:gd name="T45" fmla="*/ 0 h 2477"/>
                  <a:gd name="T46" fmla="*/ 0 w 2124"/>
                  <a:gd name="T47" fmla="*/ 0 h 2477"/>
                  <a:gd name="T48" fmla="*/ 0 w 2124"/>
                  <a:gd name="T49" fmla="*/ 0 h 2477"/>
                  <a:gd name="T50" fmla="*/ 0 w 2124"/>
                  <a:gd name="T51" fmla="*/ 0 h 2477"/>
                  <a:gd name="T52" fmla="*/ 0 w 2124"/>
                  <a:gd name="T53" fmla="*/ 0 h 2477"/>
                  <a:gd name="T54" fmla="*/ 0 w 2124"/>
                  <a:gd name="T55" fmla="*/ 0 h 2477"/>
                  <a:gd name="T56" fmla="*/ 0 w 2124"/>
                  <a:gd name="T57" fmla="*/ 0 h 2477"/>
                  <a:gd name="T58" fmla="*/ 0 w 2124"/>
                  <a:gd name="T59" fmla="*/ 0 h 2477"/>
                  <a:gd name="T60" fmla="*/ 0 w 2124"/>
                  <a:gd name="T61" fmla="*/ 0 h 2477"/>
                  <a:gd name="T62" fmla="*/ 0 w 2124"/>
                  <a:gd name="T63" fmla="*/ 0 h 2477"/>
                  <a:gd name="T64" fmla="*/ 0 w 2124"/>
                  <a:gd name="T65" fmla="*/ 0 h 2477"/>
                  <a:gd name="T66" fmla="*/ 0 w 2124"/>
                  <a:gd name="T67" fmla="*/ 0 h 2477"/>
                  <a:gd name="T68" fmla="*/ 0 w 2124"/>
                  <a:gd name="T69" fmla="*/ 0 h 2477"/>
                  <a:gd name="T70" fmla="*/ 0 w 2124"/>
                  <a:gd name="T71" fmla="*/ 0 h 2477"/>
                  <a:gd name="T72" fmla="*/ 0 w 2124"/>
                  <a:gd name="T73" fmla="*/ 0 h 2477"/>
                  <a:gd name="T74" fmla="*/ 0 w 2124"/>
                  <a:gd name="T75" fmla="*/ 0 h 2477"/>
                  <a:gd name="T76" fmla="*/ 0 w 2124"/>
                  <a:gd name="T77" fmla="*/ 0 h 2477"/>
                  <a:gd name="T78" fmla="*/ 0 w 2124"/>
                  <a:gd name="T79" fmla="*/ 0 h 2477"/>
                  <a:gd name="T80" fmla="*/ 0 w 2124"/>
                  <a:gd name="T81" fmla="*/ 0 h 2477"/>
                  <a:gd name="T82" fmla="*/ 0 w 2124"/>
                  <a:gd name="T83" fmla="*/ 0 h 2477"/>
                  <a:gd name="T84" fmla="*/ 0 w 2124"/>
                  <a:gd name="T85" fmla="*/ 0 h 2477"/>
                  <a:gd name="T86" fmla="*/ 0 w 2124"/>
                  <a:gd name="T87" fmla="*/ 0 h 2477"/>
                  <a:gd name="T88" fmla="*/ 0 w 2124"/>
                  <a:gd name="T89" fmla="*/ 0 h 2477"/>
                  <a:gd name="T90" fmla="*/ 0 w 2124"/>
                  <a:gd name="T91" fmla="*/ 0 h 2477"/>
                  <a:gd name="T92" fmla="*/ 0 w 2124"/>
                  <a:gd name="T93" fmla="*/ 0 h 2477"/>
                  <a:gd name="T94" fmla="*/ 0 w 2124"/>
                  <a:gd name="T95" fmla="*/ 0 h 2477"/>
                  <a:gd name="T96" fmla="*/ 0 w 2124"/>
                  <a:gd name="T97" fmla="*/ 0 h 2477"/>
                  <a:gd name="T98" fmla="*/ 0 w 2124"/>
                  <a:gd name="T99" fmla="*/ 0 h 2477"/>
                  <a:gd name="T100" fmla="*/ 0 w 2124"/>
                  <a:gd name="T101" fmla="*/ 0 h 2477"/>
                  <a:gd name="T102" fmla="*/ 0 w 2124"/>
                  <a:gd name="T103" fmla="*/ 0 h 2477"/>
                  <a:gd name="T104" fmla="*/ 0 w 2124"/>
                  <a:gd name="T105" fmla="*/ 0 h 2477"/>
                  <a:gd name="T106" fmla="*/ 0 w 2124"/>
                  <a:gd name="T107" fmla="*/ 0 h 247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124"/>
                  <a:gd name="T163" fmla="*/ 0 h 2477"/>
                  <a:gd name="T164" fmla="*/ 2124 w 2124"/>
                  <a:gd name="T165" fmla="*/ 2477 h 247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124" h="2477">
                    <a:moveTo>
                      <a:pt x="0" y="103"/>
                    </a:moveTo>
                    <a:lnTo>
                      <a:pt x="62" y="103"/>
                    </a:lnTo>
                    <a:lnTo>
                      <a:pt x="103" y="33"/>
                    </a:lnTo>
                    <a:lnTo>
                      <a:pt x="125" y="33"/>
                    </a:lnTo>
                    <a:lnTo>
                      <a:pt x="125" y="16"/>
                    </a:lnTo>
                    <a:lnTo>
                      <a:pt x="166" y="0"/>
                    </a:lnTo>
                    <a:lnTo>
                      <a:pt x="208" y="33"/>
                    </a:lnTo>
                    <a:lnTo>
                      <a:pt x="249" y="33"/>
                    </a:lnTo>
                    <a:lnTo>
                      <a:pt x="270" y="16"/>
                    </a:lnTo>
                    <a:lnTo>
                      <a:pt x="313" y="16"/>
                    </a:lnTo>
                    <a:lnTo>
                      <a:pt x="352" y="0"/>
                    </a:lnTo>
                    <a:lnTo>
                      <a:pt x="352" y="16"/>
                    </a:lnTo>
                    <a:lnTo>
                      <a:pt x="376" y="16"/>
                    </a:lnTo>
                    <a:lnTo>
                      <a:pt x="376" y="52"/>
                    </a:lnTo>
                    <a:lnTo>
                      <a:pt x="396" y="52"/>
                    </a:lnTo>
                    <a:lnTo>
                      <a:pt x="417" y="69"/>
                    </a:lnTo>
                    <a:lnTo>
                      <a:pt x="396" y="85"/>
                    </a:lnTo>
                    <a:lnTo>
                      <a:pt x="436" y="85"/>
                    </a:lnTo>
                    <a:lnTo>
                      <a:pt x="436" y="103"/>
                    </a:lnTo>
                    <a:lnTo>
                      <a:pt x="497" y="103"/>
                    </a:lnTo>
                    <a:lnTo>
                      <a:pt x="497" y="121"/>
                    </a:lnTo>
                    <a:lnTo>
                      <a:pt x="542" y="103"/>
                    </a:lnTo>
                    <a:lnTo>
                      <a:pt x="518" y="121"/>
                    </a:lnTo>
                    <a:lnTo>
                      <a:pt x="518" y="138"/>
                    </a:lnTo>
                    <a:lnTo>
                      <a:pt x="542" y="155"/>
                    </a:lnTo>
                    <a:lnTo>
                      <a:pt x="561" y="138"/>
                    </a:lnTo>
                    <a:lnTo>
                      <a:pt x="581" y="155"/>
                    </a:lnTo>
                    <a:lnTo>
                      <a:pt x="624" y="155"/>
                    </a:lnTo>
                    <a:lnTo>
                      <a:pt x="666" y="138"/>
                    </a:lnTo>
                    <a:lnTo>
                      <a:pt x="728" y="103"/>
                    </a:lnTo>
                    <a:lnTo>
                      <a:pt x="791" y="103"/>
                    </a:lnTo>
                    <a:lnTo>
                      <a:pt x="791" y="69"/>
                    </a:lnTo>
                    <a:lnTo>
                      <a:pt x="813" y="69"/>
                    </a:lnTo>
                    <a:lnTo>
                      <a:pt x="832" y="85"/>
                    </a:lnTo>
                    <a:lnTo>
                      <a:pt x="813" y="85"/>
                    </a:lnTo>
                    <a:lnTo>
                      <a:pt x="813" y="103"/>
                    </a:lnTo>
                    <a:lnTo>
                      <a:pt x="853" y="103"/>
                    </a:lnTo>
                    <a:lnTo>
                      <a:pt x="894" y="138"/>
                    </a:lnTo>
                    <a:lnTo>
                      <a:pt x="936" y="138"/>
                    </a:lnTo>
                    <a:lnTo>
                      <a:pt x="957" y="171"/>
                    </a:lnTo>
                    <a:lnTo>
                      <a:pt x="936" y="188"/>
                    </a:lnTo>
                    <a:lnTo>
                      <a:pt x="936" y="205"/>
                    </a:lnTo>
                    <a:lnTo>
                      <a:pt x="916" y="222"/>
                    </a:lnTo>
                    <a:lnTo>
                      <a:pt x="894" y="222"/>
                    </a:lnTo>
                    <a:lnTo>
                      <a:pt x="894" y="188"/>
                    </a:lnTo>
                    <a:lnTo>
                      <a:pt x="832" y="188"/>
                    </a:lnTo>
                    <a:lnTo>
                      <a:pt x="832" y="171"/>
                    </a:lnTo>
                    <a:lnTo>
                      <a:pt x="791" y="188"/>
                    </a:lnTo>
                    <a:lnTo>
                      <a:pt x="769" y="205"/>
                    </a:lnTo>
                    <a:lnTo>
                      <a:pt x="769" y="222"/>
                    </a:lnTo>
                    <a:lnTo>
                      <a:pt x="791" y="256"/>
                    </a:lnTo>
                    <a:lnTo>
                      <a:pt x="769" y="273"/>
                    </a:lnTo>
                    <a:lnTo>
                      <a:pt x="791" y="291"/>
                    </a:lnTo>
                    <a:lnTo>
                      <a:pt x="791" y="324"/>
                    </a:lnTo>
                    <a:lnTo>
                      <a:pt x="769" y="324"/>
                    </a:lnTo>
                    <a:lnTo>
                      <a:pt x="769" y="358"/>
                    </a:lnTo>
                    <a:lnTo>
                      <a:pt x="791" y="393"/>
                    </a:lnTo>
                    <a:lnTo>
                      <a:pt x="813" y="409"/>
                    </a:lnTo>
                    <a:lnTo>
                      <a:pt x="791" y="409"/>
                    </a:lnTo>
                    <a:lnTo>
                      <a:pt x="791" y="479"/>
                    </a:lnTo>
                    <a:lnTo>
                      <a:pt x="832" y="495"/>
                    </a:lnTo>
                    <a:lnTo>
                      <a:pt x="832" y="514"/>
                    </a:lnTo>
                    <a:lnTo>
                      <a:pt x="916" y="514"/>
                    </a:lnTo>
                    <a:lnTo>
                      <a:pt x="957" y="548"/>
                    </a:lnTo>
                    <a:lnTo>
                      <a:pt x="1040" y="548"/>
                    </a:lnTo>
                    <a:lnTo>
                      <a:pt x="1102" y="529"/>
                    </a:lnTo>
                    <a:lnTo>
                      <a:pt x="1145" y="548"/>
                    </a:lnTo>
                    <a:lnTo>
                      <a:pt x="1228" y="548"/>
                    </a:lnTo>
                    <a:lnTo>
                      <a:pt x="1249" y="564"/>
                    </a:lnTo>
                    <a:lnTo>
                      <a:pt x="1249" y="599"/>
                    </a:lnTo>
                    <a:lnTo>
                      <a:pt x="1208" y="599"/>
                    </a:lnTo>
                    <a:lnTo>
                      <a:pt x="1123" y="564"/>
                    </a:lnTo>
                    <a:lnTo>
                      <a:pt x="1082" y="599"/>
                    </a:lnTo>
                    <a:lnTo>
                      <a:pt x="1082" y="633"/>
                    </a:lnTo>
                    <a:lnTo>
                      <a:pt x="1061" y="683"/>
                    </a:lnTo>
                    <a:lnTo>
                      <a:pt x="1145" y="717"/>
                    </a:lnTo>
                    <a:lnTo>
                      <a:pt x="1186" y="717"/>
                    </a:lnTo>
                    <a:lnTo>
                      <a:pt x="1289" y="734"/>
                    </a:lnTo>
                    <a:lnTo>
                      <a:pt x="1269" y="751"/>
                    </a:lnTo>
                    <a:lnTo>
                      <a:pt x="1249" y="786"/>
                    </a:lnTo>
                    <a:lnTo>
                      <a:pt x="1249" y="802"/>
                    </a:lnTo>
                    <a:lnTo>
                      <a:pt x="1228" y="819"/>
                    </a:lnTo>
                    <a:lnTo>
                      <a:pt x="1208" y="819"/>
                    </a:lnTo>
                    <a:lnTo>
                      <a:pt x="1186" y="836"/>
                    </a:lnTo>
                    <a:lnTo>
                      <a:pt x="1186" y="856"/>
                    </a:lnTo>
                    <a:lnTo>
                      <a:pt x="1165" y="888"/>
                    </a:lnTo>
                    <a:lnTo>
                      <a:pt x="1165" y="923"/>
                    </a:lnTo>
                    <a:lnTo>
                      <a:pt x="1228" y="923"/>
                    </a:lnTo>
                    <a:lnTo>
                      <a:pt x="1228" y="958"/>
                    </a:lnTo>
                    <a:lnTo>
                      <a:pt x="1208" y="991"/>
                    </a:lnTo>
                    <a:lnTo>
                      <a:pt x="1208" y="1026"/>
                    </a:lnTo>
                    <a:lnTo>
                      <a:pt x="1186" y="1043"/>
                    </a:lnTo>
                    <a:lnTo>
                      <a:pt x="1145" y="1059"/>
                    </a:lnTo>
                    <a:lnTo>
                      <a:pt x="1145" y="1076"/>
                    </a:lnTo>
                    <a:lnTo>
                      <a:pt x="1165" y="1094"/>
                    </a:lnTo>
                    <a:lnTo>
                      <a:pt x="1145" y="1126"/>
                    </a:lnTo>
                    <a:lnTo>
                      <a:pt x="1145" y="1161"/>
                    </a:lnTo>
                    <a:lnTo>
                      <a:pt x="1165" y="1195"/>
                    </a:lnTo>
                    <a:lnTo>
                      <a:pt x="1186" y="1195"/>
                    </a:lnTo>
                    <a:lnTo>
                      <a:pt x="1208" y="1229"/>
                    </a:lnTo>
                    <a:lnTo>
                      <a:pt x="1249" y="1229"/>
                    </a:lnTo>
                    <a:lnTo>
                      <a:pt x="1311" y="1263"/>
                    </a:lnTo>
                    <a:lnTo>
                      <a:pt x="1352" y="1280"/>
                    </a:lnTo>
                    <a:lnTo>
                      <a:pt x="1352" y="1316"/>
                    </a:lnTo>
                    <a:lnTo>
                      <a:pt x="1333" y="1351"/>
                    </a:lnTo>
                    <a:lnTo>
                      <a:pt x="1333" y="1384"/>
                    </a:lnTo>
                    <a:lnTo>
                      <a:pt x="1311" y="1401"/>
                    </a:lnTo>
                    <a:lnTo>
                      <a:pt x="1311" y="1418"/>
                    </a:lnTo>
                    <a:lnTo>
                      <a:pt x="1333" y="1436"/>
                    </a:lnTo>
                    <a:lnTo>
                      <a:pt x="1311" y="1469"/>
                    </a:lnTo>
                    <a:lnTo>
                      <a:pt x="1333" y="1486"/>
                    </a:lnTo>
                    <a:lnTo>
                      <a:pt x="1352" y="1537"/>
                    </a:lnTo>
                    <a:lnTo>
                      <a:pt x="1372" y="1571"/>
                    </a:lnTo>
                    <a:lnTo>
                      <a:pt x="1372" y="1690"/>
                    </a:lnTo>
                    <a:lnTo>
                      <a:pt x="1396" y="1706"/>
                    </a:lnTo>
                    <a:lnTo>
                      <a:pt x="1416" y="1706"/>
                    </a:lnTo>
                    <a:lnTo>
                      <a:pt x="1435" y="1725"/>
                    </a:lnTo>
                    <a:lnTo>
                      <a:pt x="1479" y="1725"/>
                    </a:lnTo>
                    <a:lnTo>
                      <a:pt x="1497" y="1742"/>
                    </a:lnTo>
                    <a:lnTo>
                      <a:pt x="1520" y="1725"/>
                    </a:lnTo>
                    <a:lnTo>
                      <a:pt x="1520" y="1742"/>
                    </a:lnTo>
                    <a:lnTo>
                      <a:pt x="1560" y="1742"/>
                    </a:lnTo>
                    <a:lnTo>
                      <a:pt x="1560" y="1759"/>
                    </a:lnTo>
                    <a:lnTo>
                      <a:pt x="1581" y="1759"/>
                    </a:lnTo>
                    <a:lnTo>
                      <a:pt x="1581" y="1742"/>
                    </a:lnTo>
                    <a:lnTo>
                      <a:pt x="1603" y="1725"/>
                    </a:lnTo>
                    <a:lnTo>
                      <a:pt x="1644" y="1725"/>
                    </a:lnTo>
                    <a:lnTo>
                      <a:pt x="1685" y="1742"/>
                    </a:lnTo>
                    <a:lnTo>
                      <a:pt x="1726" y="1706"/>
                    </a:lnTo>
                    <a:lnTo>
                      <a:pt x="1726" y="1690"/>
                    </a:lnTo>
                    <a:lnTo>
                      <a:pt x="1749" y="1690"/>
                    </a:lnTo>
                    <a:lnTo>
                      <a:pt x="1768" y="1673"/>
                    </a:lnTo>
                    <a:lnTo>
                      <a:pt x="1789" y="1690"/>
                    </a:lnTo>
                    <a:lnTo>
                      <a:pt x="1789" y="1742"/>
                    </a:lnTo>
                    <a:lnTo>
                      <a:pt x="1876" y="1774"/>
                    </a:lnTo>
                    <a:lnTo>
                      <a:pt x="1876" y="1811"/>
                    </a:lnTo>
                    <a:lnTo>
                      <a:pt x="1852" y="1828"/>
                    </a:lnTo>
                    <a:lnTo>
                      <a:pt x="1852" y="1846"/>
                    </a:lnTo>
                    <a:lnTo>
                      <a:pt x="1936" y="1913"/>
                    </a:lnTo>
                    <a:lnTo>
                      <a:pt x="1936" y="1929"/>
                    </a:lnTo>
                    <a:lnTo>
                      <a:pt x="1956" y="1929"/>
                    </a:lnTo>
                    <a:lnTo>
                      <a:pt x="1977" y="1964"/>
                    </a:lnTo>
                    <a:lnTo>
                      <a:pt x="2019" y="1964"/>
                    </a:lnTo>
                    <a:lnTo>
                      <a:pt x="2124" y="2049"/>
                    </a:lnTo>
                    <a:lnTo>
                      <a:pt x="2102" y="2066"/>
                    </a:lnTo>
                    <a:lnTo>
                      <a:pt x="2084" y="2049"/>
                    </a:lnTo>
                    <a:lnTo>
                      <a:pt x="2062" y="2066"/>
                    </a:lnTo>
                    <a:lnTo>
                      <a:pt x="2019" y="2032"/>
                    </a:lnTo>
                    <a:lnTo>
                      <a:pt x="1977" y="2049"/>
                    </a:lnTo>
                    <a:lnTo>
                      <a:pt x="1956" y="2083"/>
                    </a:lnTo>
                    <a:lnTo>
                      <a:pt x="1914" y="2099"/>
                    </a:lnTo>
                    <a:lnTo>
                      <a:pt x="1895" y="2116"/>
                    </a:lnTo>
                    <a:lnTo>
                      <a:pt x="1914" y="2135"/>
                    </a:lnTo>
                    <a:lnTo>
                      <a:pt x="1956" y="2187"/>
                    </a:lnTo>
                    <a:lnTo>
                      <a:pt x="1936" y="2204"/>
                    </a:lnTo>
                    <a:lnTo>
                      <a:pt x="1936" y="2221"/>
                    </a:lnTo>
                    <a:lnTo>
                      <a:pt x="1876" y="2306"/>
                    </a:lnTo>
                    <a:lnTo>
                      <a:pt x="1876" y="2357"/>
                    </a:lnTo>
                    <a:lnTo>
                      <a:pt x="1832" y="2374"/>
                    </a:lnTo>
                    <a:lnTo>
                      <a:pt x="1832" y="2391"/>
                    </a:lnTo>
                    <a:lnTo>
                      <a:pt x="1789" y="2459"/>
                    </a:lnTo>
                    <a:lnTo>
                      <a:pt x="1749" y="2459"/>
                    </a:lnTo>
                    <a:lnTo>
                      <a:pt x="1726" y="2477"/>
                    </a:lnTo>
                  </a:path>
                </a:pathLst>
              </a:custGeom>
              <a:noFill/>
              <a:ln w="0">
                <a:solidFill>
                  <a:srgbClr val="C0C0C0"/>
                </a:solidFill>
                <a:round/>
                <a:headEnd/>
                <a:tailEnd/>
              </a:ln>
            </p:spPr>
            <p:txBody>
              <a:bodyPr/>
              <a:lstStyle/>
              <a:p>
                <a:endParaRPr lang="de-DE"/>
              </a:p>
            </p:txBody>
          </p:sp>
          <p:sp>
            <p:nvSpPr>
              <p:cNvPr id="99" name="Freeform 10"/>
              <p:cNvSpPr>
                <a:spLocks/>
              </p:cNvSpPr>
              <p:nvPr/>
            </p:nvSpPr>
            <p:spPr bwMode="auto">
              <a:xfrm>
                <a:off x="2123" y="2566"/>
                <a:ext cx="381" cy="623"/>
              </a:xfrm>
              <a:custGeom>
                <a:avLst/>
                <a:gdLst>
                  <a:gd name="T0" fmla="*/ 0 w 1143"/>
                  <a:gd name="T1" fmla="*/ 1 h 1246"/>
                  <a:gd name="T2" fmla="*/ 0 w 1143"/>
                  <a:gd name="T3" fmla="*/ 1 h 1246"/>
                  <a:gd name="T4" fmla="*/ 0 w 1143"/>
                  <a:gd name="T5" fmla="*/ 1 h 1246"/>
                  <a:gd name="T6" fmla="*/ 0 w 1143"/>
                  <a:gd name="T7" fmla="*/ 1 h 1246"/>
                  <a:gd name="T8" fmla="*/ 0 w 1143"/>
                  <a:gd name="T9" fmla="*/ 1 h 1246"/>
                  <a:gd name="T10" fmla="*/ 0 w 1143"/>
                  <a:gd name="T11" fmla="*/ 1 h 1246"/>
                  <a:gd name="T12" fmla="*/ 0 w 1143"/>
                  <a:gd name="T13" fmla="*/ 1 h 1246"/>
                  <a:gd name="T14" fmla="*/ 0 w 1143"/>
                  <a:gd name="T15" fmla="*/ 1 h 1246"/>
                  <a:gd name="T16" fmla="*/ 0 w 1143"/>
                  <a:gd name="T17" fmla="*/ 1 h 1246"/>
                  <a:gd name="T18" fmla="*/ 0 w 1143"/>
                  <a:gd name="T19" fmla="*/ 1 h 1246"/>
                  <a:gd name="T20" fmla="*/ 0 w 1143"/>
                  <a:gd name="T21" fmla="*/ 1 h 1246"/>
                  <a:gd name="T22" fmla="*/ 0 w 1143"/>
                  <a:gd name="T23" fmla="*/ 1 h 1246"/>
                  <a:gd name="T24" fmla="*/ 0 w 1143"/>
                  <a:gd name="T25" fmla="*/ 1 h 1246"/>
                  <a:gd name="T26" fmla="*/ 0 w 1143"/>
                  <a:gd name="T27" fmla="*/ 1 h 1246"/>
                  <a:gd name="T28" fmla="*/ 0 w 1143"/>
                  <a:gd name="T29" fmla="*/ 1 h 1246"/>
                  <a:gd name="T30" fmla="*/ 0 w 1143"/>
                  <a:gd name="T31" fmla="*/ 1 h 1246"/>
                  <a:gd name="T32" fmla="*/ 0 w 1143"/>
                  <a:gd name="T33" fmla="*/ 1 h 1246"/>
                  <a:gd name="T34" fmla="*/ 0 w 1143"/>
                  <a:gd name="T35" fmla="*/ 1 h 1246"/>
                  <a:gd name="T36" fmla="*/ 0 w 1143"/>
                  <a:gd name="T37" fmla="*/ 1 h 1246"/>
                  <a:gd name="T38" fmla="*/ 0 w 1143"/>
                  <a:gd name="T39" fmla="*/ 1 h 1246"/>
                  <a:gd name="T40" fmla="*/ 0 w 1143"/>
                  <a:gd name="T41" fmla="*/ 1 h 1246"/>
                  <a:gd name="T42" fmla="*/ 0 w 1143"/>
                  <a:gd name="T43" fmla="*/ 1 h 1246"/>
                  <a:gd name="T44" fmla="*/ 0 w 1143"/>
                  <a:gd name="T45" fmla="*/ 1 h 1246"/>
                  <a:gd name="T46" fmla="*/ 0 w 1143"/>
                  <a:gd name="T47" fmla="*/ 1 h 1246"/>
                  <a:gd name="T48" fmla="*/ 0 w 1143"/>
                  <a:gd name="T49" fmla="*/ 1 h 1246"/>
                  <a:gd name="T50" fmla="*/ 0 w 1143"/>
                  <a:gd name="T51" fmla="*/ 1 h 1246"/>
                  <a:gd name="T52" fmla="*/ 0 w 1143"/>
                  <a:gd name="T53" fmla="*/ 1 h 1246"/>
                  <a:gd name="T54" fmla="*/ 0 w 1143"/>
                  <a:gd name="T55" fmla="*/ 1 h 1246"/>
                  <a:gd name="T56" fmla="*/ 0 w 1143"/>
                  <a:gd name="T57" fmla="*/ 1 h 1246"/>
                  <a:gd name="T58" fmla="*/ 0 w 1143"/>
                  <a:gd name="T59" fmla="*/ 1 h 1246"/>
                  <a:gd name="T60" fmla="*/ 0 w 1143"/>
                  <a:gd name="T61" fmla="*/ 1 h 1246"/>
                  <a:gd name="T62" fmla="*/ 0 w 1143"/>
                  <a:gd name="T63" fmla="*/ 1 h 1246"/>
                  <a:gd name="T64" fmla="*/ 0 w 1143"/>
                  <a:gd name="T65" fmla="*/ 1 h 1246"/>
                  <a:gd name="T66" fmla="*/ 0 w 1143"/>
                  <a:gd name="T67" fmla="*/ 1 h 1246"/>
                  <a:gd name="T68" fmla="*/ 0 w 1143"/>
                  <a:gd name="T69" fmla="*/ 1 h 1246"/>
                  <a:gd name="T70" fmla="*/ 0 w 1143"/>
                  <a:gd name="T71" fmla="*/ 1 h 1246"/>
                  <a:gd name="T72" fmla="*/ 0 w 1143"/>
                  <a:gd name="T73" fmla="*/ 1 h 1246"/>
                  <a:gd name="T74" fmla="*/ 0 w 1143"/>
                  <a:gd name="T75" fmla="*/ 1 h 1246"/>
                  <a:gd name="T76" fmla="*/ 0 w 1143"/>
                  <a:gd name="T77" fmla="*/ 1 h 1246"/>
                  <a:gd name="T78" fmla="*/ 0 w 1143"/>
                  <a:gd name="T79" fmla="*/ 1 h 1246"/>
                  <a:gd name="T80" fmla="*/ 0 w 1143"/>
                  <a:gd name="T81" fmla="*/ 1 h 1246"/>
                  <a:gd name="T82" fmla="*/ 0 w 1143"/>
                  <a:gd name="T83" fmla="*/ 0 h 124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143"/>
                  <a:gd name="T127" fmla="*/ 0 h 1246"/>
                  <a:gd name="T128" fmla="*/ 1143 w 1143"/>
                  <a:gd name="T129" fmla="*/ 1246 h 124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143" h="1246">
                    <a:moveTo>
                      <a:pt x="1062" y="1175"/>
                    </a:moveTo>
                    <a:lnTo>
                      <a:pt x="999" y="1125"/>
                    </a:lnTo>
                    <a:lnTo>
                      <a:pt x="955" y="1125"/>
                    </a:lnTo>
                    <a:lnTo>
                      <a:pt x="915" y="1091"/>
                    </a:lnTo>
                    <a:lnTo>
                      <a:pt x="892" y="1108"/>
                    </a:lnTo>
                    <a:lnTo>
                      <a:pt x="874" y="1108"/>
                    </a:lnTo>
                    <a:lnTo>
                      <a:pt x="830" y="1091"/>
                    </a:lnTo>
                    <a:lnTo>
                      <a:pt x="810" y="1058"/>
                    </a:lnTo>
                    <a:lnTo>
                      <a:pt x="748" y="1040"/>
                    </a:lnTo>
                    <a:lnTo>
                      <a:pt x="748" y="1058"/>
                    </a:lnTo>
                    <a:lnTo>
                      <a:pt x="728" y="1074"/>
                    </a:lnTo>
                    <a:lnTo>
                      <a:pt x="685" y="1074"/>
                    </a:lnTo>
                    <a:lnTo>
                      <a:pt x="666" y="1058"/>
                    </a:lnTo>
                    <a:lnTo>
                      <a:pt x="625" y="1074"/>
                    </a:lnTo>
                    <a:lnTo>
                      <a:pt x="582" y="1058"/>
                    </a:lnTo>
                    <a:lnTo>
                      <a:pt x="519" y="1074"/>
                    </a:lnTo>
                    <a:lnTo>
                      <a:pt x="519" y="1142"/>
                    </a:lnTo>
                    <a:lnTo>
                      <a:pt x="499" y="1142"/>
                    </a:lnTo>
                    <a:lnTo>
                      <a:pt x="415" y="1158"/>
                    </a:lnTo>
                    <a:lnTo>
                      <a:pt x="415" y="1194"/>
                    </a:lnTo>
                    <a:lnTo>
                      <a:pt x="374" y="1194"/>
                    </a:lnTo>
                    <a:lnTo>
                      <a:pt x="331" y="1228"/>
                    </a:lnTo>
                    <a:lnTo>
                      <a:pt x="289" y="1246"/>
                    </a:lnTo>
                    <a:lnTo>
                      <a:pt x="268" y="1211"/>
                    </a:lnTo>
                    <a:lnTo>
                      <a:pt x="248" y="1211"/>
                    </a:lnTo>
                    <a:lnTo>
                      <a:pt x="227" y="1194"/>
                    </a:lnTo>
                    <a:lnTo>
                      <a:pt x="165" y="1194"/>
                    </a:lnTo>
                    <a:lnTo>
                      <a:pt x="145" y="1211"/>
                    </a:lnTo>
                    <a:lnTo>
                      <a:pt x="102" y="1211"/>
                    </a:lnTo>
                    <a:lnTo>
                      <a:pt x="82" y="1142"/>
                    </a:lnTo>
                    <a:lnTo>
                      <a:pt x="19" y="1058"/>
                    </a:lnTo>
                    <a:lnTo>
                      <a:pt x="0" y="1006"/>
                    </a:lnTo>
                    <a:lnTo>
                      <a:pt x="0" y="905"/>
                    </a:lnTo>
                    <a:lnTo>
                      <a:pt x="61" y="853"/>
                    </a:lnTo>
                    <a:lnTo>
                      <a:pt x="41" y="818"/>
                    </a:lnTo>
                    <a:lnTo>
                      <a:pt x="0" y="784"/>
                    </a:lnTo>
                    <a:lnTo>
                      <a:pt x="61" y="698"/>
                    </a:lnTo>
                    <a:lnTo>
                      <a:pt x="123" y="749"/>
                    </a:lnTo>
                    <a:lnTo>
                      <a:pt x="165" y="715"/>
                    </a:lnTo>
                    <a:lnTo>
                      <a:pt x="227" y="715"/>
                    </a:lnTo>
                    <a:lnTo>
                      <a:pt x="248" y="698"/>
                    </a:lnTo>
                    <a:lnTo>
                      <a:pt x="268" y="698"/>
                    </a:lnTo>
                    <a:lnTo>
                      <a:pt x="289" y="715"/>
                    </a:lnTo>
                    <a:lnTo>
                      <a:pt x="311" y="715"/>
                    </a:lnTo>
                    <a:lnTo>
                      <a:pt x="311" y="698"/>
                    </a:lnTo>
                    <a:lnTo>
                      <a:pt x="331" y="715"/>
                    </a:lnTo>
                    <a:lnTo>
                      <a:pt x="394" y="664"/>
                    </a:lnTo>
                    <a:lnTo>
                      <a:pt x="394" y="648"/>
                    </a:lnTo>
                    <a:lnTo>
                      <a:pt x="436" y="648"/>
                    </a:lnTo>
                    <a:lnTo>
                      <a:pt x="436" y="664"/>
                    </a:lnTo>
                    <a:lnTo>
                      <a:pt x="477" y="664"/>
                    </a:lnTo>
                    <a:lnTo>
                      <a:pt x="540" y="698"/>
                    </a:lnTo>
                    <a:lnTo>
                      <a:pt x="582" y="680"/>
                    </a:lnTo>
                    <a:lnTo>
                      <a:pt x="625" y="680"/>
                    </a:lnTo>
                    <a:lnTo>
                      <a:pt x="685" y="664"/>
                    </a:lnTo>
                    <a:lnTo>
                      <a:pt x="748" y="664"/>
                    </a:lnTo>
                    <a:lnTo>
                      <a:pt x="748" y="648"/>
                    </a:lnTo>
                    <a:lnTo>
                      <a:pt x="767" y="648"/>
                    </a:lnTo>
                    <a:lnTo>
                      <a:pt x="767" y="613"/>
                    </a:lnTo>
                    <a:lnTo>
                      <a:pt x="748" y="596"/>
                    </a:lnTo>
                    <a:lnTo>
                      <a:pt x="767" y="596"/>
                    </a:lnTo>
                    <a:lnTo>
                      <a:pt x="748" y="580"/>
                    </a:lnTo>
                    <a:lnTo>
                      <a:pt x="748" y="545"/>
                    </a:lnTo>
                    <a:lnTo>
                      <a:pt x="767" y="545"/>
                    </a:lnTo>
                    <a:lnTo>
                      <a:pt x="791" y="511"/>
                    </a:lnTo>
                    <a:lnTo>
                      <a:pt x="874" y="511"/>
                    </a:lnTo>
                    <a:lnTo>
                      <a:pt x="892" y="495"/>
                    </a:lnTo>
                    <a:lnTo>
                      <a:pt x="915" y="511"/>
                    </a:lnTo>
                    <a:lnTo>
                      <a:pt x="936" y="511"/>
                    </a:lnTo>
                    <a:lnTo>
                      <a:pt x="955" y="477"/>
                    </a:lnTo>
                    <a:lnTo>
                      <a:pt x="999" y="460"/>
                    </a:lnTo>
                    <a:lnTo>
                      <a:pt x="1040" y="425"/>
                    </a:lnTo>
                    <a:lnTo>
                      <a:pt x="1040" y="358"/>
                    </a:lnTo>
                    <a:lnTo>
                      <a:pt x="1062" y="339"/>
                    </a:lnTo>
                    <a:lnTo>
                      <a:pt x="1122" y="339"/>
                    </a:lnTo>
                    <a:lnTo>
                      <a:pt x="1143" y="322"/>
                    </a:lnTo>
                    <a:lnTo>
                      <a:pt x="1143" y="305"/>
                    </a:lnTo>
                    <a:lnTo>
                      <a:pt x="1081" y="254"/>
                    </a:lnTo>
                    <a:lnTo>
                      <a:pt x="1081" y="185"/>
                    </a:lnTo>
                    <a:lnTo>
                      <a:pt x="1040" y="153"/>
                    </a:lnTo>
                    <a:lnTo>
                      <a:pt x="1102" y="102"/>
                    </a:lnTo>
                    <a:lnTo>
                      <a:pt x="1062" y="68"/>
                    </a:lnTo>
                    <a:lnTo>
                      <a:pt x="936" y="33"/>
                    </a:lnTo>
                    <a:lnTo>
                      <a:pt x="915" y="0"/>
                    </a:lnTo>
                  </a:path>
                </a:pathLst>
              </a:custGeom>
              <a:noFill/>
              <a:ln w="0">
                <a:solidFill>
                  <a:srgbClr val="C0C0C0"/>
                </a:solidFill>
                <a:round/>
                <a:headEnd/>
                <a:tailEnd/>
              </a:ln>
            </p:spPr>
            <p:txBody>
              <a:bodyPr/>
              <a:lstStyle/>
              <a:p>
                <a:endParaRPr lang="de-DE"/>
              </a:p>
            </p:txBody>
          </p:sp>
          <p:sp>
            <p:nvSpPr>
              <p:cNvPr id="100" name="Freeform 11"/>
              <p:cNvSpPr>
                <a:spLocks/>
              </p:cNvSpPr>
              <p:nvPr/>
            </p:nvSpPr>
            <p:spPr bwMode="auto">
              <a:xfrm>
                <a:off x="873" y="2864"/>
                <a:ext cx="90" cy="529"/>
              </a:xfrm>
              <a:custGeom>
                <a:avLst/>
                <a:gdLst>
                  <a:gd name="T0" fmla="*/ 0 w 271"/>
                  <a:gd name="T1" fmla="*/ 1 h 1058"/>
                  <a:gd name="T2" fmla="*/ 0 w 271"/>
                  <a:gd name="T3" fmla="*/ 1 h 1058"/>
                  <a:gd name="T4" fmla="*/ 0 w 271"/>
                  <a:gd name="T5" fmla="*/ 1 h 1058"/>
                  <a:gd name="T6" fmla="*/ 0 w 271"/>
                  <a:gd name="T7" fmla="*/ 1 h 1058"/>
                  <a:gd name="T8" fmla="*/ 0 w 271"/>
                  <a:gd name="T9" fmla="*/ 1 h 1058"/>
                  <a:gd name="T10" fmla="*/ 0 w 271"/>
                  <a:gd name="T11" fmla="*/ 1 h 1058"/>
                  <a:gd name="T12" fmla="*/ 0 w 271"/>
                  <a:gd name="T13" fmla="*/ 1 h 1058"/>
                  <a:gd name="T14" fmla="*/ 0 w 271"/>
                  <a:gd name="T15" fmla="*/ 1 h 1058"/>
                  <a:gd name="T16" fmla="*/ 0 w 271"/>
                  <a:gd name="T17" fmla="*/ 1 h 1058"/>
                  <a:gd name="T18" fmla="*/ 0 w 271"/>
                  <a:gd name="T19" fmla="*/ 1 h 1058"/>
                  <a:gd name="T20" fmla="*/ 0 w 271"/>
                  <a:gd name="T21" fmla="*/ 1 h 1058"/>
                  <a:gd name="T22" fmla="*/ 0 w 271"/>
                  <a:gd name="T23" fmla="*/ 1 h 1058"/>
                  <a:gd name="T24" fmla="*/ 0 w 271"/>
                  <a:gd name="T25" fmla="*/ 1 h 1058"/>
                  <a:gd name="T26" fmla="*/ 0 w 271"/>
                  <a:gd name="T27" fmla="*/ 1 h 1058"/>
                  <a:gd name="T28" fmla="*/ 0 w 271"/>
                  <a:gd name="T29" fmla="*/ 1 h 1058"/>
                  <a:gd name="T30" fmla="*/ 0 w 271"/>
                  <a:gd name="T31" fmla="*/ 1 h 1058"/>
                  <a:gd name="T32" fmla="*/ 0 w 271"/>
                  <a:gd name="T33" fmla="*/ 1 h 1058"/>
                  <a:gd name="T34" fmla="*/ 0 w 271"/>
                  <a:gd name="T35" fmla="*/ 1 h 1058"/>
                  <a:gd name="T36" fmla="*/ 0 w 271"/>
                  <a:gd name="T37" fmla="*/ 1 h 1058"/>
                  <a:gd name="T38" fmla="*/ 0 w 271"/>
                  <a:gd name="T39" fmla="*/ 1 h 1058"/>
                  <a:gd name="T40" fmla="*/ 0 w 271"/>
                  <a:gd name="T41" fmla="*/ 1 h 1058"/>
                  <a:gd name="T42" fmla="*/ 0 w 271"/>
                  <a:gd name="T43" fmla="*/ 1 h 1058"/>
                  <a:gd name="T44" fmla="*/ 0 w 271"/>
                  <a:gd name="T45" fmla="*/ 1 h 1058"/>
                  <a:gd name="T46" fmla="*/ 0 w 271"/>
                  <a:gd name="T47" fmla="*/ 1 h 1058"/>
                  <a:gd name="T48" fmla="*/ 0 w 271"/>
                  <a:gd name="T49" fmla="*/ 1 h 1058"/>
                  <a:gd name="T50" fmla="*/ 0 w 271"/>
                  <a:gd name="T51" fmla="*/ 1 h 1058"/>
                  <a:gd name="T52" fmla="*/ 0 w 271"/>
                  <a:gd name="T53" fmla="*/ 1 h 1058"/>
                  <a:gd name="T54" fmla="*/ 0 w 271"/>
                  <a:gd name="T55" fmla="*/ 1 h 1058"/>
                  <a:gd name="T56" fmla="*/ 0 w 271"/>
                  <a:gd name="T57" fmla="*/ 1 h 1058"/>
                  <a:gd name="T58" fmla="*/ 0 w 271"/>
                  <a:gd name="T59" fmla="*/ 1 h 1058"/>
                  <a:gd name="T60" fmla="*/ 0 w 271"/>
                  <a:gd name="T61" fmla="*/ 1 h 1058"/>
                  <a:gd name="T62" fmla="*/ 0 w 271"/>
                  <a:gd name="T63" fmla="*/ 1 h 1058"/>
                  <a:gd name="T64" fmla="*/ 0 w 271"/>
                  <a:gd name="T65" fmla="*/ 1 h 1058"/>
                  <a:gd name="T66" fmla="*/ 0 w 271"/>
                  <a:gd name="T67" fmla="*/ 1 h 1058"/>
                  <a:gd name="T68" fmla="*/ 0 w 271"/>
                  <a:gd name="T69" fmla="*/ 1 h 1058"/>
                  <a:gd name="T70" fmla="*/ 0 w 271"/>
                  <a:gd name="T71" fmla="*/ 1 h 1058"/>
                  <a:gd name="T72" fmla="*/ 0 w 271"/>
                  <a:gd name="T73" fmla="*/ 1 h 1058"/>
                  <a:gd name="T74" fmla="*/ 0 w 271"/>
                  <a:gd name="T75" fmla="*/ 1 h 1058"/>
                  <a:gd name="T76" fmla="*/ 0 w 271"/>
                  <a:gd name="T77" fmla="*/ 1 h 1058"/>
                  <a:gd name="T78" fmla="*/ 0 w 271"/>
                  <a:gd name="T79" fmla="*/ 1 h 1058"/>
                  <a:gd name="T80" fmla="*/ 0 w 271"/>
                  <a:gd name="T81" fmla="*/ 1 h 1058"/>
                  <a:gd name="T82" fmla="*/ 0 w 271"/>
                  <a:gd name="T83" fmla="*/ 1 h 1058"/>
                  <a:gd name="T84" fmla="*/ 0 w 271"/>
                  <a:gd name="T85" fmla="*/ 1 h 1058"/>
                  <a:gd name="T86" fmla="*/ 0 w 271"/>
                  <a:gd name="T87" fmla="*/ 1 h 1058"/>
                  <a:gd name="T88" fmla="*/ 0 w 271"/>
                  <a:gd name="T89" fmla="*/ 1 h 1058"/>
                  <a:gd name="T90" fmla="*/ 0 w 271"/>
                  <a:gd name="T91" fmla="*/ 1 h 1058"/>
                  <a:gd name="T92" fmla="*/ 0 w 271"/>
                  <a:gd name="T93" fmla="*/ 1 h 1058"/>
                  <a:gd name="T94" fmla="*/ 0 w 271"/>
                  <a:gd name="T95" fmla="*/ 1 h 1058"/>
                  <a:gd name="T96" fmla="*/ 0 w 271"/>
                  <a:gd name="T97" fmla="*/ 1 h 1058"/>
                  <a:gd name="T98" fmla="*/ 0 w 271"/>
                  <a:gd name="T99" fmla="*/ 0 h 105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71"/>
                  <a:gd name="T151" fmla="*/ 0 h 1058"/>
                  <a:gd name="T152" fmla="*/ 271 w 271"/>
                  <a:gd name="T153" fmla="*/ 1058 h 105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71" h="1058">
                    <a:moveTo>
                      <a:pt x="84" y="1058"/>
                    </a:moveTo>
                    <a:lnTo>
                      <a:pt x="84" y="991"/>
                    </a:lnTo>
                    <a:lnTo>
                      <a:pt x="63" y="991"/>
                    </a:lnTo>
                    <a:lnTo>
                      <a:pt x="22" y="940"/>
                    </a:lnTo>
                    <a:lnTo>
                      <a:pt x="22" y="905"/>
                    </a:lnTo>
                    <a:lnTo>
                      <a:pt x="0" y="871"/>
                    </a:lnTo>
                    <a:lnTo>
                      <a:pt x="22" y="871"/>
                    </a:lnTo>
                    <a:lnTo>
                      <a:pt x="42" y="854"/>
                    </a:lnTo>
                    <a:lnTo>
                      <a:pt x="63" y="854"/>
                    </a:lnTo>
                    <a:lnTo>
                      <a:pt x="84" y="820"/>
                    </a:lnTo>
                    <a:lnTo>
                      <a:pt x="84" y="786"/>
                    </a:lnTo>
                    <a:lnTo>
                      <a:pt x="103" y="769"/>
                    </a:lnTo>
                    <a:lnTo>
                      <a:pt x="103" y="752"/>
                    </a:lnTo>
                    <a:lnTo>
                      <a:pt x="125" y="752"/>
                    </a:lnTo>
                    <a:lnTo>
                      <a:pt x="125" y="701"/>
                    </a:lnTo>
                    <a:lnTo>
                      <a:pt x="84" y="684"/>
                    </a:lnTo>
                    <a:lnTo>
                      <a:pt x="63" y="667"/>
                    </a:lnTo>
                    <a:lnTo>
                      <a:pt x="84" y="650"/>
                    </a:lnTo>
                    <a:lnTo>
                      <a:pt x="125" y="632"/>
                    </a:lnTo>
                    <a:lnTo>
                      <a:pt x="125" y="579"/>
                    </a:lnTo>
                    <a:lnTo>
                      <a:pt x="103" y="562"/>
                    </a:lnTo>
                    <a:lnTo>
                      <a:pt x="103" y="529"/>
                    </a:lnTo>
                    <a:lnTo>
                      <a:pt x="147" y="462"/>
                    </a:lnTo>
                    <a:lnTo>
                      <a:pt x="166" y="444"/>
                    </a:lnTo>
                    <a:lnTo>
                      <a:pt x="188" y="444"/>
                    </a:lnTo>
                    <a:lnTo>
                      <a:pt x="188" y="427"/>
                    </a:lnTo>
                    <a:lnTo>
                      <a:pt x="230" y="427"/>
                    </a:lnTo>
                    <a:lnTo>
                      <a:pt x="251" y="410"/>
                    </a:lnTo>
                    <a:lnTo>
                      <a:pt x="230" y="410"/>
                    </a:lnTo>
                    <a:lnTo>
                      <a:pt x="230" y="392"/>
                    </a:lnTo>
                    <a:lnTo>
                      <a:pt x="251" y="392"/>
                    </a:lnTo>
                    <a:lnTo>
                      <a:pt x="271" y="376"/>
                    </a:lnTo>
                    <a:lnTo>
                      <a:pt x="251" y="359"/>
                    </a:lnTo>
                    <a:lnTo>
                      <a:pt x="251" y="325"/>
                    </a:lnTo>
                    <a:lnTo>
                      <a:pt x="230" y="309"/>
                    </a:lnTo>
                    <a:lnTo>
                      <a:pt x="230" y="274"/>
                    </a:lnTo>
                    <a:lnTo>
                      <a:pt x="251" y="257"/>
                    </a:lnTo>
                    <a:lnTo>
                      <a:pt x="251" y="188"/>
                    </a:lnTo>
                    <a:lnTo>
                      <a:pt x="230" y="188"/>
                    </a:lnTo>
                    <a:lnTo>
                      <a:pt x="230" y="169"/>
                    </a:lnTo>
                    <a:lnTo>
                      <a:pt x="251" y="153"/>
                    </a:lnTo>
                    <a:lnTo>
                      <a:pt x="271" y="153"/>
                    </a:lnTo>
                    <a:lnTo>
                      <a:pt x="271" y="136"/>
                    </a:lnTo>
                    <a:lnTo>
                      <a:pt x="188" y="119"/>
                    </a:lnTo>
                    <a:lnTo>
                      <a:pt x="210" y="102"/>
                    </a:lnTo>
                    <a:lnTo>
                      <a:pt x="188" y="84"/>
                    </a:lnTo>
                    <a:lnTo>
                      <a:pt x="210" y="52"/>
                    </a:lnTo>
                    <a:lnTo>
                      <a:pt x="230" y="52"/>
                    </a:lnTo>
                    <a:lnTo>
                      <a:pt x="271" y="17"/>
                    </a:lnTo>
                    <a:lnTo>
                      <a:pt x="271" y="0"/>
                    </a:lnTo>
                  </a:path>
                </a:pathLst>
              </a:custGeom>
              <a:noFill/>
              <a:ln w="0">
                <a:solidFill>
                  <a:srgbClr val="C0C0C0"/>
                </a:solidFill>
                <a:round/>
                <a:headEnd/>
                <a:tailEnd/>
              </a:ln>
            </p:spPr>
            <p:txBody>
              <a:bodyPr/>
              <a:lstStyle/>
              <a:p>
                <a:endParaRPr lang="de-DE"/>
              </a:p>
            </p:txBody>
          </p:sp>
          <p:sp>
            <p:nvSpPr>
              <p:cNvPr id="101" name="Freeform 12"/>
              <p:cNvSpPr>
                <a:spLocks/>
              </p:cNvSpPr>
              <p:nvPr/>
            </p:nvSpPr>
            <p:spPr bwMode="auto">
              <a:xfrm>
                <a:off x="956" y="3416"/>
                <a:ext cx="159" cy="336"/>
              </a:xfrm>
              <a:custGeom>
                <a:avLst/>
                <a:gdLst>
                  <a:gd name="T0" fmla="*/ 0 w 477"/>
                  <a:gd name="T1" fmla="*/ 0 h 672"/>
                  <a:gd name="T2" fmla="*/ 0 w 477"/>
                  <a:gd name="T3" fmla="*/ 1 h 672"/>
                  <a:gd name="T4" fmla="*/ 0 w 477"/>
                  <a:gd name="T5" fmla="*/ 1 h 672"/>
                  <a:gd name="T6" fmla="*/ 0 w 477"/>
                  <a:gd name="T7" fmla="*/ 1 h 672"/>
                  <a:gd name="T8" fmla="*/ 0 w 477"/>
                  <a:gd name="T9" fmla="*/ 1 h 672"/>
                  <a:gd name="T10" fmla="*/ 0 w 477"/>
                  <a:gd name="T11" fmla="*/ 1 h 672"/>
                  <a:gd name="T12" fmla="*/ 0 w 477"/>
                  <a:gd name="T13" fmla="*/ 1 h 672"/>
                  <a:gd name="T14" fmla="*/ 0 w 477"/>
                  <a:gd name="T15" fmla="*/ 1 h 672"/>
                  <a:gd name="T16" fmla="*/ 0 w 477"/>
                  <a:gd name="T17" fmla="*/ 1 h 672"/>
                  <a:gd name="T18" fmla="*/ 0 w 477"/>
                  <a:gd name="T19" fmla="*/ 1 h 672"/>
                  <a:gd name="T20" fmla="*/ 0 w 477"/>
                  <a:gd name="T21" fmla="*/ 1 h 672"/>
                  <a:gd name="T22" fmla="*/ 0 w 477"/>
                  <a:gd name="T23" fmla="*/ 1 h 672"/>
                  <a:gd name="T24" fmla="*/ 0 w 477"/>
                  <a:gd name="T25" fmla="*/ 1 h 672"/>
                  <a:gd name="T26" fmla="*/ 0 w 477"/>
                  <a:gd name="T27" fmla="*/ 1 h 672"/>
                  <a:gd name="T28" fmla="*/ 0 w 477"/>
                  <a:gd name="T29" fmla="*/ 1 h 672"/>
                  <a:gd name="T30" fmla="*/ 0 w 477"/>
                  <a:gd name="T31" fmla="*/ 1 h 672"/>
                  <a:gd name="T32" fmla="*/ 0 w 477"/>
                  <a:gd name="T33" fmla="*/ 1 h 672"/>
                  <a:gd name="T34" fmla="*/ 0 w 477"/>
                  <a:gd name="T35" fmla="*/ 1 h 672"/>
                  <a:gd name="T36" fmla="*/ 0 w 477"/>
                  <a:gd name="T37" fmla="*/ 1 h 672"/>
                  <a:gd name="T38" fmla="*/ 0 w 477"/>
                  <a:gd name="T39" fmla="*/ 1 h 672"/>
                  <a:gd name="T40" fmla="*/ 0 w 477"/>
                  <a:gd name="T41" fmla="*/ 1 h 672"/>
                  <a:gd name="T42" fmla="*/ 0 w 477"/>
                  <a:gd name="T43" fmla="*/ 1 h 672"/>
                  <a:gd name="T44" fmla="*/ 0 w 477"/>
                  <a:gd name="T45" fmla="*/ 1 h 672"/>
                  <a:gd name="T46" fmla="*/ 0 w 477"/>
                  <a:gd name="T47" fmla="*/ 1 h 672"/>
                  <a:gd name="T48" fmla="*/ 0 w 477"/>
                  <a:gd name="T49" fmla="*/ 1 h 672"/>
                  <a:gd name="T50" fmla="*/ 0 w 477"/>
                  <a:gd name="T51" fmla="*/ 1 h 672"/>
                  <a:gd name="T52" fmla="*/ 0 w 477"/>
                  <a:gd name="T53" fmla="*/ 1 h 672"/>
                  <a:gd name="T54" fmla="*/ 0 w 477"/>
                  <a:gd name="T55" fmla="*/ 1 h 672"/>
                  <a:gd name="T56" fmla="*/ 0 w 477"/>
                  <a:gd name="T57" fmla="*/ 1 h 672"/>
                  <a:gd name="T58" fmla="*/ 0 w 477"/>
                  <a:gd name="T59" fmla="*/ 1 h 672"/>
                  <a:gd name="T60" fmla="*/ 0 w 477"/>
                  <a:gd name="T61" fmla="*/ 1 h 672"/>
                  <a:gd name="T62" fmla="*/ 0 w 477"/>
                  <a:gd name="T63" fmla="*/ 1 h 672"/>
                  <a:gd name="T64" fmla="*/ 0 w 477"/>
                  <a:gd name="T65" fmla="*/ 1 h 672"/>
                  <a:gd name="T66" fmla="*/ 0 w 477"/>
                  <a:gd name="T67" fmla="*/ 1 h 672"/>
                  <a:gd name="T68" fmla="*/ 0 w 477"/>
                  <a:gd name="T69" fmla="*/ 1 h 672"/>
                  <a:gd name="T70" fmla="*/ 0 w 477"/>
                  <a:gd name="T71" fmla="*/ 1 h 672"/>
                  <a:gd name="T72" fmla="*/ 0 w 477"/>
                  <a:gd name="T73" fmla="*/ 1 h 672"/>
                  <a:gd name="T74" fmla="*/ 0 w 477"/>
                  <a:gd name="T75" fmla="*/ 1 h 672"/>
                  <a:gd name="T76" fmla="*/ 0 w 477"/>
                  <a:gd name="T77" fmla="*/ 1 h 672"/>
                  <a:gd name="T78" fmla="*/ 0 w 477"/>
                  <a:gd name="T79" fmla="*/ 1 h 672"/>
                  <a:gd name="T80" fmla="*/ 0 w 477"/>
                  <a:gd name="T81" fmla="*/ 1 h 672"/>
                  <a:gd name="T82" fmla="*/ 0 w 477"/>
                  <a:gd name="T83" fmla="*/ 1 h 67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77"/>
                  <a:gd name="T127" fmla="*/ 0 h 672"/>
                  <a:gd name="T128" fmla="*/ 477 w 477"/>
                  <a:gd name="T129" fmla="*/ 672 h 67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77" h="672">
                    <a:moveTo>
                      <a:pt x="447" y="0"/>
                    </a:moveTo>
                    <a:lnTo>
                      <a:pt x="437" y="23"/>
                    </a:lnTo>
                    <a:lnTo>
                      <a:pt x="415" y="41"/>
                    </a:lnTo>
                    <a:lnTo>
                      <a:pt x="415" y="75"/>
                    </a:lnTo>
                    <a:lnTo>
                      <a:pt x="395" y="75"/>
                    </a:lnTo>
                    <a:lnTo>
                      <a:pt x="376" y="92"/>
                    </a:lnTo>
                    <a:lnTo>
                      <a:pt x="376" y="125"/>
                    </a:lnTo>
                    <a:lnTo>
                      <a:pt x="395" y="160"/>
                    </a:lnTo>
                    <a:lnTo>
                      <a:pt x="395" y="194"/>
                    </a:lnTo>
                    <a:lnTo>
                      <a:pt x="312" y="229"/>
                    </a:lnTo>
                    <a:lnTo>
                      <a:pt x="332" y="262"/>
                    </a:lnTo>
                    <a:lnTo>
                      <a:pt x="332" y="279"/>
                    </a:lnTo>
                    <a:lnTo>
                      <a:pt x="312" y="297"/>
                    </a:lnTo>
                    <a:lnTo>
                      <a:pt x="312" y="314"/>
                    </a:lnTo>
                    <a:lnTo>
                      <a:pt x="292" y="331"/>
                    </a:lnTo>
                    <a:lnTo>
                      <a:pt x="270" y="331"/>
                    </a:lnTo>
                    <a:lnTo>
                      <a:pt x="292" y="364"/>
                    </a:lnTo>
                    <a:lnTo>
                      <a:pt x="292" y="383"/>
                    </a:lnTo>
                    <a:lnTo>
                      <a:pt x="312" y="415"/>
                    </a:lnTo>
                    <a:lnTo>
                      <a:pt x="395" y="432"/>
                    </a:lnTo>
                    <a:lnTo>
                      <a:pt x="477" y="501"/>
                    </a:lnTo>
                    <a:lnTo>
                      <a:pt x="458" y="570"/>
                    </a:lnTo>
                    <a:lnTo>
                      <a:pt x="437" y="603"/>
                    </a:lnTo>
                    <a:lnTo>
                      <a:pt x="437" y="639"/>
                    </a:lnTo>
                    <a:lnTo>
                      <a:pt x="415" y="672"/>
                    </a:lnTo>
                    <a:lnTo>
                      <a:pt x="395" y="672"/>
                    </a:lnTo>
                    <a:lnTo>
                      <a:pt x="352" y="656"/>
                    </a:lnTo>
                    <a:lnTo>
                      <a:pt x="332" y="639"/>
                    </a:lnTo>
                    <a:lnTo>
                      <a:pt x="292" y="656"/>
                    </a:lnTo>
                    <a:lnTo>
                      <a:pt x="248" y="639"/>
                    </a:lnTo>
                    <a:lnTo>
                      <a:pt x="230" y="620"/>
                    </a:lnTo>
                    <a:lnTo>
                      <a:pt x="207" y="620"/>
                    </a:lnTo>
                    <a:lnTo>
                      <a:pt x="186" y="656"/>
                    </a:lnTo>
                    <a:lnTo>
                      <a:pt x="147" y="639"/>
                    </a:lnTo>
                    <a:lnTo>
                      <a:pt x="123" y="639"/>
                    </a:lnTo>
                    <a:lnTo>
                      <a:pt x="104" y="620"/>
                    </a:lnTo>
                    <a:lnTo>
                      <a:pt x="84" y="586"/>
                    </a:lnTo>
                    <a:lnTo>
                      <a:pt x="42" y="570"/>
                    </a:lnTo>
                    <a:lnTo>
                      <a:pt x="0" y="570"/>
                    </a:lnTo>
                    <a:lnTo>
                      <a:pt x="0" y="536"/>
                    </a:lnTo>
                    <a:lnTo>
                      <a:pt x="20" y="518"/>
                    </a:lnTo>
                    <a:lnTo>
                      <a:pt x="20" y="501"/>
                    </a:lnTo>
                  </a:path>
                </a:pathLst>
              </a:custGeom>
              <a:noFill/>
              <a:ln w="0">
                <a:solidFill>
                  <a:srgbClr val="808080"/>
                </a:solidFill>
                <a:round/>
                <a:headEnd/>
                <a:tailEnd/>
              </a:ln>
            </p:spPr>
            <p:txBody>
              <a:bodyPr/>
              <a:lstStyle/>
              <a:p>
                <a:endParaRPr lang="de-DE"/>
              </a:p>
            </p:txBody>
          </p:sp>
          <p:sp>
            <p:nvSpPr>
              <p:cNvPr id="102" name="Freeform 13"/>
              <p:cNvSpPr>
                <a:spLocks/>
              </p:cNvSpPr>
              <p:nvPr/>
            </p:nvSpPr>
            <p:spPr bwMode="auto">
              <a:xfrm>
                <a:off x="2962" y="3812"/>
                <a:ext cx="181" cy="222"/>
              </a:xfrm>
              <a:custGeom>
                <a:avLst/>
                <a:gdLst>
                  <a:gd name="T0" fmla="*/ 0 w 542"/>
                  <a:gd name="T1" fmla="*/ 0 h 443"/>
                  <a:gd name="T2" fmla="*/ 0 w 542"/>
                  <a:gd name="T3" fmla="*/ 1 h 443"/>
                  <a:gd name="T4" fmla="*/ 0 w 542"/>
                  <a:gd name="T5" fmla="*/ 1 h 443"/>
                  <a:gd name="T6" fmla="*/ 0 w 542"/>
                  <a:gd name="T7" fmla="*/ 1 h 443"/>
                  <a:gd name="T8" fmla="*/ 0 w 542"/>
                  <a:gd name="T9" fmla="*/ 1 h 443"/>
                  <a:gd name="T10" fmla="*/ 0 w 542"/>
                  <a:gd name="T11" fmla="*/ 1 h 443"/>
                  <a:gd name="T12" fmla="*/ 0 w 542"/>
                  <a:gd name="T13" fmla="*/ 1 h 443"/>
                  <a:gd name="T14" fmla="*/ 0 w 542"/>
                  <a:gd name="T15" fmla="*/ 1 h 443"/>
                  <a:gd name="T16" fmla="*/ 0 w 542"/>
                  <a:gd name="T17" fmla="*/ 1 h 443"/>
                  <a:gd name="T18" fmla="*/ 0 w 542"/>
                  <a:gd name="T19" fmla="*/ 1 h 443"/>
                  <a:gd name="T20" fmla="*/ 0 w 542"/>
                  <a:gd name="T21" fmla="*/ 1 h 443"/>
                  <a:gd name="T22" fmla="*/ 0 w 542"/>
                  <a:gd name="T23" fmla="*/ 1 h 443"/>
                  <a:gd name="T24" fmla="*/ 0 w 542"/>
                  <a:gd name="T25" fmla="*/ 1 h 443"/>
                  <a:gd name="T26" fmla="*/ 0 w 542"/>
                  <a:gd name="T27" fmla="*/ 1 h 443"/>
                  <a:gd name="T28" fmla="*/ 0 w 542"/>
                  <a:gd name="T29" fmla="*/ 1 h 443"/>
                  <a:gd name="T30" fmla="*/ 0 w 542"/>
                  <a:gd name="T31" fmla="*/ 1 h 443"/>
                  <a:gd name="T32" fmla="*/ 0 w 542"/>
                  <a:gd name="T33" fmla="*/ 1 h 443"/>
                  <a:gd name="T34" fmla="*/ 0 w 542"/>
                  <a:gd name="T35" fmla="*/ 1 h 443"/>
                  <a:gd name="T36" fmla="*/ 0 w 542"/>
                  <a:gd name="T37" fmla="*/ 1 h 443"/>
                  <a:gd name="T38" fmla="*/ 0 w 542"/>
                  <a:gd name="T39" fmla="*/ 1 h 443"/>
                  <a:gd name="T40" fmla="*/ 0 w 542"/>
                  <a:gd name="T41" fmla="*/ 1 h 443"/>
                  <a:gd name="T42" fmla="*/ 0 w 542"/>
                  <a:gd name="T43" fmla="*/ 1 h 44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42"/>
                  <a:gd name="T67" fmla="*/ 0 h 443"/>
                  <a:gd name="T68" fmla="*/ 542 w 542"/>
                  <a:gd name="T69" fmla="*/ 443 h 44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42" h="443">
                    <a:moveTo>
                      <a:pt x="542" y="0"/>
                    </a:moveTo>
                    <a:lnTo>
                      <a:pt x="542" y="33"/>
                    </a:lnTo>
                    <a:lnTo>
                      <a:pt x="520" y="52"/>
                    </a:lnTo>
                    <a:lnTo>
                      <a:pt x="520" y="103"/>
                    </a:lnTo>
                    <a:lnTo>
                      <a:pt x="499" y="103"/>
                    </a:lnTo>
                    <a:lnTo>
                      <a:pt x="499" y="153"/>
                    </a:lnTo>
                    <a:lnTo>
                      <a:pt x="436" y="187"/>
                    </a:lnTo>
                    <a:lnTo>
                      <a:pt x="418" y="170"/>
                    </a:lnTo>
                    <a:lnTo>
                      <a:pt x="374" y="170"/>
                    </a:lnTo>
                    <a:lnTo>
                      <a:pt x="291" y="187"/>
                    </a:lnTo>
                    <a:lnTo>
                      <a:pt x="291" y="222"/>
                    </a:lnTo>
                    <a:lnTo>
                      <a:pt x="272" y="257"/>
                    </a:lnTo>
                    <a:lnTo>
                      <a:pt x="250" y="273"/>
                    </a:lnTo>
                    <a:lnTo>
                      <a:pt x="188" y="307"/>
                    </a:lnTo>
                    <a:lnTo>
                      <a:pt x="147" y="324"/>
                    </a:lnTo>
                    <a:lnTo>
                      <a:pt x="125" y="342"/>
                    </a:lnTo>
                    <a:lnTo>
                      <a:pt x="84" y="358"/>
                    </a:lnTo>
                    <a:lnTo>
                      <a:pt x="21" y="358"/>
                    </a:lnTo>
                    <a:lnTo>
                      <a:pt x="21" y="410"/>
                    </a:lnTo>
                    <a:lnTo>
                      <a:pt x="41" y="427"/>
                    </a:lnTo>
                    <a:lnTo>
                      <a:pt x="21" y="443"/>
                    </a:lnTo>
                    <a:lnTo>
                      <a:pt x="0" y="443"/>
                    </a:lnTo>
                  </a:path>
                </a:pathLst>
              </a:custGeom>
              <a:noFill/>
              <a:ln w="0">
                <a:solidFill>
                  <a:srgbClr val="808080"/>
                </a:solidFill>
                <a:round/>
                <a:headEnd/>
                <a:tailEnd/>
              </a:ln>
            </p:spPr>
            <p:txBody>
              <a:bodyPr/>
              <a:lstStyle/>
              <a:p>
                <a:endParaRPr lang="de-DE"/>
              </a:p>
            </p:txBody>
          </p:sp>
          <p:sp>
            <p:nvSpPr>
              <p:cNvPr id="103" name="Freeform 14"/>
              <p:cNvSpPr>
                <a:spLocks/>
              </p:cNvSpPr>
              <p:nvPr/>
            </p:nvSpPr>
            <p:spPr bwMode="auto">
              <a:xfrm>
                <a:off x="2269" y="2455"/>
                <a:ext cx="20" cy="42"/>
              </a:xfrm>
              <a:custGeom>
                <a:avLst/>
                <a:gdLst>
                  <a:gd name="T0" fmla="*/ 0 w 62"/>
                  <a:gd name="T1" fmla="*/ 0 h 84"/>
                  <a:gd name="T2" fmla="*/ 0 w 62"/>
                  <a:gd name="T3" fmla="*/ 1 h 84"/>
                  <a:gd name="T4" fmla="*/ 0 w 62"/>
                  <a:gd name="T5" fmla="*/ 0 h 84"/>
                  <a:gd name="T6" fmla="*/ 0 60000 65536"/>
                  <a:gd name="T7" fmla="*/ 0 60000 65536"/>
                  <a:gd name="T8" fmla="*/ 0 60000 65536"/>
                  <a:gd name="T9" fmla="*/ 0 w 62"/>
                  <a:gd name="T10" fmla="*/ 0 h 84"/>
                  <a:gd name="T11" fmla="*/ 62 w 62"/>
                  <a:gd name="T12" fmla="*/ 84 h 84"/>
                </a:gdLst>
                <a:ahLst/>
                <a:cxnLst>
                  <a:cxn ang="T6">
                    <a:pos x="T0" y="T1"/>
                  </a:cxn>
                  <a:cxn ang="T7">
                    <a:pos x="T2" y="T3"/>
                  </a:cxn>
                  <a:cxn ang="T8">
                    <a:pos x="T4" y="T5"/>
                  </a:cxn>
                </a:cxnLst>
                <a:rect l="T9" t="T10" r="T11" b="T12"/>
                <a:pathLst>
                  <a:path w="62" h="84">
                    <a:moveTo>
                      <a:pt x="62" y="0"/>
                    </a:moveTo>
                    <a:lnTo>
                      <a:pt x="0" y="84"/>
                    </a:lnTo>
                    <a:lnTo>
                      <a:pt x="62" y="0"/>
                    </a:lnTo>
                    <a:close/>
                  </a:path>
                </a:pathLst>
              </a:custGeom>
              <a:solidFill>
                <a:srgbClr val="F0F0F0"/>
              </a:solidFill>
              <a:ln w="9525">
                <a:noFill/>
                <a:round/>
                <a:headEnd/>
                <a:tailEnd/>
              </a:ln>
            </p:spPr>
            <p:txBody>
              <a:bodyPr/>
              <a:lstStyle/>
              <a:p>
                <a:endParaRPr lang="de-DE"/>
              </a:p>
            </p:txBody>
          </p:sp>
          <p:sp>
            <p:nvSpPr>
              <p:cNvPr id="104" name="Freeform 15"/>
              <p:cNvSpPr>
                <a:spLocks/>
              </p:cNvSpPr>
              <p:nvPr/>
            </p:nvSpPr>
            <p:spPr bwMode="auto">
              <a:xfrm>
                <a:off x="4636" y="3368"/>
                <a:ext cx="263" cy="350"/>
              </a:xfrm>
              <a:custGeom>
                <a:avLst/>
                <a:gdLst>
                  <a:gd name="T0" fmla="*/ 0 w 790"/>
                  <a:gd name="T1" fmla="*/ 1 h 699"/>
                  <a:gd name="T2" fmla="*/ 0 w 790"/>
                  <a:gd name="T3" fmla="*/ 1 h 699"/>
                  <a:gd name="T4" fmla="*/ 0 w 790"/>
                  <a:gd name="T5" fmla="*/ 1 h 699"/>
                  <a:gd name="T6" fmla="*/ 0 w 790"/>
                  <a:gd name="T7" fmla="*/ 1 h 699"/>
                  <a:gd name="T8" fmla="*/ 0 w 790"/>
                  <a:gd name="T9" fmla="*/ 1 h 699"/>
                  <a:gd name="T10" fmla="*/ 0 w 790"/>
                  <a:gd name="T11" fmla="*/ 1 h 699"/>
                  <a:gd name="T12" fmla="*/ 0 w 790"/>
                  <a:gd name="T13" fmla="*/ 0 h 699"/>
                  <a:gd name="T14" fmla="*/ 0 w 790"/>
                  <a:gd name="T15" fmla="*/ 0 h 699"/>
                  <a:gd name="T16" fmla="*/ 0 w 790"/>
                  <a:gd name="T17" fmla="*/ 1 h 699"/>
                  <a:gd name="T18" fmla="*/ 0 w 790"/>
                  <a:gd name="T19" fmla="*/ 1 h 699"/>
                  <a:gd name="T20" fmla="*/ 0 w 790"/>
                  <a:gd name="T21" fmla="*/ 1 h 699"/>
                  <a:gd name="T22" fmla="*/ 0 w 790"/>
                  <a:gd name="T23" fmla="*/ 1 h 699"/>
                  <a:gd name="T24" fmla="*/ 0 w 790"/>
                  <a:gd name="T25" fmla="*/ 1 h 699"/>
                  <a:gd name="T26" fmla="*/ 0 w 790"/>
                  <a:gd name="T27" fmla="*/ 1 h 699"/>
                  <a:gd name="T28" fmla="*/ 0 w 790"/>
                  <a:gd name="T29" fmla="*/ 1 h 699"/>
                  <a:gd name="T30" fmla="*/ 0 w 790"/>
                  <a:gd name="T31" fmla="*/ 1 h 699"/>
                  <a:gd name="T32" fmla="*/ 0 w 790"/>
                  <a:gd name="T33" fmla="*/ 1 h 699"/>
                  <a:gd name="T34" fmla="*/ 0 w 790"/>
                  <a:gd name="T35" fmla="*/ 1 h 699"/>
                  <a:gd name="T36" fmla="*/ 0 w 790"/>
                  <a:gd name="T37" fmla="*/ 1 h 699"/>
                  <a:gd name="T38" fmla="*/ 0 w 790"/>
                  <a:gd name="T39" fmla="*/ 1 h 699"/>
                  <a:gd name="T40" fmla="*/ 0 w 790"/>
                  <a:gd name="T41" fmla="*/ 1 h 699"/>
                  <a:gd name="T42" fmla="*/ 0 w 790"/>
                  <a:gd name="T43" fmla="*/ 1 h 699"/>
                  <a:gd name="T44" fmla="*/ 0 w 790"/>
                  <a:gd name="T45" fmla="*/ 1 h 699"/>
                  <a:gd name="T46" fmla="*/ 0 w 790"/>
                  <a:gd name="T47" fmla="*/ 1 h 699"/>
                  <a:gd name="T48" fmla="*/ 0 w 790"/>
                  <a:gd name="T49" fmla="*/ 1 h 699"/>
                  <a:gd name="T50" fmla="*/ 0 w 790"/>
                  <a:gd name="T51" fmla="*/ 1 h 699"/>
                  <a:gd name="T52" fmla="*/ 0 w 790"/>
                  <a:gd name="T53" fmla="*/ 1 h 699"/>
                  <a:gd name="T54" fmla="*/ 0 w 790"/>
                  <a:gd name="T55" fmla="*/ 1 h 699"/>
                  <a:gd name="T56" fmla="*/ 0 w 790"/>
                  <a:gd name="T57" fmla="*/ 1 h 699"/>
                  <a:gd name="T58" fmla="*/ 0 w 790"/>
                  <a:gd name="T59" fmla="*/ 1 h 699"/>
                  <a:gd name="T60" fmla="*/ 0 w 790"/>
                  <a:gd name="T61" fmla="*/ 1 h 699"/>
                  <a:gd name="T62" fmla="*/ 0 w 790"/>
                  <a:gd name="T63" fmla="*/ 1 h 699"/>
                  <a:gd name="T64" fmla="*/ 0 w 790"/>
                  <a:gd name="T65" fmla="*/ 1 h 699"/>
                  <a:gd name="T66" fmla="*/ 0 w 790"/>
                  <a:gd name="T67" fmla="*/ 1 h 699"/>
                  <a:gd name="T68" fmla="*/ 0 w 790"/>
                  <a:gd name="T69" fmla="*/ 1 h 699"/>
                  <a:gd name="T70" fmla="*/ 0 w 790"/>
                  <a:gd name="T71" fmla="*/ 1 h 699"/>
                  <a:gd name="T72" fmla="*/ 0 w 790"/>
                  <a:gd name="T73" fmla="*/ 1 h 699"/>
                  <a:gd name="T74" fmla="*/ 0 w 790"/>
                  <a:gd name="T75" fmla="*/ 1 h 699"/>
                  <a:gd name="T76" fmla="*/ 0 w 790"/>
                  <a:gd name="T77" fmla="*/ 1 h 699"/>
                  <a:gd name="T78" fmla="*/ 0 w 790"/>
                  <a:gd name="T79" fmla="*/ 1 h 699"/>
                  <a:gd name="T80" fmla="*/ 0 w 790"/>
                  <a:gd name="T81" fmla="*/ 1 h 699"/>
                  <a:gd name="T82" fmla="*/ 0 w 790"/>
                  <a:gd name="T83" fmla="*/ 1 h 699"/>
                  <a:gd name="T84" fmla="*/ 0 w 790"/>
                  <a:gd name="T85" fmla="*/ 1 h 699"/>
                  <a:gd name="T86" fmla="*/ 0 w 790"/>
                  <a:gd name="T87" fmla="*/ 1 h 699"/>
                  <a:gd name="T88" fmla="*/ 0 w 790"/>
                  <a:gd name="T89" fmla="*/ 1 h 699"/>
                  <a:gd name="T90" fmla="*/ 0 w 790"/>
                  <a:gd name="T91" fmla="*/ 1 h 699"/>
                  <a:gd name="T92" fmla="*/ 0 w 790"/>
                  <a:gd name="T93" fmla="*/ 1 h 699"/>
                  <a:gd name="T94" fmla="*/ 0 w 790"/>
                  <a:gd name="T95" fmla="*/ 1 h 699"/>
                  <a:gd name="T96" fmla="*/ 0 w 790"/>
                  <a:gd name="T97" fmla="*/ 1 h 699"/>
                  <a:gd name="T98" fmla="*/ 0 w 790"/>
                  <a:gd name="T99" fmla="*/ 1 h 699"/>
                  <a:gd name="T100" fmla="*/ 0 w 790"/>
                  <a:gd name="T101" fmla="*/ 1 h 699"/>
                  <a:gd name="T102" fmla="*/ 0 w 790"/>
                  <a:gd name="T103" fmla="*/ 1 h 69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790"/>
                  <a:gd name="T157" fmla="*/ 0 h 699"/>
                  <a:gd name="T158" fmla="*/ 790 w 790"/>
                  <a:gd name="T159" fmla="*/ 699 h 699"/>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790" h="699">
                    <a:moveTo>
                      <a:pt x="0" y="33"/>
                    </a:moveTo>
                    <a:lnTo>
                      <a:pt x="19" y="33"/>
                    </a:lnTo>
                    <a:lnTo>
                      <a:pt x="19" y="50"/>
                    </a:lnTo>
                    <a:lnTo>
                      <a:pt x="123" y="50"/>
                    </a:lnTo>
                    <a:lnTo>
                      <a:pt x="166" y="17"/>
                    </a:lnTo>
                    <a:lnTo>
                      <a:pt x="187" y="17"/>
                    </a:lnTo>
                    <a:lnTo>
                      <a:pt x="229" y="0"/>
                    </a:lnTo>
                    <a:lnTo>
                      <a:pt x="313" y="0"/>
                    </a:lnTo>
                    <a:lnTo>
                      <a:pt x="354" y="33"/>
                    </a:lnTo>
                    <a:lnTo>
                      <a:pt x="374" y="33"/>
                    </a:lnTo>
                    <a:lnTo>
                      <a:pt x="417" y="67"/>
                    </a:lnTo>
                    <a:lnTo>
                      <a:pt x="438" y="67"/>
                    </a:lnTo>
                    <a:lnTo>
                      <a:pt x="457" y="86"/>
                    </a:lnTo>
                    <a:lnTo>
                      <a:pt x="457" y="103"/>
                    </a:lnTo>
                    <a:lnTo>
                      <a:pt x="438" y="103"/>
                    </a:lnTo>
                    <a:lnTo>
                      <a:pt x="438" y="154"/>
                    </a:lnTo>
                    <a:lnTo>
                      <a:pt x="417" y="171"/>
                    </a:lnTo>
                    <a:lnTo>
                      <a:pt x="393" y="171"/>
                    </a:lnTo>
                    <a:lnTo>
                      <a:pt x="374" y="188"/>
                    </a:lnTo>
                    <a:lnTo>
                      <a:pt x="374" y="221"/>
                    </a:lnTo>
                    <a:lnTo>
                      <a:pt x="417" y="221"/>
                    </a:lnTo>
                    <a:lnTo>
                      <a:pt x="417" y="239"/>
                    </a:lnTo>
                    <a:lnTo>
                      <a:pt x="393" y="272"/>
                    </a:lnTo>
                    <a:lnTo>
                      <a:pt x="417" y="290"/>
                    </a:lnTo>
                    <a:lnTo>
                      <a:pt x="438" y="290"/>
                    </a:lnTo>
                    <a:lnTo>
                      <a:pt x="457" y="308"/>
                    </a:lnTo>
                    <a:lnTo>
                      <a:pt x="457" y="325"/>
                    </a:lnTo>
                    <a:lnTo>
                      <a:pt x="480" y="358"/>
                    </a:lnTo>
                    <a:lnTo>
                      <a:pt x="520" y="358"/>
                    </a:lnTo>
                    <a:lnTo>
                      <a:pt x="501" y="375"/>
                    </a:lnTo>
                    <a:lnTo>
                      <a:pt x="520" y="393"/>
                    </a:lnTo>
                    <a:lnTo>
                      <a:pt x="602" y="393"/>
                    </a:lnTo>
                    <a:lnTo>
                      <a:pt x="602" y="479"/>
                    </a:lnTo>
                    <a:lnTo>
                      <a:pt x="562" y="479"/>
                    </a:lnTo>
                    <a:lnTo>
                      <a:pt x="562" y="460"/>
                    </a:lnTo>
                    <a:lnTo>
                      <a:pt x="542" y="479"/>
                    </a:lnTo>
                    <a:lnTo>
                      <a:pt x="542" y="495"/>
                    </a:lnTo>
                    <a:lnTo>
                      <a:pt x="520" y="495"/>
                    </a:lnTo>
                    <a:lnTo>
                      <a:pt x="542" y="511"/>
                    </a:lnTo>
                    <a:lnTo>
                      <a:pt x="542" y="528"/>
                    </a:lnTo>
                    <a:lnTo>
                      <a:pt x="562" y="528"/>
                    </a:lnTo>
                    <a:lnTo>
                      <a:pt x="602" y="562"/>
                    </a:lnTo>
                    <a:lnTo>
                      <a:pt x="602" y="581"/>
                    </a:lnTo>
                    <a:lnTo>
                      <a:pt x="665" y="581"/>
                    </a:lnTo>
                    <a:lnTo>
                      <a:pt x="665" y="597"/>
                    </a:lnTo>
                    <a:lnTo>
                      <a:pt x="687" y="614"/>
                    </a:lnTo>
                    <a:lnTo>
                      <a:pt x="687" y="632"/>
                    </a:lnTo>
                    <a:lnTo>
                      <a:pt x="709" y="632"/>
                    </a:lnTo>
                    <a:lnTo>
                      <a:pt x="728" y="649"/>
                    </a:lnTo>
                    <a:lnTo>
                      <a:pt x="728" y="682"/>
                    </a:lnTo>
                    <a:lnTo>
                      <a:pt x="771" y="682"/>
                    </a:lnTo>
                    <a:lnTo>
                      <a:pt x="790" y="699"/>
                    </a:lnTo>
                  </a:path>
                </a:pathLst>
              </a:custGeom>
              <a:noFill/>
              <a:ln w="0">
                <a:solidFill>
                  <a:srgbClr val="808080"/>
                </a:solidFill>
                <a:round/>
                <a:headEnd/>
                <a:tailEnd/>
              </a:ln>
            </p:spPr>
            <p:txBody>
              <a:bodyPr/>
              <a:lstStyle/>
              <a:p>
                <a:endParaRPr lang="de-DE"/>
              </a:p>
            </p:txBody>
          </p:sp>
          <p:sp>
            <p:nvSpPr>
              <p:cNvPr id="105" name="Freeform 16"/>
              <p:cNvSpPr>
                <a:spLocks/>
              </p:cNvSpPr>
              <p:nvPr/>
            </p:nvSpPr>
            <p:spPr bwMode="auto">
              <a:xfrm>
                <a:off x="5245" y="2053"/>
                <a:ext cx="161" cy="85"/>
              </a:xfrm>
              <a:custGeom>
                <a:avLst/>
                <a:gdLst>
                  <a:gd name="T0" fmla="*/ 0 w 482"/>
                  <a:gd name="T1" fmla="*/ 1 h 170"/>
                  <a:gd name="T2" fmla="*/ 0 w 482"/>
                  <a:gd name="T3" fmla="*/ 0 h 170"/>
                  <a:gd name="T4" fmla="*/ 0 w 482"/>
                  <a:gd name="T5" fmla="*/ 0 h 170"/>
                  <a:gd name="T6" fmla="*/ 0 w 482"/>
                  <a:gd name="T7" fmla="*/ 1 h 170"/>
                  <a:gd name="T8" fmla="*/ 0 w 482"/>
                  <a:gd name="T9" fmla="*/ 1 h 170"/>
                  <a:gd name="T10" fmla="*/ 0 w 482"/>
                  <a:gd name="T11" fmla="*/ 1 h 170"/>
                  <a:gd name="T12" fmla="*/ 0 w 482"/>
                  <a:gd name="T13" fmla="*/ 1 h 170"/>
                  <a:gd name="T14" fmla="*/ 0 w 482"/>
                  <a:gd name="T15" fmla="*/ 1 h 170"/>
                  <a:gd name="T16" fmla="*/ 0 60000 65536"/>
                  <a:gd name="T17" fmla="*/ 0 60000 65536"/>
                  <a:gd name="T18" fmla="*/ 0 60000 65536"/>
                  <a:gd name="T19" fmla="*/ 0 60000 65536"/>
                  <a:gd name="T20" fmla="*/ 0 60000 65536"/>
                  <a:gd name="T21" fmla="*/ 0 60000 65536"/>
                  <a:gd name="T22" fmla="*/ 0 60000 65536"/>
                  <a:gd name="T23" fmla="*/ 0 60000 65536"/>
                  <a:gd name="T24" fmla="*/ 0 w 482"/>
                  <a:gd name="T25" fmla="*/ 0 h 170"/>
                  <a:gd name="T26" fmla="*/ 482 w 482"/>
                  <a:gd name="T27" fmla="*/ 170 h 1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2" h="170">
                    <a:moveTo>
                      <a:pt x="0" y="16"/>
                    </a:moveTo>
                    <a:lnTo>
                      <a:pt x="43" y="0"/>
                    </a:lnTo>
                    <a:lnTo>
                      <a:pt x="147" y="0"/>
                    </a:lnTo>
                    <a:lnTo>
                      <a:pt x="171" y="16"/>
                    </a:lnTo>
                    <a:lnTo>
                      <a:pt x="314" y="35"/>
                    </a:lnTo>
                    <a:lnTo>
                      <a:pt x="378" y="85"/>
                    </a:lnTo>
                    <a:lnTo>
                      <a:pt x="398" y="137"/>
                    </a:lnTo>
                    <a:lnTo>
                      <a:pt x="482" y="170"/>
                    </a:lnTo>
                  </a:path>
                </a:pathLst>
              </a:custGeom>
              <a:noFill/>
              <a:ln w="0">
                <a:solidFill>
                  <a:srgbClr val="808080"/>
                </a:solidFill>
                <a:round/>
                <a:headEnd/>
                <a:tailEnd/>
              </a:ln>
            </p:spPr>
            <p:txBody>
              <a:bodyPr/>
              <a:lstStyle/>
              <a:p>
                <a:endParaRPr lang="de-DE"/>
              </a:p>
            </p:txBody>
          </p:sp>
          <p:sp>
            <p:nvSpPr>
              <p:cNvPr id="106" name="Freeform 17"/>
              <p:cNvSpPr>
                <a:spLocks/>
              </p:cNvSpPr>
              <p:nvPr/>
            </p:nvSpPr>
            <p:spPr bwMode="auto">
              <a:xfrm>
                <a:off x="5067" y="1024"/>
                <a:ext cx="220" cy="250"/>
              </a:xfrm>
              <a:custGeom>
                <a:avLst/>
                <a:gdLst>
                  <a:gd name="T0" fmla="*/ 0 w 660"/>
                  <a:gd name="T1" fmla="*/ 1 h 499"/>
                  <a:gd name="T2" fmla="*/ 0 w 660"/>
                  <a:gd name="T3" fmla="*/ 1 h 499"/>
                  <a:gd name="T4" fmla="*/ 0 w 660"/>
                  <a:gd name="T5" fmla="*/ 1 h 499"/>
                  <a:gd name="T6" fmla="*/ 0 w 660"/>
                  <a:gd name="T7" fmla="*/ 1 h 499"/>
                  <a:gd name="T8" fmla="*/ 0 w 660"/>
                  <a:gd name="T9" fmla="*/ 1 h 499"/>
                  <a:gd name="T10" fmla="*/ 0 w 660"/>
                  <a:gd name="T11" fmla="*/ 0 h 499"/>
                  <a:gd name="T12" fmla="*/ 0 60000 65536"/>
                  <a:gd name="T13" fmla="*/ 0 60000 65536"/>
                  <a:gd name="T14" fmla="*/ 0 60000 65536"/>
                  <a:gd name="T15" fmla="*/ 0 60000 65536"/>
                  <a:gd name="T16" fmla="*/ 0 60000 65536"/>
                  <a:gd name="T17" fmla="*/ 0 60000 65536"/>
                  <a:gd name="T18" fmla="*/ 0 w 660"/>
                  <a:gd name="T19" fmla="*/ 0 h 499"/>
                  <a:gd name="T20" fmla="*/ 660 w 660"/>
                  <a:gd name="T21" fmla="*/ 499 h 499"/>
                </a:gdLst>
                <a:ahLst/>
                <a:cxnLst>
                  <a:cxn ang="T12">
                    <a:pos x="T0" y="T1"/>
                  </a:cxn>
                  <a:cxn ang="T13">
                    <a:pos x="T2" y="T3"/>
                  </a:cxn>
                  <a:cxn ang="T14">
                    <a:pos x="T4" y="T5"/>
                  </a:cxn>
                  <a:cxn ang="T15">
                    <a:pos x="T6" y="T7"/>
                  </a:cxn>
                  <a:cxn ang="T16">
                    <a:pos x="T8" y="T9"/>
                  </a:cxn>
                  <a:cxn ang="T17">
                    <a:pos x="T10" y="T11"/>
                  </a:cxn>
                </a:cxnLst>
                <a:rect l="T18" t="T19" r="T20" b="T21"/>
                <a:pathLst>
                  <a:path w="660" h="499">
                    <a:moveTo>
                      <a:pt x="0" y="499"/>
                    </a:moveTo>
                    <a:lnTo>
                      <a:pt x="163" y="388"/>
                    </a:lnTo>
                    <a:lnTo>
                      <a:pt x="223" y="280"/>
                    </a:lnTo>
                    <a:lnTo>
                      <a:pt x="415" y="184"/>
                    </a:lnTo>
                    <a:lnTo>
                      <a:pt x="518" y="38"/>
                    </a:lnTo>
                    <a:lnTo>
                      <a:pt x="660" y="0"/>
                    </a:lnTo>
                  </a:path>
                </a:pathLst>
              </a:custGeom>
              <a:noFill/>
              <a:ln w="0">
                <a:solidFill>
                  <a:srgbClr val="808080"/>
                </a:solidFill>
                <a:round/>
                <a:headEnd/>
                <a:tailEnd/>
              </a:ln>
            </p:spPr>
            <p:txBody>
              <a:bodyPr/>
              <a:lstStyle/>
              <a:p>
                <a:endParaRPr lang="de-DE"/>
              </a:p>
            </p:txBody>
          </p:sp>
          <p:sp>
            <p:nvSpPr>
              <p:cNvPr id="107" name="Freeform 18"/>
              <p:cNvSpPr>
                <a:spLocks/>
              </p:cNvSpPr>
              <p:nvPr/>
            </p:nvSpPr>
            <p:spPr bwMode="auto">
              <a:xfrm>
                <a:off x="2984" y="1016"/>
                <a:ext cx="220" cy="250"/>
              </a:xfrm>
              <a:custGeom>
                <a:avLst/>
                <a:gdLst>
                  <a:gd name="T0" fmla="*/ 0 w 660"/>
                  <a:gd name="T1" fmla="*/ 1 h 500"/>
                  <a:gd name="T2" fmla="*/ 0 w 660"/>
                  <a:gd name="T3" fmla="*/ 1 h 500"/>
                  <a:gd name="T4" fmla="*/ 0 w 660"/>
                  <a:gd name="T5" fmla="*/ 1 h 500"/>
                  <a:gd name="T6" fmla="*/ 0 w 660"/>
                  <a:gd name="T7" fmla="*/ 1 h 500"/>
                  <a:gd name="T8" fmla="*/ 0 w 660"/>
                  <a:gd name="T9" fmla="*/ 1 h 500"/>
                  <a:gd name="T10" fmla="*/ 0 w 660"/>
                  <a:gd name="T11" fmla="*/ 1 h 500"/>
                  <a:gd name="T12" fmla="*/ 0 w 660"/>
                  <a:gd name="T13" fmla="*/ 1 h 500"/>
                  <a:gd name="T14" fmla="*/ 0 w 660"/>
                  <a:gd name="T15" fmla="*/ 1 h 500"/>
                  <a:gd name="T16" fmla="*/ 0 w 660"/>
                  <a:gd name="T17" fmla="*/ 1 h 500"/>
                  <a:gd name="T18" fmla="*/ 0 w 660"/>
                  <a:gd name="T19" fmla="*/ 1 h 500"/>
                  <a:gd name="T20" fmla="*/ 0 w 660"/>
                  <a:gd name="T21" fmla="*/ 1 h 500"/>
                  <a:gd name="T22" fmla="*/ 0 w 660"/>
                  <a:gd name="T23" fmla="*/ 0 h 5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60"/>
                  <a:gd name="T37" fmla="*/ 0 h 500"/>
                  <a:gd name="T38" fmla="*/ 660 w 660"/>
                  <a:gd name="T39" fmla="*/ 500 h 5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60" h="500">
                    <a:moveTo>
                      <a:pt x="660" y="500"/>
                    </a:moveTo>
                    <a:lnTo>
                      <a:pt x="626" y="489"/>
                    </a:lnTo>
                    <a:lnTo>
                      <a:pt x="535" y="389"/>
                    </a:lnTo>
                    <a:lnTo>
                      <a:pt x="497" y="388"/>
                    </a:lnTo>
                    <a:lnTo>
                      <a:pt x="438" y="280"/>
                    </a:lnTo>
                    <a:lnTo>
                      <a:pt x="347" y="251"/>
                    </a:lnTo>
                    <a:lnTo>
                      <a:pt x="298" y="165"/>
                    </a:lnTo>
                    <a:lnTo>
                      <a:pt x="230" y="137"/>
                    </a:lnTo>
                    <a:lnTo>
                      <a:pt x="177" y="171"/>
                    </a:lnTo>
                    <a:lnTo>
                      <a:pt x="101" y="119"/>
                    </a:lnTo>
                    <a:lnTo>
                      <a:pt x="113" y="80"/>
                    </a:lnTo>
                    <a:lnTo>
                      <a:pt x="0" y="0"/>
                    </a:lnTo>
                  </a:path>
                </a:pathLst>
              </a:custGeom>
              <a:noFill/>
              <a:ln w="0">
                <a:solidFill>
                  <a:srgbClr val="808080"/>
                </a:solidFill>
                <a:round/>
                <a:headEnd/>
                <a:tailEnd/>
              </a:ln>
            </p:spPr>
            <p:txBody>
              <a:bodyPr/>
              <a:lstStyle/>
              <a:p>
                <a:endParaRPr lang="de-DE"/>
              </a:p>
            </p:txBody>
          </p:sp>
          <p:sp>
            <p:nvSpPr>
              <p:cNvPr id="108" name="Freeform 19"/>
              <p:cNvSpPr>
                <a:spLocks/>
              </p:cNvSpPr>
              <p:nvPr/>
            </p:nvSpPr>
            <p:spPr bwMode="auto">
              <a:xfrm>
                <a:off x="451" y="2555"/>
                <a:ext cx="119" cy="77"/>
              </a:xfrm>
              <a:custGeom>
                <a:avLst/>
                <a:gdLst>
                  <a:gd name="T0" fmla="*/ 0 w 355"/>
                  <a:gd name="T1" fmla="*/ 0 h 155"/>
                  <a:gd name="T2" fmla="*/ 0 w 355"/>
                  <a:gd name="T3" fmla="*/ 0 h 155"/>
                  <a:gd name="T4" fmla="*/ 0 w 355"/>
                  <a:gd name="T5" fmla="*/ 0 h 155"/>
                  <a:gd name="T6" fmla="*/ 0 w 355"/>
                  <a:gd name="T7" fmla="*/ 0 h 155"/>
                  <a:gd name="T8" fmla="*/ 0 w 355"/>
                  <a:gd name="T9" fmla="*/ 0 h 155"/>
                  <a:gd name="T10" fmla="*/ 0 60000 65536"/>
                  <a:gd name="T11" fmla="*/ 0 60000 65536"/>
                  <a:gd name="T12" fmla="*/ 0 60000 65536"/>
                  <a:gd name="T13" fmla="*/ 0 60000 65536"/>
                  <a:gd name="T14" fmla="*/ 0 60000 65536"/>
                  <a:gd name="T15" fmla="*/ 0 w 355"/>
                  <a:gd name="T16" fmla="*/ 0 h 155"/>
                  <a:gd name="T17" fmla="*/ 355 w 355"/>
                  <a:gd name="T18" fmla="*/ 155 h 155"/>
                </a:gdLst>
                <a:ahLst/>
                <a:cxnLst>
                  <a:cxn ang="T10">
                    <a:pos x="T0" y="T1"/>
                  </a:cxn>
                  <a:cxn ang="T11">
                    <a:pos x="T2" y="T3"/>
                  </a:cxn>
                  <a:cxn ang="T12">
                    <a:pos x="T4" y="T5"/>
                  </a:cxn>
                  <a:cxn ang="T13">
                    <a:pos x="T6" y="T7"/>
                  </a:cxn>
                  <a:cxn ang="T14">
                    <a:pos x="T8" y="T9"/>
                  </a:cxn>
                </a:cxnLst>
                <a:rect l="T15" t="T16" r="T17" b="T18"/>
                <a:pathLst>
                  <a:path w="355" h="155">
                    <a:moveTo>
                      <a:pt x="355" y="155"/>
                    </a:moveTo>
                    <a:lnTo>
                      <a:pt x="253" y="110"/>
                    </a:lnTo>
                    <a:lnTo>
                      <a:pt x="181" y="74"/>
                    </a:lnTo>
                    <a:lnTo>
                      <a:pt x="110" y="35"/>
                    </a:lnTo>
                    <a:lnTo>
                      <a:pt x="0" y="0"/>
                    </a:lnTo>
                  </a:path>
                </a:pathLst>
              </a:custGeom>
              <a:noFill/>
              <a:ln w="0">
                <a:solidFill>
                  <a:srgbClr val="808080"/>
                </a:solidFill>
                <a:round/>
                <a:headEnd/>
                <a:tailEnd/>
              </a:ln>
            </p:spPr>
            <p:txBody>
              <a:bodyPr/>
              <a:lstStyle/>
              <a:p>
                <a:endParaRPr lang="de-DE"/>
              </a:p>
            </p:txBody>
          </p:sp>
          <p:sp>
            <p:nvSpPr>
              <p:cNvPr id="109" name="Line 20"/>
              <p:cNvSpPr>
                <a:spLocks noChangeShapeType="1"/>
              </p:cNvSpPr>
              <p:nvPr/>
            </p:nvSpPr>
            <p:spPr bwMode="auto">
              <a:xfrm flipH="1" flipV="1">
                <a:off x="3475" y="3729"/>
                <a:ext cx="6" cy="24"/>
              </a:xfrm>
              <a:prstGeom prst="line">
                <a:avLst/>
              </a:prstGeom>
              <a:noFill/>
              <a:ln w="17463">
                <a:solidFill>
                  <a:srgbClr val="008000"/>
                </a:solidFill>
                <a:round/>
                <a:headEnd/>
                <a:tailEnd/>
              </a:ln>
            </p:spPr>
            <p:txBody>
              <a:bodyPr/>
              <a:lstStyle/>
              <a:p>
                <a:endParaRPr lang="de-DE"/>
              </a:p>
            </p:txBody>
          </p:sp>
          <p:sp>
            <p:nvSpPr>
              <p:cNvPr id="110" name="Freeform 21"/>
              <p:cNvSpPr>
                <a:spLocks/>
              </p:cNvSpPr>
              <p:nvPr/>
            </p:nvSpPr>
            <p:spPr bwMode="auto">
              <a:xfrm>
                <a:off x="2431" y="3320"/>
                <a:ext cx="486" cy="374"/>
              </a:xfrm>
              <a:custGeom>
                <a:avLst/>
                <a:gdLst>
                  <a:gd name="T0" fmla="*/ 0 w 1460"/>
                  <a:gd name="T1" fmla="*/ 1 h 748"/>
                  <a:gd name="T2" fmla="*/ 0 w 1460"/>
                  <a:gd name="T3" fmla="*/ 1 h 748"/>
                  <a:gd name="T4" fmla="*/ 0 w 1460"/>
                  <a:gd name="T5" fmla="*/ 1 h 748"/>
                  <a:gd name="T6" fmla="*/ 0 w 1460"/>
                  <a:gd name="T7" fmla="*/ 1 h 748"/>
                  <a:gd name="T8" fmla="*/ 0 w 1460"/>
                  <a:gd name="T9" fmla="*/ 1 h 748"/>
                  <a:gd name="T10" fmla="*/ 0 w 1460"/>
                  <a:gd name="T11" fmla="*/ 1 h 748"/>
                  <a:gd name="T12" fmla="*/ 0 w 1460"/>
                  <a:gd name="T13" fmla="*/ 1 h 748"/>
                  <a:gd name="T14" fmla="*/ 0 w 1460"/>
                  <a:gd name="T15" fmla="*/ 1 h 748"/>
                  <a:gd name="T16" fmla="*/ 0 w 1460"/>
                  <a:gd name="T17" fmla="*/ 1 h 748"/>
                  <a:gd name="T18" fmla="*/ 0 w 1460"/>
                  <a:gd name="T19" fmla="*/ 1 h 748"/>
                  <a:gd name="T20" fmla="*/ 0 w 1460"/>
                  <a:gd name="T21" fmla="*/ 1 h 748"/>
                  <a:gd name="T22" fmla="*/ 0 w 1460"/>
                  <a:gd name="T23" fmla="*/ 1 h 748"/>
                  <a:gd name="T24" fmla="*/ 0 w 1460"/>
                  <a:gd name="T25" fmla="*/ 1 h 748"/>
                  <a:gd name="T26" fmla="*/ 0 w 1460"/>
                  <a:gd name="T27" fmla="*/ 1 h 748"/>
                  <a:gd name="T28" fmla="*/ 0 w 1460"/>
                  <a:gd name="T29" fmla="*/ 1 h 748"/>
                  <a:gd name="T30" fmla="*/ 0 w 1460"/>
                  <a:gd name="T31" fmla="*/ 1 h 748"/>
                  <a:gd name="T32" fmla="*/ 0 w 1460"/>
                  <a:gd name="T33" fmla="*/ 1 h 748"/>
                  <a:gd name="T34" fmla="*/ 0 w 1460"/>
                  <a:gd name="T35" fmla="*/ 0 h 748"/>
                  <a:gd name="T36" fmla="*/ 0 w 1460"/>
                  <a:gd name="T37" fmla="*/ 1 h 748"/>
                  <a:gd name="T38" fmla="*/ 0 w 1460"/>
                  <a:gd name="T39" fmla="*/ 1 h 748"/>
                  <a:gd name="T40" fmla="*/ 0 w 1460"/>
                  <a:gd name="T41" fmla="*/ 1 h 748"/>
                  <a:gd name="T42" fmla="*/ 0 w 1460"/>
                  <a:gd name="T43" fmla="*/ 1 h 748"/>
                  <a:gd name="T44" fmla="*/ 0 w 1460"/>
                  <a:gd name="T45" fmla="*/ 1 h 74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460"/>
                  <a:gd name="T70" fmla="*/ 0 h 748"/>
                  <a:gd name="T71" fmla="*/ 1460 w 1460"/>
                  <a:gd name="T72" fmla="*/ 748 h 74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460" h="748">
                    <a:moveTo>
                      <a:pt x="0" y="748"/>
                    </a:moveTo>
                    <a:lnTo>
                      <a:pt x="24" y="519"/>
                    </a:lnTo>
                    <a:lnTo>
                      <a:pt x="206" y="516"/>
                    </a:lnTo>
                    <a:lnTo>
                      <a:pt x="229" y="436"/>
                    </a:lnTo>
                    <a:lnTo>
                      <a:pt x="203" y="373"/>
                    </a:lnTo>
                    <a:lnTo>
                      <a:pt x="229" y="294"/>
                    </a:lnTo>
                    <a:lnTo>
                      <a:pt x="307" y="291"/>
                    </a:lnTo>
                    <a:lnTo>
                      <a:pt x="455" y="277"/>
                    </a:lnTo>
                    <a:lnTo>
                      <a:pt x="499" y="246"/>
                    </a:lnTo>
                    <a:lnTo>
                      <a:pt x="518" y="217"/>
                    </a:lnTo>
                    <a:lnTo>
                      <a:pt x="561" y="217"/>
                    </a:lnTo>
                    <a:lnTo>
                      <a:pt x="622" y="154"/>
                    </a:lnTo>
                    <a:lnTo>
                      <a:pt x="708" y="165"/>
                    </a:lnTo>
                    <a:lnTo>
                      <a:pt x="777" y="118"/>
                    </a:lnTo>
                    <a:lnTo>
                      <a:pt x="863" y="88"/>
                    </a:lnTo>
                    <a:lnTo>
                      <a:pt x="871" y="62"/>
                    </a:lnTo>
                    <a:lnTo>
                      <a:pt x="948" y="12"/>
                    </a:lnTo>
                    <a:lnTo>
                      <a:pt x="1061" y="0"/>
                    </a:lnTo>
                    <a:lnTo>
                      <a:pt x="1215" y="37"/>
                    </a:lnTo>
                    <a:lnTo>
                      <a:pt x="1234" y="100"/>
                    </a:lnTo>
                    <a:lnTo>
                      <a:pt x="1240" y="196"/>
                    </a:lnTo>
                    <a:lnTo>
                      <a:pt x="1324" y="229"/>
                    </a:lnTo>
                    <a:lnTo>
                      <a:pt x="1460" y="183"/>
                    </a:lnTo>
                  </a:path>
                </a:pathLst>
              </a:custGeom>
              <a:noFill/>
              <a:ln w="17463">
                <a:solidFill>
                  <a:srgbClr val="008000"/>
                </a:solidFill>
                <a:round/>
                <a:headEnd/>
                <a:tailEnd/>
              </a:ln>
            </p:spPr>
            <p:txBody>
              <a:bodyPr/>
              <a:lstStyle/>
              <a:p>
                <a:endParaRPr lang="de-DE"/>
              </a:p>
            </p:txBody>
          </p:sp>
          <p:sp>
            <p:nvSpPr>
              <p:cNvPr id="111" name="Freeform 22"/>
              <p:cNvSpPr>
                <a:spLocks/>
              </p:cNvSpPr>
              <p:nvPr/>
            </p:nvSpPr>
            <p:spPr bwMode="auto">
              <a:xfrm>
                <a:off x="3132" y="1726"/>
                <a:ext cx="185" cy="237"/>
              </a:xfrm>
              <a:custGeom>
                <a:avLst/>
                <a:gdLst>
                  <a:gd name="T0" fmla="*/ 0 w 555"/>
                  <a:gd name="T1" fmla="*/ 1 h 473"/>
                  <a:gd name="T2" fmla="*/ 0 w 555"/>
                  <a:gd name="T3" fmla="*/ 1 h 473"/>
                  <a:gd name="T4" fmla="*/ 0 w 555"/>
                  <a:gd name="T5" fmla="*/ 1 h 473"/>
                  <a:gd name="T6" fmla="*/ 0 w 555"/>
                  <a:gd name="T7" fmla="*/ 1 h 473"/>
                  <a:gd name="T8" fmla="*/ 0 w 555"/>
                  <a:gd name="T9" fmla="*/ 1 h 473"/>
                  <a:gd name="T10" fmla="*/ 0 w 555"/>
                  <a:gd name="T11" fmla="*/ 1 h 473"/>
                  <a:gd name="T12" fmla="*/ 0 w 555"/>
                  <a:gd name="T13" fmla="*/ 0 h 473"/>
                  <a:gd name="T14" fmla="*/ 0 60000 65536"/>
                  <a:gd name="T15" fmla="*/ 0 60000 65536"/>
                  <a:gd name="T16" fmla="*/ 0 60000 65536"/>
                  <a:gd name="T17" fmla="*/ 0 60000 65536"/>
                  <a:gd name="T18" fmla="*/ 0 60000 65536"/>
                  <a:gd name="T19" fmla="*/ 0 60000 65536"/>
                  <a:gd name="T20" fmla="*/ 0 60000 65536"/>
                  <a:gd name="T21" fmla="*/ 0 w 555"/>
                  <a:gd name="T22" fmla="*/ 0 h 473"/>
                  <a:gd name="T23" fmla="*/ 555 w 555"/>
                  <a:gd name="T24" fmla="*/ 473 h 4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5" h="473">
                    <a:moveTo>
                      <a:pt x="0" y="473"/>
                    </a:moveTo>
                    <a:lnTo>
                      <a:pt x="36" y="422"/>
                    </a:lnTo>
                    <a:lnTo>
                      <a:pt x="86" y="405"/>
                    </a:lnTo>
                    <a:lnTo>
                      <a:pt x="86" y="329"/>
                    </a:lnTo>
                    <a:lnTo>
                      <a:pt x="406" y="42"/>
                    </a:lnTo>
                    <a:lnTo>
                      <a:pt x="475" y="9"/>
                    </a:lnTo>
                    <a:lnTo>
                      <a:pt x="555" y="0"/>
                    </a:lnTo>
                  </a:path>
                </a:pathLst>
              </a:custGeom>
              <a:noFill/>
              <a:ln w="17463">
                <a:solidFill>
                  <a:srgbClr val="008000"/>
                </a:solidFill>
                <a:round/>
                <a:headEnd/>
                <a:tailEnd/>
              </a:ln>
            </p:spPr>
            <p:txBody>
              <a:bodyPr/>
              <a:lstStyle/>
              <a:p>
                <a:endParaRPr lang="de-DE"/>
              </a:p>
            </p:txBody>
          </p:sp>
          <p:sp>
            <p:nvSpPr>
              <p:cNvPr id="112" name="Freeform 23"/>
              <p:cNvSpPr>
                <a:spLocks/>
              </p:cNvSpPr>
              <p:nvPr/>
            </p:nvSpPr>
            <p:spPr bwMode="auto">
              <a:xfrm>
                <a:off x="4373" y="1152"/>
                <a:ext cx="659" cy="582"/>
              </a:xfrm>
              <a:custGeom>
                <a:avLst/>
                <a:gdLst>
                  <a:gd name="T0" fmla="*/ 0 w 1977"/>
                  <a:gd name="T1" fmla="*/ 0 h 1165"/>
                  <a:gd name="T2" fmla="*/ 0 w 1977"/>
                  <a:gd name="T3" fmla="*/ 0 h 1165"/>
                  <a:gd name="T4" fmla="*/ 0 w 1977"/>
                  <a:gd name="T5" fmla="*/ 0 h 1165"/>
                  <a:gd name="T6" fmla="*/ 0 w 1977"/>
                  <a:gd name="T7" fmla="*/ 0 h 1165"/>
                  <a:gd name="T8" fmla="*/ 0 w 1977"/>
                  <a:gd name="T9" fmla="*/ 0 h 1165"/>
                  <a:gd name="T10" fmla="*/ 0 w 1977"/>
                  <a:gd name="T11" fmla="*/ 0 h 1165"/>
                  <a:gd name="T12" fmla="*/ 0 w 1977"/>
                  <a:gd name="T13" fmla="*/ 0 h 1165"/>
                  <a:gd name="T14" fmla="*/ 0 w 1977"/>
                  <a:gd name="T15" fmla="*/ 0 h 1165"/>
                  <a:gd name="T16" fmla="*/ 0 w 1977"/>
                  <a:gd name="T17" fmla="*/ 0 h 1165"/>
                  <a:gd name="T18" fmla="*/ 0 w 1977"/>
                  <a:gd name="T19" fmla="*/ 0 h 1165"/>
                  <a:gd name="T20" fmla="*/ 0 w 1977"/>
                  <a:gd name="T21" fmla="*/ 0 h 1165"/>
                  <a:gd name="T22" fmla="*/ 0 w 1977"/>
                  <a:gd name="T23" fmla="*/ 0 h 1165"/>
                  <a:gd name="T24" fmla="*/ 0 w 1977"/>
                  <a:gd name="T25" fmla="*/ 0 h 1165"/>
                  <a:gd name="T26" fmla="*/ 0 w 1977"/>
                  <a:gd name="T27" fmla="*/ 0 h 1165"/>
                  <a:gd name="T28" fmla="*/ 0 w 1977"/>
                  <a:gd name="T29" fmla="*/ 0 h 1165"/>
                  <a:gd name="T30" fmla="*/ 0 w 1977"/>
                  <a:gd name="T31" fmla="*/ 0 h 116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977"/>
                  <a:gd name="T49" fmla="*/ 0 h 1165"/>
                  <a:gd name="T50" fmla="*/ 1977 w 1977"/>
                  <a:gd name="T51" fmla="*/ 1165 h 116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977" h="1165">
                    <a:moveTo>
                      <a:pt x="0" y="1060"/>
                    </a:moveTo>
                    <a:lnTo>
                      <a:pt x="239" y="1161"/>
                    </a:lnTo>
                    <a:lnTo>
                      <a:pt x="402" y="1161"/>
                    </a:lnTo>
                    <a:lnTo>
                      <a:pt x="729" y="968"/>
                    </a:lnTo>
                    <a:lnTo>
                      <a:pt x="995" y="1001"/>
                    </a:lnTo>
                    <a:lnTo>
                      <a:pt x="1073" y="1090"/>
                    </a:lnTo>
                    <a:lnTo>
                      <a:pt x="1114" y="1165"/>
                    </a:lnTo>
                    <a:lnTo>
                      <a:pt x="1286" y="1118"/>
                    </a:lnTo>
                    <a:lnTo>
                      <a:pt x="1535" y="1144"/>
                    </a:lnTo>
                    <a:lnTo>
                      <a:pt x="1660" y="1124"/>
                    </a:lnTo>
                    <a:lnTo>
                      <a:pt x="1836" y="1149"/>
                    </a:lnTo>
                    <a:lnTo>
                      <a:pt x="1934" y="991"/>
                    </a:lnTo>
                    <a:lnTo>
                      <a:pt x="1977" y="418"/>
                    </a:lnTo>
                    <a:lnTo>
                      <a:pt x="1961" y="355"/>
                    </a:lnTo>
                    <a:lnTo>
                      <a:pt x="1862" y="301"/>
                    </a:lnTo>
                    <a:lnTo>
                      <a:pt x="1780" y="0"/>
                    </a:lnTo>
                  </a:path>
                </a:pathLst>
              </a:custGeom>
              <a:noFill/>
              <a:ln w="17463">
                <a:solidFill>
                  <a:srgbClr val="008000"/>
                </a:solidFill>
                <a:round/>
                <a:headEnd/>
                <a:tailEnd/>
              </a:ln>
            </p:spPr>
            <p:txBody>
              <a:bodyPr/>
              <a:lstStyle/>
              <a:p>
                <a:endParaRPr lang="de-DE"/>
              </a:p>
            </p:txBody>
          </p:sp>
          <p:sp>
            <p:nvSpPr>
              <p:cNvPr id="113" name="Freeform 24"/>
              <p:cNvSpPr>
                <a:spLocks/>
              </p:cNvSpPr>
              <p:nvPr/>
            </p:nvSpPr>
            <p:spPr bwMode="auto">
              <a:xfrm>
                <a:off x="4879" y="2020"/>
                <a:ext cx="381" cy="119"/>
              </a:xfrm>
              <a:custGeom>
                <a:avLst/>
                <a:gdLst>
                  <a:gd name="T0" fmla="*/ 0 w 1145"/>
                  <a:gd name="T1" fmla="*/ 0 h 239"/>
                  <a:gd name="T2" fmla="*/ 0 w 1145"/>
                  <a:gd name="T3" fmla="*/ 0 h 239"/>
                  <a:gd name="T4" fmla="*/ 0 w 1145"/>
                  <a:gd name="T5" fmla="*/ 0 h 239"/>
                  <a:gd name="T6" fmla="*/ 0 w 1145"/>
                  <a:gd name="T7" fmla="*/ 0 h 239"/>
                  <a:gd name="T8" fmla="*/ 0 w 1145"/>
                  <a:gd name="T9" fmla="*/ 0 h 239"/>
                  <a:gd name="T10" fmla="*/ 0 w 1145"/>
                  <a:gd name="T11" fmla="*/ 0 h 239"/>
                  <a:gd name="T12" fmla="*/ 0 w 1145"/>
                  <a:gd name="T13" fmla="*/ 0 h 239"/>
                  <a:gd name="T14" fmla="*/ 0 w 1145"/>
                  <a:gd name="T15" fmla="*/ 0 h 239"/>
                  <a:gd name="T16" fmla="*/ 0 w 1145"/>
                  <a:gd name="T17" fmla="*/ 0 h 239"/>
                  <a:gd name="T18" fmla="*/ 0 w 1145"/>
                  <a:gd name="T19" fmla="*/ 0 h 239"/>
                  <a:gd name="T20" fmla="*/ 0 w 1145"/>
                  <a:gd name="T21" fmla="*/ 0 h 23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45"/>
                  <a:gd name="T34" fmla="*/ 0 h 239"/>
                  <a:gd name="T35" fmla="*/ 1145 w 1145"/>
                  <a:gd name="T36" fmla="*/ 239 h 23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45" h="239">
                    <a:moveTo>
                      <a:pt x="1145" y="239"/>
                    </a:moveTo>
                    <a:lnTo>
                      <a:pt x="957" y="200"/>
                    </a:lnTo>
                    <a:lnTo>
                      <a:pt x="922" y="119"/>
                    </a:lnTo>
                    <a:lnTo>
                      <a:pt x="837" y="135"/>
                    </a:lnTo>
                    <a:lnTo>
                      <a:pt x="514" y="91"/>
                    </a:lnTo>
                    <a:lnTo>
                      <a:pt x="452" y="9"/>
                    </a:lnTo>
                    <a:lnTo>
                      <a:pt x="286" y="0"/>
                    </a:lnTo>
                    <a:lnTo>
                      <a:pt x="273" y="35"/>
                    </a:lnTo>
                    <a:lnTo>
                      <a:pt x="160" y="40"/>
                    </a:lnTo>
                    <a:lnTo>
                      <a:pt x="44" y="82"/>
                    </a:lnTo>
                    <a:lnTo>
                      <a:pt x="0" y="65"/>
                    </a:lnTo>
                  </a:path>
                </a:pathLst>
              </a:custGeom>
              <a:noFill/>
              <a:ln w="25400">
                <a:solidFill>
                  <a:srgbClr val="FF0000"/>
                </a:solidFill>
                <a:round/>
                <a:headEnd/>
                <a:tailEnd/>
              </a:ln>
            </p:spPr>
            <p:txBody>
              <a:bodyPr/>
              <a:lstStyle/>
              <a:p>
                <a:endParaRPr lang="de-DE"/>
              </a:p>
            </p:txBody>
          </p:sp>
          <p:sp>
            <p:nvSpPr>
              <p:cNvPr id="114" name="Freeform 25"/>
              <p:cNvSpPr>
                <a:spLocks/>
              </p:cNvSpPr>
              <p:nvPr/>
            </p:nvSpPr>
            <p:spPr bwMode="auto">
              <a:xfrm>
                <a:off x="4453" y="1614"/>
                <a:ext cx="459" cy="440"/>
              </a:xfrm>
              <a:custGeom>
                <a:avLst/>
                <a:gdLst>
                  <a:gd name="T0" fmla="*/ 0 w 1379"/>
                  <a:gd name="T1" fmla="*/ 1 h 879"/>
                  <a:gd name="T2" fmla="*/ 0 w 1379"/>
                  <a:gd name="T3" fmla="*/ 1 h 879"/>
                  <a:gd name="T4" fmla="*/ 0 w 1379"/>
                  <a:gd name="T5" fmla="*/ 0 h 879"/>
                  <a:gd name="T6" fmla="*/ 0 w 1379"/>
                  <a:gd name="T7" fmla="*/ 1 h 879"/>
                  <a:gd name="T8" fmla="*/ 0 w 1379"/>
                  <a:gd name="T9" fmla="*/ 1 h 879"/>
                  <a:gd name="T10" fmla="*/ 0 w 1379"/>
                  <a:gd name="T11" fmla="*/ 1 h 879"/>
                  <a:gd name="T12" fmla="*/ 0 w 1379"/>
                  <a:gd name="T13" fmla="*/ 1 h 879"/>
                  <a:gd name="T14" fmla="*/ 0 w 1379"/>
                  <a:gd name="T15" fmla="*/ 1 h 879"/>
                  <a:gd name="T16" fmla="*/ 0 w 1379"/>
                  <a:gd name="T17" fmla="*/ 1 h 879"/>
                  <a:gd name="T18" fmla="*/ 0 w 1379"/>
                  <a:gd name="T19" fmla="*/ 1 h 879"/>
                  <a:gd name="T20" fmla="*/ 0 w 1379"/>
                  <a:gd name="T21" fmla="*/ 1 h 87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79"/>
                  <a:gd name="T34" fmla="*/ 0 h 879"/>
                  <a:gd name="T35" fmla="*/ 1379 w 1379"/>
                  <a:gd name="T36" fmla="*/ 879 h 87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79" h="879">
                    <a:moveTo>
                      <a:pt x="0" y="203"/>
                    </a:moveTo>
                    <a:lnTo>
                      <a:pt x="136" y="203"/>
                    </a:lnTo>
                    <a:lnTo>
                      <a:pt x="475" y="0"/>
                    </a:lnTo>
                    <a:lnTo>
                      <a:pt x="855" y="57"/>
                    </a:lnTo>
                    <a:lnTo>
                      <a:pt x="892" y="142"/>
                    </a:lnTo>
                    <a:lnTo>
                      <a:pt x="1243" y="269"/>
                    </a:lnTo>
                    <a:lnTo>
                      <a:pt x="1359" y="572"/>
                    </a:lnTo>
                    <a:lnTo>
                      <a:pt x="1379" y="735"/>
                    </a:lnTo>
                    <a:lnTo>
                      <a:pt x="1280" y="879"/>
                    </a:lnTo>
                    <a:lnTo>
                      <a:pt x="1081" y="824"/>
                    </a:lnTo>
                    <a:lnTo>
                      <a:pt x="1051" y="749"/>
                    </a:lnTo>
                  </a:path>
                </a:pathLst>
              </a:custGeom>
              <a:noFill/>
              <a:ln w="25400">
                <a:solidFill>
                  <a:srgbClr val="FF0000"/>
                </a:solidFill>
                <a:round/>
                <a:headEnd/>
                <a:tailEnd/>
              </a:ln>
            </p:spPr>
            <p:txBody>
              <a:bodyPr/>
              <a:lstStyle/>
              <a:p>
                <a:endParaRPr lang="de-DE"/>
              </a:p>
            </p:txBody>
          </p:sp>
          <p:sp>
            <p:nvSpPr>
              <p:cNvPr id="115" name="Freeform 26"/>
              <p:cNvSpPr>
                <a:spLocks/>
              </p:cNvSpPr>
              <p:nvPr/>
            </p:nvSpPr>
            <p:spPr bwMode="auto">
              <a:xfrm>
                <a:off x="3743" y="3370"/>
                <a:ext cx="444" cy="235"/>
              </a:xfrm>
              <a:custGeom>
                <a:avLst/>
                <a:gdLst>
                  <a:gd name="T0" fmla="*/ 0 w 1332"/>
                  <a:gd name="T1" fmla="*/ 1 h 470"/>
                  <a:gd name="T2" fmla="*/ 0 w 1332"/>
                  <a:gd name="T3" fmla="*/ 1 h 470"/>
                  <a:gd name="T4" fmla="*/ 0 w 1332"/>
                  <a:gd name="T5" fmla="*/ 1 h 470"/>
                  <a:gd name="T6" fmla="*/ 0 w 1332"/>
                  <a:gd name="T7" fmla="*/ 1 h 470"/>
                  <a:gd name="T8" fmla="*/ 0 w 1332"/>
                  <a:gd name="T9" fmla="*/ 1 h 470"/>
                  <a:gd name="T10" fmla="*/ 0 w 1332"/>
                  <a:gd name="T11" fmla="*/ 1 h 470"/>
                  <a:gd name="T12" fmla="*/ 0 w 1332"/>
                  <a:gd name="T13" fmla="*/ 1 h 470"/>
                  <a:gd name="T14" fmla="*/ 0 w 1332"/>
                  <a:gd name="T15" fmla="*/ 0 h 470"/>
                  <a:gd name="T16" fmla="*/ 0 60000 65536"/>
                  <a:gd name="T17" fmla="*/ 0 60000 65536"/>
                  <a:gd name="T18" fmla="*/ 0 60000 65536"/>
                  <a:gd name="T19" fmla="*/ 0 60000 65536"/>
                  <a:gd name="T20" fmla="*/ 0 60000 65536"/>
                  <a:gd name="T21" fmla="*/ 0 60000 65536"/>
                  <a:gd name="T22" fmla="*/ 0 60000 65536"/>
                  <a:gd name="T23" fmla="*/ 0 60000 65536"/>
                  <a:gd name="T24" fmla="*/ 0 w 1332"/>
                  <a:gd name="T25" fmla="*/ 0 h 470"/>
                  <a:gd name="T26" fmla="*/ 1332 w 1332"/>
                  <a:gd name="T27" fmla="*/ 470 h 47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32" h="470">
                    <a:moveTo>
                      <a:pt x="0" y="470"/>
                    </a:moveTo>
                    <a:lnTo>
                      <a:pt x="73" y="418"/>
                    </a:lnTo>
                    <a:lnTo>
                      <a:pt x="240" y="470"/>
                    </a:lnTo>
                    <a:lnTo>
                      <a:pt x="374" y="364"/>
                    </a:lnTo>
                    <a:lnTo>
                      <a:pt x="505" y="299"/>
                    </a:lnTo>
                    <a:lnTo>
                      <a:pt x="958" y="232"/>
                    </a:lnTo>
                    <a:lnTo>
                      <a:pt x="1307" y="81"/>
                    </a:lnTo>
                    <a:lnTo>
                      <a:pt x="1332" y="0"/>
                    </a:lnTo>
                  </a:path>
                </a:pathLst>
              </a:custGeom>
              <a:noFill/>
              <a:ln w="25400">
                <a:solidFill>
                  <a:srgbClr val="FF0000"/>
                </a:solidFill>
                <a:round/>
                <a:headEnd/>
                <a:tailEnd/>
              </a:ln>
            </p:spPr>
            <p:txBody>
              <a:bodyPr/>
              <a:lstStyle/>
              <a:p>
                <a:endParaRPr lang="de-DE"/>
              </a:p>
            </p:txBody>
          </p:sp>
          <p:sp>
            <p:nvSpPr>
              <p:cNvPr id="116" name="Freeform 27"/>
              <p:cNvSpPr>
                <a:spLocks/>
              </p:cNvSpPr>
              <p:nvPr/>
            </p:nvSpPr>
            <p:spPr bwMode="auto">
              <a:xfrm>
                <a:off x="3738" y="3631"/>
                <a:ext cx="170" cy="163"/>
              </a:xfrm>
              <a:custGeom>
                <a:avLst/>
                <a:gdLst>
                  <a:gd name="T0" fmla="*/ 0 w 510"/>
                  <a:gd name="T1" fmla="*/ 0 h 327"/>
                  <a:gd name="T2" fmla="*/ 0 w 510"/>
                  <a:gd name="T3" fmla="*/ 0 h 327"/>
                  <a:gd name="T4" fmla="*/ 0 w 510"/>
                  <a:gd name="T5" fmla="*/ 0 h 327"/>
                  <a:gd name="T6" fmla="*/ 0 w 510"/>
                  <a:gd name="T7" fmla="*/ 0 h 327"/>
                  <a:gd name="T8" fmla="*/ 0 60000 65536"/>
                  <a:gd name="T9" fmla="*/ 0 60000 65536"/>
                  <a:gd name="T10" fmla="*/ 0 60000 65536"/>
                  <a:gd name="T11" fmla="*/ 0 60000 65536"/>
                  <a:gd name="T12" fmla="*/ 0 w 510"/>
                  <a:gd name="T13" fmla="*/ 0 h 327"/>
                  <a:gd name="T14" fmla="*/ 510 w 510"/>
                  <a:gd name="T15" fmla="*/ 327 h 327"/>
                </a:gdLst>
                <a:ahLst/>
                <a:cxnLst>
                  <a:cxn ang="T8">
                    <a:pos x="T0" y="T1"/>
                  </a:cxn>
                  <a:cxn ang="T9">
                    <a:pos x="T2" y="T3"/>
                  </a:cxn>
                  <a:cxn ang="T10">
                    <a:pos x="T4" y="T5"/>
                  </a:cxn>
                  <a:cxn ang="T11">
                    <a:pos x="T6" y="T7"/>
                  </a:cxn>
                </a:cxnLst>
                <a:rect l="T12" t="T13" r="T14" b="T15"/>
                <a:pathLst>
                  <a:path w="510" h="327">
                    <a:moveTo>
                      <a:pt x="0" y="0"/>
                    </a:moveTo>
                    <a:lnTo>
                      <a:pt x="8" y="153"/>
                    </a:lnTo>
                    <a:lnTo>
                      <a:pt x="328" y="218"/>
                    </a:lnTo>
                    <a:lnTo>
                      <a:pt x="510" y="327"/>
                    </a:lnTo>
                  </a:path>
                </a:pathLst>
              </a:custGeom>
              <a:noFill/>
              <a:ln w="17463">
                <a:solidFill>
                  <a:srgbClr val="008000"/>
                </a:solidFill>
                <a:round/>
                <a:headEnd/>
                <a:tailEnd/>
              </a:ln>
            </p:spPr>
            <p:txBody>
              <a:bodyPr/>
              <a:lstStyle/>
              <a:p>
                <a:endParaRPr lang="de-DE"/>
              </a:p>
            </p:txBody>
          </p:sp>
          <p:sp>
            <p:nvSpPr>
              <p:cNvPr id="117" name="Freeform 28"/>
              <p:cNvSpPr>
                <a:spLocks/>
              </p:cNvSpPr>
              <p:nvPr/>
            </p:nvSpPr>
            <p:spPr bwMode="auto">
              <a:xfrm>
                <a:off x="2525" y="1864"/>
                <a:ext cx="279" cy="1104"/>
              </a:xfrm>
              <a:custGeom>
                <a:avLst/>
                <a:gdLst>
                  <a:gd name="T0" fmla="*/ 0 w 836"/>
                  <a:gd name="T1" fmla="*/ 1 h 2208"/>
                  <a:gd name="T2" fmla="*/ 0 w 836"/>
                  <a:gd name="T3" fmla="*/ 1 h 2208"/>
                  <a:gd name="T4" fmla="*/ 0 w 836"/>
                  <a:gd name="T5" fmla="*/ 1 h 2208"/>
                  <a:gd name="T6" fmla="*/ 0 w 836"/>
                  <a:gd name="T7" fmla="*/ 1 h 2208"/>
                  <a:gd name="T8" fmla="*/ 0 w 836"/>
                  <a:gd name="T9" fmla="*/ 1 h 2208"/>
                  <a:gd name="T10" fmla="*/ 0 w 836"/>
                  <a:gd name="T11" fmla="*/ 1 h 2208"/>
                  <a:gd name="T12" fmla="*/ 0 w 836"/>
                  <a:gd name="T13" fmla="*/ 1 h 2208"/>
                  <a:gd name="T14" fmla="*/ 0 w 836"/>
                  <a:gd name="T15" fmla="*/ 1 h 2208"/>
                  <a:gd name="T16" fmla="*/ 0 w 836"/>
                  <a:gd name="T17" fmla="*/ 1 h 2208"/>
                  <a:gd name="T18" fmla="*/ 0 w 836"/>
                  <a:gd name="T19" fmla="*/ 1 h 2208"/>
                  <a:gd name="T20" fmla="*/ 0 w 836"/>
                  <a:gd name="T21" fmla="*/ 1 h 2208"/>
                  <a:gd name="T22" fmla="*/ 0 w 836"/>
                  <a:gd name="T23" fmla="*/ 1 h 2208"/>
                  <a:gd name="T24" fmla="*/ 0 w 836"/>
                  <a:gd name="T25" fmla="*/ 1 h 2208"/>
                  <a:gd name="T26" fmla="*/ 0 w 836"/>
                  <a:gd name="T27" fmla="*/ 1 h 2208"/>
                  <a:gd name="T28" fmla="*/ 0 w 836"/>
                  <a:gd name="T29" fmla="*/ 1 h 2208"/>
                  <a:gd name="T30" fmla="*/ 0 w 836"/>
                  <a:gd name="T31" fmla="*/ 1 h 2208"/>
                  <a:gd name="T32" fmla="*/ 0 w 836"/>
                  <a:gd name="T33" fmla="*/ 1 h 2208"/>
                  <a:gd name="T34" fmla="*/ 0 w 836"/>
                  <a:gd name="T35" fmla="*/ 1 h 2208"/>
                  <a:gd name="T36" fmla="*/ 0 w 836"/>
                  <a:gd name="T37" fmla="*/ 1 h 2208"/>
                  <a:gd name="T38" fmla="*/ 0 w 836"/>
                  <a:gd name="T39" fmla="*/ 1 h 2208"/>
                  <a:gd name="T40" fmla="*/ 0 w 836"/>
                  <a:gd name="T41" fmla="*/ 1 h 2208"/>
                  <a:gd name="T42" fmla="*/ 0 w 836"/>
                  <a:gd name="T43" fmla="*/ 1 h 2208"/>
                  <a:gd name="T44" fmla="*/ 0 w 836"/>
                  <a:gd name="T45" fmla="*/ 1 h 2208"/>
                  <a:gd name="T46" fmla="*/ 0 w 836"/>
                  <a:gd name="T47" fmla="*/ 1 h 2208"/>
                  <a:gd name="T48" fmla="*/ 0 w 836"/>
                  <a:gd name="T49" fmla="*/ 1 h 2208"/>
                  <a:gd name="T50" fmla="*/ 0 w 836"/>
                  <a:gd name="T51" fmla="*/ 1 h 2208"/>
                  <a:gd name="T52" fmla="*/ 0 w 836"/>
                  <a:gd name="T53" fmla="*/ 1 h 2208"/>
                  <a:gd name="T54" fmla="*/ 0 w 836"/>
                  <a:gd name="T55" fmla="*/ 1 h 2208"/>
                  <a:gd name="T56" fmla="*/ 0 w 836"/>
                  <a:gd name="T57" fmla="*/ 1 h 2208"/>
                  <a:gd name="T58" fmla="*/ 0 w 836"/>
                  <a:gd name="T59" fmla="*/ 1 h 2208"/>
                  <a:gd name="T60" fmla="*/ 0 w 836"/>
                  <a:gd name="T61" fmla="*/ 1 h 2208"/>
                  <a:gd name="T62" fmla="*/ 0 w 836"/>
                  <a:gd name="T63" fmla="*/ 1 h 2208"/>
                  <a:gd name="T64" fmla="*/ 0 w 836"/>
                  <a:gd name="T65" fmla="*/ 1 h 2208"/>
                  <a:gd name="T66" fmla="*/ 0 w 836"/>
                  <a:gd name="T67" fmla="*/ 1 h 2208"/>
                  <a:gd name="T68" fmla="*/ 0 w 836"/>
                  <a:gd name="T69" fmla="*/ 1 h 2208"/>
                  <a:gd name="T70" fmla="*/ 0 w 836"/>
                  <a:gd name="T71" fmla="*/ 1 h 2208"/>
                  <a:gd name="T72" fmla="*/ 0 w 836"/>
                  <a:gd name="T73" fmla="*/ 1 h 2208"/>
                  <a:gd name="T74" fmla="*/ 0 w 836"/>
                  <a:gd name="T75" fmla="*/ 1 h 2208"/>
                  <a:gd name="T76" fmla="*/ 0 w 836"/>
                  <a:gd name="T77" fmla="*/ 1 h 2208"/>
                  <a:gd name="T78" fmla="*/ 0 w 836"/>
                  <a:gd name="T79" fmla="*/ 1 h 2208"/>
                  <a:gd name="T80" fmla="*/ 0 w 836"/>
                  <a:gd name="T81" fmla="*/ 0 h 220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836"/>
                  <a:gd name="T124" fmla="*/ 0 h 2208"/>
                  <a:gd name="T125" fmla="*/ 836 w 836"/>
                  <a:gd name="T126" fmla="*/ 2208 h 220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836" h="2208">
                    <a:moveTo>
                      <a:pt x="0" y="2208"/>
                    </a:moveTo>
                    <a:lnTo>
                      <a:pt x="0" y="2136"/>
                    </a:lnTo>
                    <a:lnTo>
                      <a:pt x="100" y="2130"/>
                    </a:lnTo>
                    <a:lnTo>
                      <a:pt x="165" y="2040"/>
                    </a:lnTo>
                    <a:lnTo>
                      <a:pt x="165" y="1875"/>
                    </a:lnTo>
                    <a:lnTo>
                      <a:pt x="260" y="1850"/>
                    </a:lnTo>
                    <a:lnTo>
                      <a:pt x="294" y="1866"/>
                    </a:lnTo>
                    <a:lnTo>
                      <a:pt x="366" y="1831"/>
                    </a:lnTo>
                    <a:lnTo>
                      <a:pt x="475" y="1843"/>
                    </a:lnTo>
                    <a:lnTo>
                      <a:pt x="567" y="1823"/>
                    </a:lnTo>
                    <a:lnTo>
                      <a:pt x="586" y="1757"/>
                    </a:lnTo>
                    <a:lnTo>
                      <a:pt x="623" y="1717"/>
                    </a:lnTo>
                    <a:lnTo>
                      <a:pt x="627" y="1654"/>
                    </a:lnTo>
                    <a:lnTo>
                      <a:pt x="737" y="1539"/>
                    </a:lnTo>
                    <a:lnTo>
                      <a:pt x="792" y="1521"/>
                    </a:lnTo>
                    <a:lnTo>
                      <a:pt x="792" y="1450"/>
                    </a:lnTo>
                    <a:lnTo>
                      <a:pt x="747" y="1349"/>
                    </a:lnTo>
                    <a:lnTo>
                      <a:pt x="806" y="1291"/>
                    </a:lnTo>
                    <a:lnTo>
                      <a:pt x="756" y="1238"/>
                    </a:lnTo>
                    <a:lnTo>
                      <a:pt x="783" y="1162"/>
                    </a:lnTo>
                    <a:lnTo>
                      <a:pt x="753" y="1083"/>
                    </a:lnTo>
                    <a:lnTo>
                      <a:pt x="821" y="1060"/>
                    </a:lnTo>
                    <a:lnTo>
                      <a:pt x="836" y="981"/>
                    </a:lnTo>
                    <a:lnTo>
                      <a:pt x="780" y="850"/>
                    </a:lnTo>
                    <a:lnTo>
                      <a:pt x="721" y="829"/>
                    </a:lnTo>
                    <a:lnTo>
                      <a:pt x="637" y="855"/>
                    </a:lnTo>
                    <a:lnTo>
                      <a:pt x="601" y="912"/>
                    </a:lnTo>
                    <a:lnTo>
                      <a:pt x="574" y="825"/>
                    </a:lnTo>
                    <a:lnTo>
                      <a:pt x="681" y="795"/>
                    </a:lnTo>
                    <a:lnTo>
                      <a:pt x="646" y="768"/>
                    </a:lnTo>
                    <a:lnTo>
                      <a:pt x="618" y="641"/>
                    </a:lnTo>
                    <a:lnTo>
                      <a:pt x="684" y="522"/>
                    </a:lnTo>
                    <a:lnTo>
                      <a:pt x="667" y="478"/>
                    </a:lnTo>
                    <a:lnTo>
                      <a:pt x="703" y="419"/>
                    </a:lnTo>
                    <a:lnTo>
                      <a:pt x="703" y="385"/>
                    </a:lnTo>
                    <a:lnTo>
                      <a:pt x="733" y="360"/>
                    </a:lnTo>
                    <a:lnTo>
                      <a:pt x="745" y="296"/>
                    </a:lnTo>
                    <a:lnTo>
                      <a:pt x="711" y="252"/>
                    </a:lnTo>
                    <a:lnTo>
                      <a:pt x="730" y="176"/>
                    </a:lnTo>
                    <a:lnTo>
                      <a:pt x="764" y="116"/>
                    </a:lnTo>
                    <a:lnTo>
                      <a:pt x="714" y="0"/>
                    </a:lnTo>
                  </a:path>
                </a:pathLst>
              </a:custGeom>
              <a:noFill/>
              <a:ln w="17463">
                <a:solidFill>
                  <a:srgbClr val="FF48C8"/>
                </a:solidFill>
                <a:round/>
                <a:headEnd/>
                <a:tailEnd/>
              </a:ln>
            </p:spPr>
            <p:txBody>
              <a:bodyPr/>
              <a:lstStyle/>
              <a:p>
                <a:endParaRPr lang="de-DE"/>
              </a:p>
            </p:txBody>
          </p:sp>
          <p:sp>
            <p:nvSpPr>
              <p:cNvPr id="118" name="Freeform 29"/>
              <p:cNvSpPr>
                <a:spLocks/>
              </p:cNvSpPr>
              <p:nvPr/>
            </p:nvSpPr>
            <p:spPr bwMode="auto">
              <a:xfrm>
                <a:off x="2381" y="2957"/>
                <a:ext cx="209" cy="500"/>
              </a:xfrm>
              <a:custGeom>
                <a:avLst/>
                <a:gdLst>
                  <a:gd name="T0" fmla="*/ 0 w 626"/>
                  <a:gd name="T1" fmla="*/ 0 h 1001"/>
                  <a:gd name="T2" fmla="*/ 0 w 626"/>
                  <a:gd name="T3" fmla="*/ 0 h 1001"/>
                  <a:gd name="T4" fmla="*/ 0 w 626"/>
                  <a:gd name="T5" fmla="*/ 0 h 1001"/>
                  <a:gd name="T6" fmla="*/ 0 w 626"/>
                  <a:gd name="T7" fmla="*/ 0 h 1001"/>
                  <a:gd name="T8" fmla="*/ 0 w 626"/>
                  <a:gd name="T9" fmla="*/ 0 h 1001"/>
                  <a:gd name="T10" fmla="*/ 0 w 626"/>
                  <a:gd name="T11" fmla="*/ 0 h 1001"/>
                  <a:gd name="T12" fmla="*/ 0 w 626"/>
                  <a:gd name="T13" fmla="*/ 0 h 1001"/>
                  <a:gd name="T14" fmla="*/ 0 w 626"/>
                  <a:gd name="T15" fmla="*/ 0 h 1001"/>
                  <a:gd name="T16" fmla="*/ 0 w 626"/>
                  <a:gd name="T17" fmla="*/ 0 h 1001"/>
                  <a:gd name="T18" fmla="*/ 0 w 626"/>
                  <a:gd name="T19" fmla="*/ 0 h 100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26"/>
                  <a:gd name="T31" fmla="*/ 0 h 1001"/>
                  <a:gd name="T32" fmla="*/ 626 w 626"/>
                  <a:gd name="T33" fmla="*/ 1001 h 100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26" h="1001">
                    <a:moveTo>
                      <a:pt x="428" y="16"/>
                    </a:moveTo>
                    <a:lnTo>
                      <a:pt x="137" y="0"/>
                    </a:lnTo>
                    <a:lnTo>
                      <a:pt x="60" y="58"/>
                    </a:lnTo>
                    <a:lnTo>
                      <a:pt x="0" y="339"/>
                    </a:lnTo>
                    <a:lnTo>
                      <a:pt x="49" y="410"/>
                    </a:lnTo>
                    <a:lnTo>
                      <a:pt x="52" y="544"/>
                    </a:lnTo>
                    <a:lnTo>
                      <a:pt x="146" y="747"/>
                    </a:lnTo>
                    <a:lnTo>
                      <a:pt x="380" y="927"/>
                    </a:lnTo>
                    <a:lnTo>
                      <a:pt x="518" y="927"/>
                    </a:lnTo>
                    <a:lnTo>
                      <a:pt x="626" y="1001"/>
                    </a:lnTo>
                  </a:path>
                </a:pathLst>
              </a:custGeom>
              <a:noFill/>
              <a:ln w="25400">
                <a:solidFill>
                  <a:srgbClr val="FF0000"/>
                </a:solidFill>
                <a:round/>
                <a:headEnd/>
                <a:tailEnd/>
              </a:ln>
            </p:spPr>
            <p:txBody>
              <a:bodyPr/>
              <a:lstStyle/>
              <a:p>
                <a:endParaRPr lang="de-DE"/>
              </a:p>
            </p:txBody>
          </p:sp>
          <p:sp>
            <p:nvSpPr>
              <p:cNvPr id="119" name="Freeform 30"/>
              <p:cNvSpPr>
                <a:spLocks/>
              </p:cNvSpPr>
              <p:nvPr/>
            </p:nvSpPr>
            <p:spPr bwMode="auto">
              <a:xfrm>
                <a:off x="4454" y="1750"/>
                <a:ext cx="37" cy="43"/>
              </a:xfrm>
              <a:custGeom>
                <a:avLst/>
                <a:gdLst>
                  <a:gd name="T0" fmla="*/ 0 w 113"/>
                  <a:gd name="T1" fmla="*/ 0 h 88"/>
                  <a:gd name="T2" fmla="*/ 0 w 113"/>
                  <a:gd name="T3" fmla="*/ 0 h 88"/>
                  <a:gd name="T4" fmla="*/ 0 w 113"/>
                  <a:gd name="T5" fmla="*/ 0 h 88"/>
                  <a:gd name="T6" fmla="*/ 0 60000 65536"/>
                  <a:gd name="T7" fmla="*/ 0 60000 65536"/>
                  <a:gd name="T8" fmla="*/ 0 60000 65536"/>
                  <a:gd name="T9" fmla="*/ 0 w 113"/>
                  <a:gd name="T10" fmla="*/ 0 h 88"/>
                  <a:gd name="T11" fmla="*/ 113 w 113"/>
                  <a:gd name="T12" fmla="*/ 88 h 88"/>
                </a:gdLst>
                <a:ahLst/>
                <a:cxnLst>
                  <a:cxn ang="T6">
                    <a:pos x="T0" y="T1"/>
                  </a:cxn>
                  <a:cxn ang="T7">
                    <a:pos x="T2" y="T3"/>
                  </a:cxn>
                  <a:cxn ang="T8">
                    <a:pos x="T4" y="T5"/>
                  </a:cxn>
                </a:cxnLst>
                <a:rect l="T9" t="T10" r="T11" b="T12"/>
                <a:pathLst>
                  <a:path w="113" h="88">
                    <a:moveTo>
                      <a:pt x="0" y="0"/>
                    </a:moveTo>
                    <a:lnTo>
                      <a:pt x="108" y="0"/>
                    </a:lnTo>
                    <a:lnTo>
                      <a:pt x="113" y="88"/>
                    </a:lnTo>
                  </a:path>
                </a:pathLst>
              </a:custGeom>
              <a:noFill/>
              <a:ln w="25400">
                <a:solidFill>
                  <a:srgbClr val="FF0000"/>
                </a:solidFill>
                <a:round/>
                <a:headEnd/>
                <a:tailEnd/>
              </a:ln>
            </p:spPr>
            <p:txBody>
              <a:bodyPr/>
              <a:lstStyle/>
              <a:p>
                <a:endParaRPr lang="de-DE"/>
              </a:p>
            </p:txBody>
          </p:sp>
          <p:sp>
            <p:nvSpPr>
              <p:cNvPr id="120" name="Line 31"/>
              <p:cNvSpPr>
                <a:spLocks noChangeShapeType="1"/>
              </p:cNvSpPr>
              <p:nvPr/>
            </p:nvSpPr>
            <p:spPr bwMode="auto">
              <a:xfrm flipV="1">
                <a:off x="3740" y="1959"/>
                <a:ext cx="1" cy="52"/>
              </a:xfrm>
              <a:prstGeom prst="line">
                <a:avLst/>
              </a:prstGeom>
              <a:noFill/>
              <a:ln w="17463">
                <a:solidFill>
                  <a:srgbClr val="008000"/>
                </a:solidFill>
                <a:round/>
                <a:headEnd/>
                <a:tailEnd/>
              </a:ln>
            </p:spPr>
            <p:txBody>
              <a:bodyPr/>
              <a:lstStyle/>
              <a:p>
                <a:endParaRPr lang="de-DE"/>
              </a:p>
            </p:txBody>
          </p:sp>
          <p:sp>
            <p:nvSpPr>
              <p:cNvPr id="121" name="Line 32"/>
              <p:cNvSpPr>
                <a:spLocks noChangeShapeType="1"/>
              </p:cNvSpPr>
              <p:nvPr/>
            </p:nvSpPr>
            <p:spPr bwMode="auto">
              <a:xfrm>
                <a:off x="3947" y="1911"/>
                <a:ext cx="21" cy="82"/>
              </a:xfrm>
              <a:prstGeom prst="line">
                <a:avLst/>
              </a:prstGeom>
              <a:noFill/>
              <a:ln w="17463">
                <a:solidFill>
                  <a:srgbClr val="008000"/>
                </a:solidFill>
                <a:round/>
                <a:headEnd/>
                <a:tailEnd/>
              </a:ln>
            </p:spPr>
            <p:txBody>
              <a:bodyPr/>
              <a:lstStyle/>
              <a:p>
                <a:endParaRPr lang="de-DE"/>
              </a:p>
            </p:txBody>
          </p:sp>
          <p:sp>
            <p:nvSpPr>
              <p:cNvPr id="122" name="Freeform 42"/>
              <p:cNvSpPr>
                <a:spLocks/>
              </p:cNvSpPr>
              <p:nvPr/>
            </p:nvSpPr>
            <p:spPr bwMode="auto">
              <a:xfrm flipV="1">
                <a:off x="4684" y="2903"/>
                <a:ext cx="13" cy="18"/>
              </a:xfrm>
              <a:custGeom>
                <a:avLst/>
                <a:gdLst>
                  <a:gd name="T0" fmla="*/ 0 w 27"/>
                  <a:gd name="T1" fmla="*/ 0 h 31"/>
                  <a:gd name="T2" fmla="*/ 0 w 27"/>
                  <a:gd name="T3" fmla="*/ 1 h 31"/>
                  <a:gd name="T4" fmla="*/ 0 w 27"/>
                  <a:gd name="T5" fmla="*/ 1 h 31"/>
                  <a:gd name="T6" fmla="*/ 0 60000 65536"/>
                  <a:gd name="T7" fmla="*/ 0 60000 65536"/>
                  <a:gd name="T8" fmla="*/ 0 60000 65536"/>
                  <a:gd name="T9" fmla="*/ 0 w 27"/>
                  <a:gd name="T10" fmla="*/ 0 h 31"/>
                  <a:gd name="T11" fmla="*/ 27 w 27"/>
                  <a:gd name="T12" fmla="*/ 31 h 31"/>
                </a:gdLst>
                <a:ahLst/>
                <a:cxnLst>
                  <a:cxn ang="T6">
                    <a:pos x="T0" y="T1"/>
                  </a:cxn>
                  <a:cxn ang="T7">
                    <a:pos x="T2" y="T3"/>
                  </a:cxn>
                  <a:cxn ang="T8">
                    <a:pos x="T4" y="T5"/>
                  </a:cxn>
                </a:cxnLst>
                <a:rect l="T9" t="T10" r="T11" b="T12"/>
                <a:pathLst>
                  <a:path w="27" h="31">
                    <a:moveTo>
                      <a:pt x="0" y="0"/>
                    </a:moveTo>
                    <a:lnTo>
                      <a:pt x="15" y="17"/>
                    </a:lnTo>
                    <a:lnTo>
                      <a:pt x="27" y="31"/>
                    </a:lnTo>
                  </a:path>
                </a:pathLst>
              </a:custGeom>
              <a:noFill/>
              <a:ln w="25400">
                <a:solidFill>
                  <a:srgbClr val="FF0000"/>
                </a:solidFill>
                <a:round/>
                <a:headEnd/>
                <a:tailEnd/>
              </a:ln>
            </p:spPr>
            <p:txBody>
              <a:bodyPr/>
              <a:lstStyle/>
              <a:p>
                <a:endParaRPr lang="de-DE"/>
              </a:p>
            </p:txBody>
          </p:sp>
          <p:sp>
            <p:nvSpPr>
              <p:cNvPr id="123" name="Line 43"/>
              <p:cNvSpPr>
                <a:spLocks noChangeShapeType="1"/>
              </p:cNvSpPr>
              <p:nvPr/>
            </p:nvSpPr>
            <p:spPr bwMode="auto">
              <a:xfrm>
                <a:off x="4216" y="3380"/>
                <a:ext cx="8" cy="3"/>
              </a:xfrm>
              <a:prstGeom prst="line">
                <a:avLst/>
              </a:prstGeom>
              <a:noFill/>
              <a:ln w="25400">
                <a:solidFill>
                  <a:srgbClr val="FF0000"/>
                </a:solidFill>
                <a:round/>
                <a:headEnd/>
                <a:tailEnd/>
              </a:ln>
            </p:spPr>
            <p:txBody>
              <a:bodyPr/>
              <a:lstStyle/>
              <a:p>
                <a:endParaRPr lang="de-DE"/>
              </a:p>
            </p:txBody>
          </p:sp>
          <p:sp>
            <p:nvSpPr>
              <p:cNvPr id="124" name="Freeform 44"/>
              <p:cNvSpPr>
                <a:spLocks/>
              </p:cNvSpPr>
              <p:nvPr/>
            </p:nvSpPr>
            <p:spPr bwMode="auto">
              <a:xfrm flipV="1">
                <a:off x="4249" y="3392"/>
                <a:ext cx="4" cy="1"/>
              </a:xfrm>
              <a:custGeom>
                <a:avLst/>
                <a:gdLst>
                  <a:gd name="T0" fmla="*/ 0 w 8"/>
                  <a:gd name="T1" fmla="*/ 1 h 2"/>
                  <a:gd name="T2" fmla="*/ 0 w 8"/>
                  <a:gd name="T3" fmla="*/ 1 h 2"/>
                  <a:gd name="T4" fmla="*/ 1 w 8"/>
                  <a:gd name="T5" fmla="*/ 0 h 2"/>
                  <a:gd name="T6" fmla="*/ 0 60000 65536"/>
                  <a:gd name="T7" fmla="*/ 0 60000 65536"/>
                  <a:gd name="T8" fmla="*/ 0 60000 65536"/>
                  <a:gd name="T9" fmla="*/ 0 w 8"/>
                  <a:gd name="T10" fmla="*/ 0 h 2"/>
                  <a:gd name="T11" fmla="*/ 8 w 8"/>
                  <a:gd name="T12" fmla="*/ 2 h 2"/>
                </a:gdLst>
                <a:ahLst/>
                <a:cxnLst>
                  <a:cxn ang="T6">
                    <a:pos x="T0" y="T1"/>
                  </a:cxn>
                  <a:cxn ang="T7">
                    <a:pos x="T2" y="T3"/>
                  </a:cxn>
                  <a:cxn ang="T8">
                    <a:pos x="T4" y="T5"/>
                  </a:cxn>
                </a:cxnLst>
                <a:rect l="T9" t="T10" r="T11" b="T12"/>
                <a:pathLst>
                  <a:path w="8" h="2">
                    <a:moveTo>
                      <a:pt x="0" y="2"/>
                    </a:moveTo>
                    <a:lnTo>
                      <a:pt x="0" y="2"/>
                    </a:lnTo>
                    <a:lnTo>
                      <a:pt x="8" y="0"/>
                    </a:lnTo>
                  </a:path>
                </a:pathLst>
              </a:custGeom>
              <a:noFill/>
              <a:ln w="25400">
                <a:solidFill>
                  <a:srgbClr val="FF0000"/>
                </a:solidFill>
                <a:round/>
                <a:headEnd/>
                <a:tailEnd/>
              </a:ln>
            </p:spPr>
            <p:txBody>
              <a:bodyPr/>
              <a:lstStyle/>
              <a:p>
                <a:endParaRPr lang="de-DE"/>
              </a:p>
            </p:txBody>
          </p:sp>
          <p:sp>
            <p:nvSpPr>
              <p:cNvPr id="125" name="Line 45"/>
              <p:cNvSpPr>
                <a:spLocks noChangeShapeType="1"/>
              </p:cNvSpPr>
              <p:nvPr/>
            </p:nvSpPr>
            <p:spPr bwMode="auto">
              <a:xfrm>
                <a:off x="4257" y="3390"/>
                <a:ext cx="1" cy="1"/>
              </a:xfrm>
              <a:prstGeom prst="line">
                <a:avLst/>
              </a:prstGeom>
              <a:noFill/>
              <a:ln w="25400">
                <a:solidFill>
                  <a:srgbClr val="FF0000"/>
                </a:solidFill>
                <a:round/>
                <a:headEnd/>
                <a:tailEnd/>
              </a:ln>
            </p:spPr>
            <p:txBody>
              <a:bodyPr/>
              <a:lstStyle/>
              <a:p>
                <a:endParaRPr lang="de-DE"/>
              </a:p>
            </p:txBody>
          </p:sp>
          <p:sp>
            <p:nvSpPr>
              <p:cNvPr id="126" name="Freeform 52"/>
              <p:cNvSpPr>
                <a:spLocks/>
              </p:cNvSpPr>
              <p:nvPr/>
            </p:nvSpPr>
            <p:spPr bwMode="auto">
              <a:xfrm>
                <a:off x="3728" y="3055"/>
                <a:ext cx="95" cy="58"/>
              </a:xfrm>
              <a:custGeom>
                <a:avLst/>
                <a:gdLst>
                  <a:gd name="T0" fmla="*/ 0 w 287"/>
                  <a:gd name="T1" fmla="*/ 0 h 115"/>
                  <a:gd name="T2" fmla="*/ 0 w 287"/>
                  <a:gd name="T3" fmla="*/ 1 h 115"/>
                  <a:gd name="T4" fmla="*/ 0 w 287"/>
                  <a:gd name="T5" fmla="*/ 1 h 115"/>
                  <a:gd name="T6" fmla="*/ 0 60000 65536"/>
                  <a:gd name="T7" fmla="*/ 0 60000 65536"/>
                  <a:gd name="T8" fmla="*/ 0 60000 65536"/>
                  <a:gd name="T9" fmla="*/ 0 w 287"/>
                  <a:gd name="T10" fmla="*/ 0 h 115"/>
                  <a:gd name="T11" fmla="*/ 287 w 287"/>
                  <a:gd name="T12" fmla="*/ 115 h 115"/>
                </a:gdLst>
                <a:ahLst/>
                <a:cxnLst>
                  <a:cxn ang="T6">
                    <a:pos x="T0" y="T1"/>
                  </a:cxn>
                  <a:cxn ang="T7">
                    <a:pos x="T2" y="T3"/>
                  </a:cxn>
                  <a:cxn ang="T8">
                    <a:pos x="T4" y="T5"/>
                  </a:cxn>
                </a:cxnLst>
                <a:rect l="T9" t="T10" r="T11" b="T12"/>
                <a:pathLst>
                  <a:path w="287" h="115">
                    <a:moveTo>
                      <a:pt x="0" y="0"/>
                    </a:moveTo>
                    <a:lnTo>
                      <a:pt x="174" y="3"/>
                    </a:lnTo>
                    <a:lnTo>
                      <a:pt x="287" y="115"/>
                    </a:lnTo>
                  </a:path>
                </a:pathLst>
              </a:custGeom>
              <a:noFill/>
              <a:ln w="17463">
                <a:solidFill>
                  <a:srgbClr val="008000"/>
                </a:solidFill>
                <a:round/>
                <a:headEnd/>
                <a:tailEnd/>
              </a:ln>
            </p:spPr>
            <p:txBody>
              <a:bodyPr/>
              <a:lstStyle/>
              <a:p>
                <a:endParaRPr lang="de-DE"/>
              </a:p>
            </p:txBody>
          </p:sp>
          <p:sp>
            <p:nvSpPr>
              <p:cNvPr id="127" name="Freeform 53"/>
              <p:cNvSpPr>
                <a:spLocks/>
              </p:cNvSpPr>
              <p:nvPr/>
            </p:nvSpPr>
            <p:spPr bwMode="auto">
              <a:xfrm>
                <a:off x="3800" y="1997"/>
                <a:ext cx="979" cy="1519"/>
              </a:xfrm>
              <a:custGeom>
                <a:avLst/>
                <a:gdLst>
                  <a:gd name="T0" fmla="*/ 0 w 2939"/>
                  <a:gd name="T1" fmla="*/ 0 h 3038"/>
                  <a:gd name="T2" fmla="*/ 0 w 2939"/>
                  <a:gd name="T3" fmla="*/ 1 h 3038"/>
                  <a:gd name="T4" fmla="*/ 0 w 2939"/>
                  <a:gd name="T5" fmla="*/ 1 h 3038"/>
                  <a:gd name="T6" fmla="*/ 0 w 2939"/>
                  <a:gd name="T7" fmla="*/ 1 h 3038"/>
                  <a:gd name="T8" fmla="*/ 0 w 2939"/>
                  <a:gd name="T9" fmla="*/ 1 h 3038"/>
                  <a:gd name="T10" fmla="*/ 0 w 2939"/>
                  <a:gd name="T11" fmla="*/ 1 h 3038"/>
                  <a:gd name="T12" fmla="*/ 0 w 2939"/>
                  <a:gd name="T13" fmla="*/ 1 h 3038"/>
                  <a:gd name="T14" fmla="*/ 0 w 2939"/>
                  <a:gd name="T15" fmla="*/ 1 h 3038"/>
                  <a:gd name="T16" fmla="*/ 0 w 2939"/>
                  <a:gd name="T17" fmla="*/ 1 h 3038"/>
                  <a:gd name="T18" fmla="*/ 0 w 2939"/>
                  <a:gd name="T19" fmla="*/ 1 h 3038"/>
                  <a:gd name="T20" fmla="*/ 0 w 2939"/>
                  <a:gd name="T21" fmla="*/ 1 h 3038"/>
                  <a:gd name="T22" fmla="*/ 0 w 2939"/>
                  <a:gd name="T23" fmla="*/ 1 h 3038"/>
                  <a:gd name="T24" fmla="*/ 0 w 2939"/>
                  <a:gd name="T25" fmla="*/ 1 h 3038"/>
                  <a:gd name="T26" fmla="*/ 0 w 2939"/>
                  <a:gd name="T27" fmla="*/ 1 h 3038"/>
                  <a:gd name="T28" fmla="*/ 0 w 2939"/>
                  <a:gd name="T29" fmla="*/ 1 h 3038"/>
                  <a:gd name="T30" fmla="*/ 0 w 2939"/>
                  <a:gd name="T31" fmla="*/ 1 h 3038"/>
                  <a:gd name="T32" fmla="*/ 0 w 2939"/>
                  <a:gd name="T33" fmla="*/ 1 h 3038"/>
                  <a:gd name="T34" fmla="*/ 0 w 2939"/>
                  <a:gd name="T35" fmla="*/ 1 h 3038"/>
                  <a:gd name="T36" fmla="*/ 0 w 2939"/>
                  <a:gd name="T37" fmla="*/ 1 h 3038"/>
                  <a:gd name="T38" fmla="*/ 0 w 2939"/>
                  <a:gd name="T39" fmla="*/ 1 h 3038"/>
                  <a:gd name="T40" fmla="*/ 0 w 2939"/>
                  <a:gd name="T41" fmla="*/ 1 h 3038"/>
                  <a:gd name="T42" fmla="*/ 0 w 2939"/>
                  <a:gd name="T43" fmla="*/ 1 h 3038"/>
                  <a:gd name="T44" fmla="*/ 0 w 2939"/>
                  <a:gd name="T45" fmla="*/ 1 h 3038"/>
                  <a:gd name="T46" fmla="*/ 0 w 2939"/>
                  <a:gd name="T47" fmla="*/ 1 h 3038"/>
                  <a:gd name="T48" fmla="*/ 0 w 2939"/>
                  <a:gd name="T49" fmla="*/ 1 h 3038"/>
                  <a:gd name="T50" fmla="*/ 0 w 2939"/>
                  <a:gd name="T51" fmla="*/ 1 h 3038"/>
                  <a:gd name="T52" fmla="*/ 0 w 2939"/>
                  <a:gd name="T53" fmla="*/ 1 h 3038"/>
                  <a:gd name="T54" fmla="*/ 0 w 2939"/>
                  <a:gd name="T55" fmla="*/ 1 h 3038"/>
                  <a:gd name="T56" fmla="*/ 0 w 2939"/>
                  <a:gd name="T57" fmla="*/ 1 h 3038"/>
                  <a:gd name="T58" fmla="*/ 0 w 2939"/>
                  <a:gd name="T59" fmla="*/ 1 h 3038"/>
                  <a:gd name="T60" fmla="*/ 0 w 2939"/>
                  <a:gd name="T61" fmla="*/ 1 h 3038"/>
                  <a:gd name="T62" fmla="*/ 0 w 2939"/>
                  <a:gd name="T63" fmla="*/ 1 h 3038"/>
                  <a:gd name="T64" fmla="*/ 0 w 2939"/>
                  <a:gd name="T65" fmla="*/ 1 h 3038"/>
                  <a:gd name="T66" fmla="*/ 0 w 2939"/>
                  <a:gd name="T67" fmla="*/ 1 h 3038"/>
                  <a:gd name="T68" fmla="*/ 0 w 2939"/>
                  <a:gd name="T69" fmla="*/ 1 h 3038"/>
                  <a:gd name="T70" fmla="*/ 0 w 2939"/>
                  <a:gd name="T71" fmla="*/ 1 h 3038"/>
                  <a:gd name="T72" fmla="*/ 0 w 2939"/>
                  <a:gd name="T73" fmla="*/ 1 h 3038"/>
                  <a:gd name="T74" fmla="*/ 0 w 2939"/>
                  <a:gd name="T75" fmla="*/ 1 h 3038"/>
                  <a:gd name="T76" fmla="*/ 0 w 2939"/>
                  <a:gd name="T77" fmla="*/ 1 h 303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939"/>
                  <a:gd name="T118" fmla="*/ 0 h 3038"/>
                  <a:gd name="T119" fmla="*/ 2939 w 2939"/>
                  <a:gd name="T120" fmla="*/ 3038 h 303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939" h="3038">
                    <a:moveTo>
                      <a:pt x="2939" y="0"/>
                    </a:moveTo>
                    <a:lnTo>
                      <a:pt x="2939" y="202"/>
                    </a:lnTo>
                    <a:lnTo>
                      <a:pt x="2810" y="373"/>
                    </a:lnTo>
                    <a:lnTo>
                      <a:pt x="2467" y="483"/>
                    </a:lnTo>
                    <a:lnTo>
                      <a:pt x="2417" y="542"/>
                    </a:lnTo>
                    <a:lnTo>
                      <a:pt x="2339" y="565"/>
                    </a:lnTo>
                    <a:lnTo>
                      <a:pt x="2288" y="774"/>
                    </a:lnTo>
                    <a:lnTo>
                      <a:pt x="2318" y="840"/>
                    </a:lnTo>
                    <a:lnTo>
                      <a:pt x="2288" y="881"/>
                    </a:lnTo>
                    <a:lnTo>
                      <a:pt x="2355" y="904"/>
                    </a:lnTo>
                    <a:lnTo>
                      <a:pt x="2330" y="932"/>
                    </a:lnTo>
                    <a:lnTo>
                      <a:pt x="2279" y="913"/>
                    </a:lnTo>
                    <a:lnTo>
                      <a:pt x="2249" y="983"/>
                    </a:lnTo>
                    <a:lnTo>
                      <a:pt x="2204" y="992"/>
                    </a:lnTo>
                    <a:lnTo>
                      <a:pt x="2167" y="1065"/>
                    </a:lnTo>
                    <a:lnTo>
                      <a:pt x="2104" y="1082"/>
                    </a:lnTo>
                    <a:lnTo>
                      <a:pt x="2041" y="1198"/>
                    </a:lnTo>
                    <a:lnTo>
                      <a:pt x="1916" y="1227"/>
                    </a:lnTo>
                    <a:lnTo>
                      <a:pt x="1833" y="1181"/>
                    </a:lnTo>
                    <a:lnTo>
                      <a:pt x="1718" y="1193"/>
                    </a:lnTo>
                    <a:lnTo>
                      <a:pt x="1489" y="1300"/>
                    </a:lnTo>
                    <a:lnTo>
                      <a:pt x="1469" y="1351"/>
                    </a:lnTo>
                    <a:lnTo>
                      <a:pt x="1317" y="1385"/>
                    </a:lnTo>
                    <a:lnTo>
                      <a:pt x="1136" y="1342"/>
                    </a:lnTo>
                    <a:lnTo>
                      <a:pt x="907" y="1414"/>
                    </a:lnTo>
                    <a:lnTo>
                      <a:pt x="802" y="1423"/>
                    </a:lnTo>
                    <a:lnTo>
                      <a:pt x="751" y="1525"/>
                    </a:lnTo>
                    <a:lnTo>
                      <a:pt x="708" y="1551"/>
                    </a:lnTo>
                    <a:lnTo>
                      <a:pt x="475" y="1581"/>
                    </a:lnTo>
                    <a:lnTo>
                      <a:pt x="374" y="1628"/>
                    </a:lnTo>
                    <a:lnTo>
                      <a:pt x="369" y="1662"/>
                    </a:lnTo>
                    <a:lnTo>
                      <a:pt x="293" y="1833"/>
                    </a:lnTo>
                    <a:lnTo>
                      <a:pt x="177" y="1910"/>
                    </a:lnTo>
                    <a:lnTo>
                      <a:pt x="245" y="2095"/>
                    </a:lnTo>
                    <a:lnTo>
                      <a:pt x="83" y="2214"/>
                    </a:lnTo>
                    <a:lnTo>
                      <a:pt x="20" y="2329"/>
                    </a:lnTo>
                    <a:lnTo>
                      <a:pt x="51" y="2581"/>
                    </a:lnTo>
                    <a:lnTo>
                      <a:pt x="85" y="2838"/>
                    </a:lnTo>
                    <a:lnTo>
                      <a:pt x="0" y="3038"/>
                    </a:lnTo>
                  </a:path>
                </a:pathLst>
              </a:custGeom>
              <a:noFill/>
              <a:ln w="17463">
                <a:solidFill>
                  <a:srgbClr val="008000"/>
                </a:solidFill>
                <a:round/>
                <a:headEnd/>
                <a:tailEnd/>
              </a:ln>
            </p:spPr>
            <p:txBody>
              <a:bodyPr/>
              <a:lstStyle/>
              <a:p>
                <a:endParaRPr lang="de-DE"/>
              </a:p>
            </p:txBody>
          </p:sp>
          <p:sp>
            <p:nvSpPr>
              <p:cNvPr id="128" name="Freeform 54"/>
              <p:cNvSpPr>
                <a:spLocks/>
              </p:cNvSpPr>
              <p:nvPr/>
            </p:nvSpPr>
            <p:spPr bwMode="auto">
              <a:xfrm>
                <a:off x="3407" y="1655"/>
                <a:ext cx="1447" cy="1151"/>
              </a:xfrm>
              <a:custGeom>
                <a:avLst/>
                <a:gdLst>
                  <a:gd name="T0" fmla="*/ 0 w 4341"/>
                  <a:gd name="T1" fmla="*/ 1 h 2301"/>
                  <a:gd name="T2" fmla="*/ 0 w 4341"/>
                  <a:gd name="T3" fmla="*/ 1 h 2301"/>
                  <a:gd name="T4" fmla="*/ 0 w 4341"/>
                  <a:gd name="T5" fmla="*/ 1 h 2301"/>
                  <a:gd name="T6" fmla="*/ 0 w 4341"/>
                  <a:gd name="T7" fmla="*/ 1 h 2301"/>
                  <a:gd name="T8" fmla="*/ 0 w 4341"/>
                  <a:gd name="T9" fmla="*/ 1 h 2301"/>
                  <a:gd name="T10" fmla="*/ 0 w 4341"/>
                  <a:gd name="T11" fmla="*/ 1 h 2301"/>
                  <a:gd name="T12" fmla="*/ 0 w 4341"/>
                  <a:gd name="T13" fmla="*/ 1 h 2301"/>
                  <a:gd name="T14" fmla="*/ 0 w 4341"/>
                  <a:gd name="T15" fmla="*/ 1 h 2301"/>
                  <a:gd name="T16" fmla="*/ 0 w 4341"/>
                  <a:gd name="T17" fmla="*/ 1 h 2301"/>
                  <a:gd name="T18" fmla="*/ 0 w 4341"/>
                  <a:gd name="T19" fmla="*/ 1 h 2301"/>
                  <a:gd name="T20" fmla="*/ 0 w 4341"/>
                  <a:gd name="T21" fmla="*/ 1 h 2301"/>
                  <a:gd name="T22" fmla="*/ 0 w 4341"/>
                  <a:gd name="T23" fmla="*/ 1 h 2301"/>
                  <a:gd name="T24" fmla="*/ 0 w 4341"/>
                  <a:gd name="T25" fmla="*/ 1 h 2301"/>
                  <a:gd name="T26" fmla="*/ 0 w 4341"/>
                  <a:gd name="T27" fmla="*/ 1 h 2301"/>
                  <a:gd name="T28" fmla="*/ 0 w 4341"/>
                  <a:gd name="T29" fmla="*/ 1 h 2301"/>
                  <a:gd name="T30" fmla="*/ 0 w 4341"/>
                  <a:gd name="T31" fmla="*/ 1 h 2301"/>
                  <a:gd name="T32" fmla="*/ 0 w 4341"/>
                  <a:gd name="T33" fmla="*/ 1 h 2301"/>
                  <a:gd name="T34" fmla="*/ 0 w 4341"/>
                  <a:gd name="T35" fmla="*/ 1 h 2301"/>
                  <a:gd name="T36" fmla="*/ 0 w 4341"/>
                  <a:gd name="T37" fmla="*/ 1 h 2301"/>
                  <a:gd name="T38" fmla="*/ 0 w 4341"/>
                  <a:gd name="T39" fmla="*/ 1 h 2301"/>
                  <a:gd name="T40" fmla="*/ 0 w 4341"/>
                  <a:gd name="T41" fmla="*/ 1 h 2301"/>
                  <a:gd name="T42" fmla="*/ 0 w 4341"/>
                  <a:gd name="T43" fmla="*/ 1 h 2301"/>
                  <a:gd name="T44" fmla="*/ 0 w 4341"/>
                  <a:gd name="T45" fmla="*/ 1 h 2301"/>
                  <a:gd name="T46" fmla="*/ 0 w 4341"/>
                  <a:gd name="T47" fmla="*/ 1 h 2301"/>
                  <a:gd name="T48" fmla="*/ 0 w 4341"/>
                  <a:gd name="T49" fmla="*/ 1 h 2301"/>
                  <a:gd name="T50" fmla="*/ 0 w 4341"/>
                  <a:gd name="T51" fmla="*/ 1 h 2301"/>
                  <a:gd name="T52" fmla="*/ 0 w 4341"/>
                  <a:gd name="T53" fmla="*/ 1 h 2301"/>
                  <a:gd name="T54" fmla="*/ 0 w 4341"/>
                  <a:gd name="T55" fmla="*/ 1 h 2301"/>
                  <a:gd name="T56" fmla="*/ 0 w 4341"/>
                  <a:gd name="T57" fmla="*/ 1 h 2301"/>
                  <a:gd name="T58" fmla="*/ 0 w 4341"/>
                  <a:gd name="T59" fmla="*/ 1 h 2301"/>
                  <a:gd name="T60" fmla="*/ 0 w 4341"/>
                  <a:gd name="T61" fmla="*/ 1 h 2301"/>
                  <a:gd name="T62" fmla="*/ 0 w 4341"/>
                  <a:gd name="T63" fmla="*/ 1 h 2301"/>
                  <a:gd name="T64" fmla="*/ 0 w 4341"/>
                  <a:gd name="T65" fmla="*/ 1 h 2301"/>
                  <a:gd name="T66" fmla="*/ 0 w 4341"/>
                  <a:gd name="T67" fmla="*/ 1 h 2301"/>
                  <a:gd name="T68" fmla="*/ 0 w 4341"/>
                  <a:gd name="T69" fmla="*/ 1 h 2301"/>
                  <a:gd name="T70" fmla="*/ 0 w 4341"/>
                  <a:gd name="T71" fmla="*/ 1 h 2301"/>
                  <a:gd name="T72" fmla="*/ 0 w 4341"/>
                  <a:gd name="T73" fmla="*/ 1 h 2301"/>
                  <a:gd name="T74" fmla="*/ 0 w 4341"/>
                  <a:gd name="T75" fmla="*/ 1 h 2301"/>
                  <a:gd name="T76" fmla="*/ 0 w 4341"/>
                  <a:gd name="T77" fmla="*/ 1 h 2301"/>
                  <a:gd name="T78" fmla="*/ 0 w 4341"/>
                  <a:gd name="T79" fmla="*/ 1 h 2301"/>
                  <a:gd name="T80" fmla="*/ 0 w 4341"/>
                  <a:gd name="T81" fmla="*/ 1 h 2301"/>
                  <a:gd name="T82" fmla="*/ 0 w 4341"/>
                  <a:gd name="T83" fmla="*/ 1 h 2301"/>
                  <a:gd name="T84" fmla="*/ 0 w 4341"/>
                  <a:gd name="T85" fmla="*/ 0 h 2301"/>
                  <a:gd name="T86" fmla="*/ 0 w 4341"/>
                  <a:gd name="T87" fmla="*/ 1 h 2301"/>
                  <a:gd name="T88" fmla="*/ 0 w 4341"/>
                  <a:gd name="T89" fmla="*/ 1 h 2301"/>
                  <a:gd name="T90" fmla="*/ 0 w 4341"/>
                  <a:gd name="T91" fmla="*/ 1 h 2301"/>
                  <a:gd name="T92" fmla="*/ 0 w 4341"/>
                  <a:gd name="T93" fmla="*/ 1 h 2301"/>
                  <a:gd name="T94" fmla="*/ 0 w 4341"/>
                  <a:gd name="T95" fmla="*/ 1 h 2301"/>
                  <a:gd name="T96" fmla="*/ 0 w 4341"/>
                  <a:gd name="T97" fmla="*/ 1 h 2301"/>
                  <a:gd name="T98" fmla="*/ 0 w 4341"/>
                  <a:gd name="T99" fmla="*/ 1 h 2301"/>
                  <a:gd name="T100" fmla="*/ 0 w 4341"/>
                  <a:gd name="T101" fmla="*/ 1 h 2301"/>
                  <a:gd name="T102" fmla="*/ 0 w 4341"/>
                  <a:gd name="T103" fmla="*/ 1 h 2301"/>
                  <a:gd name="T104" fmla="*/ 0 w 4341"/>
                  <a:gd name="T105" fmla="*/ 1 h 230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341"/>
                  <a:gd name="T160" fmla="*/ 0 h 2301"/>
                  <a:gd name="T161" fmla="*/ 4341 w 4341"/>
                  <a:gd name="T162" fmla="*/ 2301 h 230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341" h="2301">
                    <a:moveTo>
                      <a:pt x="1554" y="2301"/>
                    </a:moveTo>
                    <a:lnTo>
                      <a:pt x="1391" y="2264"/>
                    </a:lnTo>
                    <a:lnTo>
                      <a:pt x="1298" y="2284"/>
                    </a:lnTo>
                    <a:lnTo>
                      <a:pt x="1000" y="2273"/>
                    </a:lnTo>
                    <a:lnTo>
                      <a:pt x="506" y="2059"/>
                    </a:lnTo>
                    <a:lnTo>
                      <a:pt x="287" y="2019"/>
                    </a:lnTo>
                    <a:lnTo>
                      <a:pt x="55" y="2024"/>
                    </a:lnTo>
                    <a:lnTo>
                      <a:pt x="82" y="1920"/>
                    </a:lnTo>
                    <a:lnTo>
                      <a:pt x="174" y="1905"/>
                    </a:lnTo>
                    <a:lnTo>
                      <a:pt x="206" y="1876"/>
                    </a:lnTo>
                    <a:lnTo>
                      <a:pt x="236" y="1879"/>
                    </a:lnTo>
                    <a:lnTo>
                      <a:pt x="278" y="1803"/>
                    </a:lnTo>
                    <a:lnTo>
                      <a:pt x="325" y="1771"/>
                    </a:lnTo>
                    <a:lnTo>
                      <a:pt x="319" y="1678"/>
                    </a:lnTo>
                    <a:lnTo>
                      <a:pt x="246" y="1558"/>
                    </a:lnTo>
                    <a:lnTo>
                      <a:pt x="118" y="1500"/>
                    </a:lnTo>
                    <a:lnTo>
                      <a:pt x="74" y="1524"/>
                    </a:lnTo>
                    <a:lnTo>
                      <a:pt x="14" y="1500"/>
                    </a:lnTo>
                    <a:lnTo>
                      <a:pt x="32" y="1454"/>
                    </a:lnTo>
                    <a:lnTo>
                      <a:pt x="0" y="1411"/>
                    </a:lnTo>
                    <a:lnTo>
                      <a:pt x="10" y="1356"/>
                    </a:lnTo>
                    <a:lnTo>
                      <a:pt x="86" y="1282"/>
                    </a:lnTo>
                    <a:lnTo>
                      <a:pt x="132" y="1265"/>
                    </a:lnTo>
                    <a:lnTo>
                      <a:pt x="171" y="1203"/>
                    </a:lnTo>
                    <a:lnTo>
                      <a:pt x="174" y="1122"/>
                    </a:lnTo>
                    <a:lnTo>
                      <a:pt x="206" y="1107"/>
                    </a:lnTo>
                    <a:lnTo>
                      <a:pt x="218" y="1006"/>
                    </a:lnTo>
                    <a:lnTo>
                      <a:pt x="309" y="951"/>
                    </a:lnTo>
                    <a:lnTo>
                      <a:pt x="372" y="836"/>
                    </a:lnTo>
                    <a:lnTo>
                      <a:pt x="570" y="736"/>
                    </a:lnTo>
                    <a:lnTo>
                      <a:pt x="805" y="748"/>
                    </a:lnTo>
                    <a:lnTo>
                      <a:pt x="1014" y="709"/>
                    </a:lnTo>
                    <a:lnTo>
                      <a:pt x="1190" y="676"/>
                    </a:lnTo>
                    <a:lnTo>
                      <a:pt x="1612" y="635"/>
                    </a:lnTo>
                    <a:lnTo>
                      <a:pt x="1686" y="684"/>
                    </a:lnTo>
                    <a:lnTo>
                      <a:pt x="1902" y="684"/>
                    </a:lnTo>
                    <a:lnTo>
                      <a:pt x="1959" y="665"/>
                    </a:lnTo>
                    <a:lnTo>
                      <a:pt x="2194" y="585"/>
                    </a:lnTo>
                    <a:lnTo>
                      <a:pt x="2270" y="519"/>
                    </a:lnTo>
                    <a:lnTo>
                      <a:pt x="3029" y="337"/>
                    </a:lnTo>
                    <a:lnTo>
                      <a:pt x="3308" y="337"/>
                    </a:lnTo>
                    <a:lnTo>
                      <a:pt x="3309" y="192"/>
                    </a:lnTo>
                    <a:lnTo>
                      <a:pt x="3633" y="0"/>
                    </a:lnTo>
                    <a:lnTo>
                      <a:pt x="3878" y="27"/>
                    </a:lnTo>
                    <a:lnTo>
                      <a:pt x="3984" y="179"/>
                    </a:lnTo>
                    <a:lnTo>
                      <a:pt x="4132" y="172"/>
                    </a:lnTo>
                    <a:lnTo>
                      <a:pt x="4184" y="233"/>
                    </a:lnTo>
                    <a:lnTo>
                      <a:pt x="4341" y="362"/>
                    </a:lnTo>
                    <a:lnTo>
                      <a:pt x="4319" y="435"/>
                    </a:lnTo>
                    <a:lnTo>
                      <a:pt x="4254" y="473"/>
                    </a:lnTo>
                    <a:lnTo>
                      <a:pt x="4223" y="522"/>
                    </a:lnTo>
                    <a:lnTo>
                      <a:pt x="4175" y="543"/>
                    </a:lnTo>
                    <a:lnTo>
                      <a:pt x="4151" y="622"/>
                    </a:lnTo>
                  </a:path>
                </a:pathLst>
              </a:custGeom>
              <a:noFill/>
              <a:ln w="17463">
                <a:solidFill>
                  <a:srgbClr val="008000"/>
                </a:solidFill>
                <a:round/>
                <a:headEnd/>
                <a:tailEnd/>
              </a:ln>
            </p:spPr>
            <p:txBody>
              <a:bodyPr/>
              <a:lstStyle/>
              <a:p>
                <a:endParaRPr lang="de-DE"/>
              </a:p>
            </p:txBody>
          </p:sp>
          <p:sp>
            <p:nvSpPr>
              <p:cNvPr id="129" name="Freeform 55"/>
              <p:cNvSpPr>
                <a:spLocks/>
              </p:cNvSpPr>
              <p:nvPr/>
            </p:nvSpPr>
            <p:spPr bwMode="auto">
              <a:xfrm>
                <a:off x="2509" y="2973"/>
                <a:ext cx="37" cy="71"/>
              </a:xfrm>
              <a:custGeom>
                <a:avLst/>
                <a:gdLst>
                  <a:gd name="T0" fmla="*/ 0 w 111"/>
                  <a:gd name="T1" fmla="*/ 0 h 142"/>
                  <a:gd name="T2" fmla="*/ 0 w 111"/>
                  <a:gd name="T3" fmla="*/ 1 h 142"/>
                  <a:gd name="T4" fmla="*/ 0 w 111"/>
                  <a:gd name="T5" fmla="*/ 1 h 142"/>
                  <a:gd name="T6" fmla="*/ 0 60000 65536"/>
                  <a:gd name="T7" fmla="*/ 0 60000 65536"/>
                  <a:gd name="T8" fmla="*/ 0 60000 65536"/>
                  <a:gd name="T9" fmla="*/ 0 w 111"/>
                  <a:gd name="T10" fmla="*/ 0 h 142"/>
                  <a:gd name="T11" fmla="*/ 111 w 111"/>
                  <a:gd name="T12" fmla="*/ 142 h 142"/>
                </a:gdLst>
                <a:ahLst/>
                <a:cxnLst>
                  <a:cxn ang="T6">
                    <a:pos x="T0" y="T1"/>
                  </a:cxn>
                  <a:cxn ang="T7">
                    <a:pos x="T2" y="T3"/>
                  </a:cxn>
                  <a:cxn ang="T8">
                    <a:pos x="T4" y="T5"/>
                  </a:cxn>
                </a:cxnLst>
                <a:rect l="T9" t="T10" r="T11" b="T12"/>
                <a:pathLst>
                  <a:path w="111" h="142">
                    <a:moveTo>
                      <a:pt x="22" y="0"/>
                    </a:moveTo>
                    <a:lnTo>
                      <a:pt x="0" y="131"/>
                    </a:lnTo>
                    <a:lnTo>
                      <a:pt x="111" y="142"/>
                    </a:lnTo>
                  </a:path>
                </a:pathLst>
              </a:custGeom>
              <a:noFill/>
              <a:ln w="17463">
                <a:solidFill>
                  <a:srgbClr val="008000"/>
                </a:solidFill>
                <a:round/>
                <a:headEnd/>
                <a:tailEnd/>
              </a:ln>
            </p:spPr>
            <p:txBody>
              <a:bodyPr/>
              <a:lstStyle/>
              <a:p>
                <a:endParaRPr lang="de-DE"/>
              </a:p>
            </p:txBody>
          </p:sp>
          <p:sp>
            <p:nvSpPr>
              <p:cNvPr id="130" name="Freeform 56"/>
              <p:cNvSpPr>
                <a:spLocks/>
              </p:cNvSpPr>
              <p:nvPr/>
            </p:nvSpPr>
            <p:spPr bwMode="auto">
              <a:xfrm>
                <a:off x="2530" y="2615"/>
                <a:ext cx="897" cy="330"/>
              </a:xfrm>
              <a:custGeom>
                <a:avLst/>
                <a:gdLst>
                  <a:gd name="T0" fmla="*/ 0 w 2692"/>
                  <a:gd name="T1" fmla="*/ 1 h 660"/>
                  <a:gd name="T2" fmla="*/ 0 w 2692"/>
                  <a:gd name="T3" fmla="*/ 1 h 660"/>
                  <a:gd name="T4" fmla="*/ 0 w 2692"/>
                  <a:gd name="T5" fmla="*/ 1 h 660"/>
                  <a:gd name="T6" fmla="*/ 0 w 2692"/>
                  <a:gd name="T7" fmla="*/ 1 h 660"/>
                  <a:gd name="T8" fmla="*/ 0 w 2692"/>
                  <a:gd name="T9" fmla="*/ 1 h 660"/>
                  <a:gd name="T10" fmla="*/ 0 w 2692"/>
                  <a:gd name="T11" fmla="*/ 1 h 660"/>
                  <a:gd name="T12" fmla="*/ 0 w 2692"/>
                  <a:gd name="T13" fmla="*/ 1 h 660"/>
                  <a:gd name="T14" fmla="*/ 0 w 2692"/>
                  <a:gd name="T15" fmla="*/ 1 h 660"/>
                  <a:gd name="T16" fmla="*/ 0 w 2692"/>
                  <a:gd name="T17" fmla="*/ 1 h 660"/>
                  <a:gd name="T18" fmla="*/ 0 w 2692"/>
                  <a:gd name="T19" fmla="*/ 1 h 660"/>
                  <a:gd name="T20" fmla="*/ 0 w 2692"/>
                  <a:gd name="T21" fmla="*/ 1 h 660"/>
                  <a:gd name="T22" fmla="*/ 0 w 2692"/>
                  <a:gd name="T23" fmla="*/ 1 h 660"/>
                  <a:gd name="T24" fmla="*/ 0 w 2692"/>
                  <a:gd name="T25" fmla="*/ 1 h 660"/>
                  <a:gd name="T26" fmla="*/ 0 w 2692"/>
                  <a:gd name="T27" fmla="*/ 1 h 660"/>
                  <a:gd name="T28" fmla="*/ 0 w 2692"/>
                  <a:gd name="T29" fmla="*/ 1 h 660"/>
                  <a:gd name="T30" fmla="*/ 0 w 2692"/>
                  <a:gd name="T31" fmla="*/ 1 h 660"/>
                  <a:gd name="T32" fmla="*/ 0 w 2692"/>
                  <a:gd name="T33" fmla="*/ 1 h 660"/>
                  <a:gd name="T34" fmla="*/ 0 w 2692"/>
                  <a:gd name="T35" fmla="*/ 1 h 660"/>
                  <a:gd name="T36" fmla="*/ 0 w 2692"/>
                  <a:gd name="T37" fmla="*/ 1 h 660"/>
                  <a:gd name="T38" fmla="*/ 0 w 2692"/>
                  <a:gd name="T39" fmla="*/ 1 h 660"/>
                  <a:gd name="T40" fmla="*/ 0 w 2692"/>
                  <a:gd name="T41" fmla="*/ 1 h 660"/>
                  <a:gd name="T42" fmla="*/ 0 w 2692"/>
                  <a:gd name="T43" fmla="*/ 0 h 660"/>
                  <a:gd name="T44" fmla="*/ 0 w 2692"/>
                  <a:gd name="T45" fmla="*/ 1 h 6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692"/>
                  <a:gd name="T70" fmla="*/ 0 h 660"/>
                  <a:gd name="T71" fmla="*/ 2692 w 2692"/>
                  <a:gd name="T72" fmla="*/ 660 h 66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692" h="660">
                    <a:moveTo>
                      <a:pt x="0" y="660"/>
                    </a:moveTo>
                    <a:lnTo>
                      <a:pt x="113" y="652"/>
                    </a:lnTo>
                    <a:lnTo>
                      <a:pt x="189" y="621"/>
                    </a:lnTo>
                    <a:lnTo>
                      <a:pt x="408" y="577"/>
                    </a:lnTo>
                    <a:lnTo>
                      <a:pt x="465" y="605"/>
                    </a:lnTo>
                    <a:lnTo>
                      <a:pt x="612" y="593"/>
                    </a:lnTo>
                    <a:lnTo>
                      <a:pt x="712" y="547"/>
                    </a:lnTo>
                    <a:lnTo>
                      <a:pt x="816" y="535"/>
                    </a:lnTo>
                    <a:lnTo>
                      <a:pt x="916" y="565"/>
                    </a:lnTo>
                    <a:lnTo>
                      <a:pt x="1116" y="475"/>
                    </a:lnTo>
                    <a:lnTo>
                      <a:pt x="1198" y="451"/>
                    </a:lnTo>
                    <a:lnTo>
                      <a:pt x="1353" y="437"/>
                    </a:lnTo>
                    <a:lnTo>
                      <a:pt x="1447" y="372"/>
                    </a:lnTo>
                    <a:lnTo>
                      <a:pt x="1559" y="366"/>
                    </a:lnTo>
                    <a:lnTo>
                      <a:pt x="1592" y="401"/>
                    </a:lnTo>
                    <a:lnTo>
                      <a:pt x="1767" y="374"/>
                    </a:lnTo>
                    <a:lnTo>
                      <a:pt x="1877" y="320"/>
                    </a:lnTo>
                    <a:lnTo>
                      <a:pt x="2122" y="298"/>
                    </a:lnTo>
                    <a:lnTo>
                      <a:pt x="2213" y="198"/>
                    </a:lnTo>
                    <a:lnTo>
                      <a:pt x="2491" y="96"/>
                    </a:lnTo>
                    <a:lnTo>
                      <a:pt x="2530" y="46"/>
                    </a:lnTo>
                    <a:lnTo>
                      <a:pt x="2639" y="0"/>
                    </a:lnTo>
                    <a:lnTo>
                      <a:pt x="2692" y="6"/>
                    </a:lnTo>
                  </a:path>
                </a:pathLst>
              </a:custGeom>
              <a:noFill/>
              <a:ln w="17463">
                <a:solidFill>
                  <a:srgbClr val="008000"/>
                </a:solidFill>
                <a:round/>
                <a:headEnd/>
                <a:tailEnd/>
              </a:ln>
            </p:spPr>
            <p:txBody>
              <a:bodyPr/>
              <a:lstStyle/>
              <a:p>
                <a:endParaRPr lang="de-DE"/>
              </a:p>
            </p:txBody>
          </p:sp>
          <p:sp>
            <p:nvSpPr>
              <p:cNvPr id="131" name="Freeform 57"/>
              <p:cNvSpPr>
                <a:spLocks/>
              </p:cNvSpPr>
              <p:nvPr/>
            </p:nvSpPr>
            <p:spPr bwMode="auto">
              <a:xfrm>
                <a:off x="2790" y="1548"/>
                <a:ext cx="343" cy="325"/>
              </a:xfrm>
              <a:custGeom>
                <a:avLst/>
                <a:gdLst>
                  <a:gd name="T0" fmla="*/ 0 w 1031"/>
                  <a:gd name="T1" fmla="*/ 0 h 651"/>
                  <a:gd name="T2" fmla="*/ 0 w 1031"/>
                  <a:gd name="T3" fmla="*/ 0 h 651"/>
                  <a:gd name="T4" fmla="*/ 0 w 1031"/>
                  <a:gd name="T5" fmla="*/ 0 h 651"/>
                  <a:gd name="T6" fmla="*/ 0 w 1031"/>
                  <a:gd name="T7" fmla="*/ 0 h 651"/>
                  <a:gd name="T8" fmla="*/ 0 w 1031"/>
                  <a:gd name="T9" fmla="*/ 0 h 651"/>
                  <a:gd name="T10" fmla="*/ 0 w 1031"/>
                  <a:gd name="T11" fmla="*/ 0 h 651"/>
                  <a:gd name="T12" fmla="*/ 0 w 1031"/>
                  <a:gd name="T13" fmla="*/ 0 h 651"/>
                  <a:gd name="T14" fmla="*/ 0 w 1031"/>
                  <a:gd name="T15" fmla="*/ 0 h 651"/>
                  <a:gd name="T16" fmla="*/ 0 w 1031"/>
                  <a:gd name="T17" fmla="*/ 0 h 651"/>
                  <a:gd name="T18" fmla="*/ 0 w 1031"/>
                  <a:gd name="T19" fmla="*/ 0 h 65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1"/>
                  <a:gd name="T31" fmla="*/ 0 h 651"/>
                  <a:gd name="T32" fmla="*/ 1031 w 1031"/>
                  <a:gd name="T33" fmla="*/ 651 h 65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1" h="651">
                    <a:moveTo>
                      <a:pt x="0" y="651"/>
                    </a:moveTo>
                    <a:lnTo>
                      <a:pt x="97" y="596"/>
                    </a:lnTo>
                    <a:lnTo>
                      <a:pt x="191" y="576"/>
                    </a:lnTo>
                    <a:lnTo>
                      <a:pt x="281" y="525"/>
                    </a:lnTo>
                    <a:lnTo>
                      <a:pt x="351" y="326"/>
                    </a:lnTo>
                    <a:lnTo>
                      <a:pt x="413" y="240"/>
                    </a:lnTo>
                    <a:lnTo>
                      <a:pt x="460" y="161"/>
                    </a:lnTo>
                    <a:lnTo>
                      <a:pt x="833" y="139"/>
                    </a:lnTo>
                    <a:lnTo>
                      <a:pt x="987" y="105"/>
                    </a:lnTo>
                    <a:lnTo>
                      <a:pt x="1031" y="0"/>
                    </a:lnTo>
                  </a:path>
                </a:pathLst>
              </a:custGeom>
              <a:noFill/>
              <a:ln w="17463">
                <a:solidFill>
                  <a:srgbClr val="008000"/>
                </a:solidFill>
                <a:round/>
                <a:headEnd/>
                <a:tailEnd/>
              </a:ln>
            </p:spPr>
            <p:txBody>
              <a:bodyPr/>
              <a:lstStyle/>
              <a:p>
                <a:endParaRPr lang="de-DE"/>
              </a:p>
            </p:txBody>
          </p:sp>
          <p:sp>
            <p:nvSpPr>
              <p:cNvPr id="132" name="Freeform 58"/>
              <p:cNvSpPr>
                <a:spLocks/>
              </p:cNvSpPr>
              <p:nvPr/>
            </p:nvSpPr>
            <p:spPr bwMode="auto">
              <a:xfrm>
                <a:off x="2685" y="1830"/>
                <a:ext cx="913" cy="225"/>
              </a:xfrm>
              <a:custGeom>
                <a:avLst/>
                <a:gdLst>
                  <a:gd name="T0" fmla="*/ 0 w 2740"/>
                  <a:gd name="T1" fmla="*/ 0 h 450"/>
                  <a:gd name="T2" fmla="*/ 0 w 2740"/>
                  <a:gd name="T3" fmla="*/ 1 h 450"/>
                  <a:gd name="T4" fmla="*/ 0 w 2740"/>
                  <a:gd name="T5" fmla="*/ 1 h 450"/>
                  <a:gd name="T6" fmla="*/ 0 w 2740"/>
                  <a:gd name="T7" fmla="*/ 1 h 450"/>
                  <a:gd name="T8" fmla="*/ 0 w 2740"/>
                  <a:gd name="T9" fmla="*/ 1 h 450"/>
                  <a:gd name="T10" fmla="*/ 0 w 2740"/>
                  <a:gd name="T11" fmla="*/ 1 h 450"/>
                  <a:gd name="T12" fmla="*/ 0 w 2740"/>
                  <a:gd name="T13" fmla="*/ 1 h 450"/>
                  <a:gd name="T14" fmla="*/ 0 w 2740"/>
                  <a:gd name="T15" fmla="*/ 1 h 450"/>
                  <a:gd name="T16" fmla="*/ 0 w 2740"/>
                  <a:gd name="T17" fmla="*/ 1 h 450"/>
                  <a:gd name="T18" fmla="*/ 0 w 2740"/>
                  <a:gd name="T19" fmla="*/ 1 h 450"/>
                  <a:gd name="T20" fmla="*/ 0 w 2740"/>
                  <a:gd name="T21" fmla="*/ 1 h 450"/>
                  <a:gd name="T22" fmla="*/ 0 w 2740"/>
                  <a:gd name="T23" fmla="*/ 1 h 45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740"/>
                  <a:gd name="T37" fmla="*/ 0 h 450"/>
                  <a:gd name="T38" fmla="*/ 2740 w 2740"/>
                  <a:gd name="T39" fmla="*/ 450 h 45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740" h="450">
                    <a:moveTo>
                      <a:pt x="0" y="0"/>
                    </a:moveTo>
                    <a:lnTo>
                      <a:pt x="152" y="71"/>
                    </a:lnTo>
                    <a:lnTo>
                      <a:pt x="451" y="132"/>
                    </a:lnTo>
                    <a:lnTo>
                      <a:pt x="934" y="164"/>
                    </a:lnTo>
                    <a:lnTo>
                      <a:pt x="1227" y="212"/>
                    </a:lnTo>
                    <a:lnTo>
                      <a:pt x="1439" y="331"/>
                    </a:lnTo>
                    <a:lnTo>
                      <a:pt x="1634" y="379"/>
                    </a:lnTo>
                    <a:lnTo>
                      <a:pt x="1716" y="423"/>
                    </a:lnTo>
                    <a:lnTo>
                      <a:pt x="1819" y="421"/>
                    </a:lnTo>
                    <a:lnTo>
                      <a:pt x="1943" y="450"/>
                    </a:lnTo>
                    <a:lnTo>
                      <a:pt x="2611" y="429"/>
                    </a:lnTo>
                    <a:lnTo>
                      <a:pt x="2740" y="352"/>
                    </a:lnTo>
                  </a:path>
                </a:pathLst>
              </a:custGeom>
              <a:noFill/>
              <a:ln w="17463">
                <a:solidFill>
                  <a:srgbClr val="008000"/>
                </a:solidFill>
                <a:round/>
                <a:headEnd/>
                <a:tailEnd/>
              </a:ln>
            </p:spPr>
            <p:txBody>
              <a:bodyPr/>
              <a:lstStyle/>
              <a:p>
                <a:endParaRPr lang="de-DE"/>
              </a:p>
            </p:txBody>
          </p:sp>
          <p:sp>
            <p:nvSpPr>
              <p:cNvPr id="133" name="Freeform 59"/>
              <p:cNvSpPr>
                <a:spLocks/>
              </p:cNvSpPr>
              <p:nvPr/>
            </p:nvSpPr>
            <p:spPr bwMode="auto">
              <a:xfrm>
                <a:off x="2773" y="1746"/>
                <a:ext cx="1668" cy="289"/>
              </a:xfrm>
              <a:custGeom>
                <a:avLst/>
                <a:gdLst>
                  <a:gd name="T0" fmla="*/ 0 w 5006"/>
                  <a:gd name="T1" fmla="*/ 1 h 577"/>
                  <a:gd name="T2" fmla="*/ 0 w 5006"/>
                  <a:gd name="T3" fmla="*/ 1 h 577"/>
                  <a:gd name="T4" fmla="*/ 0 w 5006"/>
                  <a:gd name="T5" fmla="*/ 1 h 577"/>
                  <a:gd name="T6" fmla="*/ 0 w 5006"/>
                  <a:gd name="T7" fmla="*/ 1 h 577"/>
                  <a:gd name="T8" fmla="*/ 0 w 5006"/>
                  <a:gd name="T9" fmla="*/ 1 h 577"/>
                  <a:gd name="T10" fmla="*/ 0 w 5006"/>
                  <a:gd name="T11" fmla="*/ 1 h 577"/>
                  <a:gd name="T12" fmla="*/ 0 w 5006"/>
                  <a:gd name="T13" fmla="*/ 1 h 577"/>
                  <a:gd name="T14" fmla="*/ 0 w 5006"/>
                  <a:gd name="T15" fmla="*/ 1 h 577"/>
                  <a:gd name="T16" fmla="*/ 0 w 5006"/>
                  <a:gd name="T17" fmla="*/ 1 h 577"/>
                  <a:gd name="T18" fmla="*/ 0 w 5006"/>
                  <a:gd name="T19" fmla="*/ 1 h 577"/>
                  <a:gd name="T20" fmla="*/ 0 w 5006"/>
                  <a:gd name="T21" fmla="*/ 1 h 577"/>
                  <a:gd name="T22" fmla="*/ 0 w 5006"/>
                  <a:gd name="T23" fmla="*/ 1 h 577"/>
                  <a:gd name="T24" fmla="*/ 0 w 5006"/>
                  <a:gd name="T25" fmla="*/ 1 h 577"/>
                  <a:gd name="T26" fmla="*/ 0 w 5006"/>
                  <a:gd name="T27" fmla="*/ 1 h 577"/>
                  <a:gd name="T28" fmla="*/ 0 w 5006"/>
                  <a:gd name="T29" fmla="*/ 1 h 577"/>
                  <a:gd name="T30" fmla="*/ 0 w 5006"/>
                  <a:gd name="T31" fmla="*/ 1 h 577"/>
                  <a:gd name="T32" fmla="*/ 0 w 5006"/>
                  <a:gd name="T33" fmla="*/ 0 h 57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006"/>
                  <a:gd name="T52" fmla="*/ 0 h 577"/>
                  <a:gd name="T53" fmla="*/ 5006 w 5006"/>
                  <a:gd name="T54" fmla="*/ 577 h 57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006" h="577">
                    <a:moveTo>
                      <a:pt x="0" y="221"/>
                    </a:moveTo>
                    <a:lnTo>
                      <a:pt x="197" y="253"/>
                    </a:lnTo>
                    <a:lnTo>
                      <a:pt x="671" y="285"/>
                    </a:lnTo>
                    <a:lnTo>
                      <a:pt x="982" y="338"/>
                    </a:lnTo>
                    <a:lnTo>
                      <a:pt x="1201" y="460"/>
                    </a:lnTo>
                    <a:lnTo>
                      <a:pt x="1691" y="577"/>
                    </a:lnTo>
                    <a:lnTo>
                      <a:pt x="2332" y="556"/>
                    </a:lnTo>
                    <a:lnTo>
                      <a:pt x="2425" y="532"/>
                    </a:lnTo>
                    <a:lnTo>
                      <a:pt x="2513" y="514"/>
                    </a:lnTo>
                    <a:lnTo>
                      <a:pt x="2702" y="525"/>
                    </a:lnTo>
                    <a:lnTo>
                      <a:pt x="3091" y="454"/>
                    </a:lnTo>
                    <a:lnTo>
                      <a:pt x="3584" y="404"/>
                    </a:lnTo>
                    <a:lnTo>
                      <a:pt x="4026" y="471"/>
                    </a:lnTo>
                    <a:lnTo>
                      <a:pt x="4134" y="433"/>
                    </a:lnTo>
                    <a:lnTo>
                      <a:pt x="4200" y="372"/>
                    </a:lnTo>
                    <a:lnTo>
                      <a:pt x="5006" y="181"/>
                    </a:lnTo>
                    <a:lnTo>
                      <a:pt x="5006" y="0"/>
                    </a:lnTo>
                  </a:path>
                </a:pathLst>
              </a:custGeom>
              <a:noFill/>
              <a:ln w="25400">
                <a:solidFill>
                  <a:srgbClr val="FF0000"/>
                </a:solidFill>
                <a:round/>
                <a:headEnd/>
                <a:tailEnd/>
              </a:ln>
            </p:spPr>
            <p:txBody>
              <a:bodyPr/>
              <a:lstStyle/>
              <a:p>
                <a:endParaRPr lang="de-DE"/>
              </a:p>
            </p:txBody>
          </p:sp>
          <p:sp>
            <p:nvSpPr>
              <p:cNvPr id="134" name="Freeform 60"/>
              <p:cNvSpPr>
                <a:spLocks/>
              </p:cNvSpPr>
              <p:nvPr/>
            </p:nvSpPr>
            <p:spPr bwMode="auto">
              <a:xfrm>
                <a:off x="2590" y="3467"/>
                <a:ext cx="1132" cy="301"/>
              </a:xfrm>
              <a:custGeom>
                <a:avLst/>
                <a:gdLst>
                  <a:gd name="T0" fmla="*/ 0 w 3398"/>
                  <a:gd name="T1" fmla="*/ 0 h 602"/>
                  <a:gd name="T2" fmla="*/ 0 w 3398"/>
                  <a:gd name="T3" fmla="*/ 1 h 602"/>
                  <a:gd name="T4" fmla="*/ 0 w 3398"/>
                  <a:gd name="T5" fmla="*/ 1 h 602"/>
                  <a:gd name="T6" fmla="*/ 0 w 3398"/>
                  <a:gd name="T7" fmla="*/ 1 h 602"/>
                  <a:gd name="T8" fmla="*/ 0 w 3398"/>
                  <a:gd name="T9" fmla="*/ 1 h 602"/>
                  <a:gd name="T10" fmla="*/ 0 w 3398"/>
                  <a:gd name="T11" fmla="*/ 1 h 602"/>
                  <a:gd name="T12" fmla="*/ 0 w 3398"/>
                  <a:gd name="T13" fmla="*/ 1 h 602"/>
                  <a:gd name="T14" fmla="*/ 0 w 3398"/>
                  <a:gd name="T15" fmla="*/ 1 h 602"/>
                  <a:gd name="T16" fmla="*/ 0 w 3398"/>
                  <a:gd name="T17" fmla="*/ 1 h 602"/>
                  <a:gd name="T18" fmla="*/ 0 w 3398"/>
                  <a:gd name="T19" fmla="*/ 1 h 602"/>
                  <a:gd name="T20" fmla="*/ 0 w 3398"/>
                  <a:gd name="T21" fmla="*/ 1 h 602"/>
                  <a:gd name="T22" fmla="*/ 0 w 3398"/>
                  <a:gd name="T23" fmla="*/ 1 h 602"/>
                  <a:gd name="T24" fmla="*/ 0 w 3398"/>
                  <a:gd name="T25" fmla="*/ 1 h 602"/>
                  <a:gd name="T26" fmla="*/ 0 w 3398"/>
                  <a:gd name="T27" fmla="*/ 1 h 602"/>
                  <a:gd name="T28" fmla="*/ 0 w 3398"/>
                  <a:gd name="T29" fmla="*/ 1 h 602"/>
                  <a:gd name="T30" fmla="*/ 0 w 3398"/>
                  <a:gd name="T31" fmla="*/ 1 h 602"/>
                  <a:gd name="T32" fmla="*/ 0 w 3398"/>
                  <a:gd name="T33" fmla="*/ 1 h 602"/>
                  <a:gd name="T34" fmla="*/ 0 w 3398"/>
                  <a:gd name="T35" fmla="*/ 1 h 602"/>
                  <a:gd name="T36" fmla="*/ 0 w 3398"/>
                  <a:gd name="T37" fmla="*/ 1 h 602"/>
                  <a:gd name="T38" fmla="*/ 0 w 3398"/>
                  <a:gd name="T39" fmla="*/ 1 h 602"/>
                  <a:gd name="T40" fmla="*/ 0 w 3398"/>
                  <a:gd name="T41" fmla="*/ 1 h 602"/>
                  <a:gd name="T42" fmla="*/ 0 w 3398"/>
                  <a:gd name="T43" fmla="*/ 1 h 602"/>
                  <a:gd name="T44" fmla="*/ 0 w 3398"/>
                  <a:gd name="T45" fmla="*/ 1 h 602"/>
                  <a:gd name="T46" fmla="*/ 0 w 3398"/>
                  <a:gd name="T47" fmla="*/ 1 h 602"/>
                  <a:gd name="T48" fmla="*/ 0 w 3398"/>
                  <a:gd name="T49" fmla="*/ 1 h 602"/>
                  <a:gd name="T50" fmla="*/ 0 w 3398"/>
                  <a:gd name="T51" fmla="*/ 1 h 602"/>
                  <a:gd name="T52" fmla="*/ 0 w 3398"/>
                  <a:gd name="T53" fmla="*/ 1 h 602"/>
                  <a:gd name="T54" fmla="*/ 0 w 3398"/>
                  <a:gd name="T55" fmla="*/ 1 h 602"/>
                  <a:gd name="T56" fmla="*/ 0 w 3398"/>
                  <a:gd name="T57" fmla="*/ 1 h 602"/>
                  <a:gd name="T58" fmla="*/ 0 w 3398"/>
                  <a:gd name="T59" fmla="*/ 1 h 602"/>
                  <a:gd name="T60" fmla="*/ 0 w 3398"/>
                  <a:gd name="T61" fmla="*/ 1 h 602"/>
                  <a:gd name="T62" fmla="*/ 0 w 3398"/>
                  <a:gd name="T63" fmla="*/ 1 h 60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398"/>
                  <a:gd name="T97" fmla="*/ 0 h 602"/>
                  <a:gd name="T98" fmla="*/ 3398 w 3398"/>
                  <a:gd name="T99" fmla="*/ 602 h 60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398" h="602">
                    <a:moveTo>
                      <a:pt x="0" y="0"/>
                    </a:moveTo>
                    <a:lnTo>
                      <a:pt x="75" y="4"/>
                    </a:lnTo>
                    <a:lnTo>
                      <a:pt x="151" y="59"/>
                    </a:lnTo>
                    <a:lnTo>
                      <a:pt x="184" y="100"/>
                    </a:lnTo>
                    <a:lnTo>
                      <a:pt x="234" y="151"/>
                    </a:lnTo>
                    <a:lnTo>
                      <a:pt x="241" y="223"/>
                    </a:lnTo>
                    <a:lnTo>
                      <a:pt x="311" y="242"/>
                    </a:lnTo>
                    <a:lnTo>
                      <a:pt x="335" y="295"/>
                    </a:lnTo>
                    <a:lnTo>
                      <a:pt x="509" y="347"/>
                    </a:lnTo>
                    <a:lnTo>
                      <a:pt x="543" y="365"/>
                    </a:lnTo>
                    <a:lnTo>
                      <a:pt x="664" y="368"/>
                    </a:lnTo>
                    <a:lnTo>
                      <a:pt x="771" y="408"/>
                    </a:lnTo>
                    <a:lnTo>
                      <a:pt x="907" y="407"/>
                    </a:lnTo>
                    <a:lnTo>
                      <a:pt x="1070" y="447"/>
                    </a:lnTo>
                    <a:lnTo>
                      <a:pt x="1138" y="431"/>
                    </a:lnTo>
                    <a:lnTo>
                      <a:pt x="1179" y="451"/>
                    </a:lnTo>
                    <a:lnTo>
                      <a:pt x="1212" y="424"/>
                    </a:lnTo>
                    <a:lnTo>
                      <a:pt x="1389" y="476"/>
                    </a:lnTo>
                    <a:lnTo>
                      <a:pt x="1581" y="592"/>
                    </a:lnTo>
                    <a:lnTo>
                      <a:pt x="1714" y="602"/>
                    </a:lnTo>
                    <a:lnTo>
                      <a:pt x="1770" y="571"/>
                    </a:lnTo>
                    <a:lnTo>
                      <a:pt x="1936" y="543"/>
                    </a:lnTo>
                    <a:lnTo>
                      <a:pt x="2036" y="575"/>
                    </a:lnTo>
                    <a:lnTo>
                      <a:pt x="2227" y="558"/>
                    </a:lnTo>
                    <a:lnTo>
                      <a:pt x="2304" y="555"/>
                    </a:lnTo>
                    <a:lnTo>
                      <a:pt x="2395" y="568"/>
                    </a:lnTo>
                    <a:lnTo>
                      <a:pt x="2500" y="555"/>
                    </a:lnTo>
                    <a:lnTo>
                      <a:pt x="2825" y="490"/>
                    </a:lnTo>
                    <a:lnTo>
                      <a:pt x="3019" y="472"/>
                    </a:lnTo>
                    <a:lnTo>
                      <a:pt x="3263" y="433"/>
                    </a:lnTo>
                    <a:lnTo>
                      <a:pt x="3376" y="413"/>
                    </a:lnTo>
                    <a:lnTo>
                      <a:pt x="3398" y="325"/>
                    </a:lnTo>
                  </a:path>
                </a:pathLst>
              </a:custGeom>
              <a:noFill/>
              <a:ln w="17463">
                <a:solidFill>
                  <a:srgbClr val="008000"/>
                </a:solidFill>
                <a:round/>
                <a:headEnd/>
                <a:tailEnd/>
              </a:ln>
            </p:spPr>
            <p:txBody>
              <a:bodyPr/>
              <a:lstStyle/>
              <a:p>
                <a:endParaRPr lang="de-DE"/>
              </a:p>
            </p:txBody>
          </p:sp>
          <p:sp>
            <p:nvSpPr>
              <p:cNvPr id="135" name="Freeform 61"/>
              <p:cNvSpPr>
                <a:spLocks/>
              </p:cNvSpPr>
              <p:nvPr/>
            </p:nvSpPr>
            <p:spPr bwMode="auto">
              <a:xfrm>
                <a:off x="2525" y="1780"/>
                <a:ext cx="279" cy="1188"/>
              </a:xfrm>
              <a:custGeom>
                <a:avLst/>
                <a:gdLst>
                  <a:gd name="T0" fmla="*/ 0 w 836"/>
                  <a:gd name="T1" fmla="*/ 1 h 2376"/>
                  <a:gd name="T2" fmla="*/ 0 w 836"/>
                  <a:gd name="T3" fmla="*/ 1 h 2376"/>
                  <a:gd name="T4" fmla="*/ 0 w 836"/>
                  <a:gd name="T5" fmla="*/ 1 h 2376"/>
                  <a:gd name="T6" fmla="*/ 0 w 836"/>
                  <a:gd name="T7" fmla="*/ 1 h 2376"/>
                  <a:gd name="T8" fmla="*/ 0 w 836"/>
                  <a:gd name="T9" fmla="*/ 1 h 2376"/>
                  <a:gd name="T10" fmla="*/ 0 w 836"/>
                  <a:gd name="T11" fmla="*/ 1 h 2376"/>
                  <a:gd name="T12" fmla="*/ 0 w 836"/>
                  <a:gd name="T13" fmla="*/ 1 h 2376"/>
                  <a:gd name="T14" fmla="*/ 0 w 836"/>
                  <a:gd name="T15" fmla="*/ 1 h 2376"/>
                  <a:gd name="T16" fmla="*/ 0 w 836"/>
                  <a:gd name="T17" fmla="*/ 1 h 2376"/>
                  <a:gd name="T18" fmla="*/ 0 w 836"/>
                  <a:gd name="T19" fmla="*/ 1 h 2376"/>
                  <a:gd name="T20" fmla="*/ 0 w 836"/>
                  <a:gd name="T21" fmla="*/ 1 h 2376"/>
                  <a:gd name="T22" fmla="*/ 0 w 836"/>
                  <a:gd name="T23" fmla="*/ 1 h 2376"/>
                  <a:gd name="T24" fmla="*/ 0 w 836"/>
                  <a:gd name="T25" fmla="*/ 1 h 2376"/>
                  <a:gd name="T26" fmla="*/ 0 w 836"/>
                  <a:gd name="T27" fmla="*/ 1 h 2376"/>
                  <a:gd name="T28" fmla="*/ 0 w 836"/>
                  <a:gd name="T29" fmla="*/ 1 h 2376"/>
                  <a:gd name="T30" fmla="*/ 0 w 836"/>
                  <a:gd name="T31" fmla="*/ 1 h 2376"/>
                  <a:gd name="T32" fmla="*/ 0 w 836"/>
                  <a:gd name="T33" fmla="*/ 1 h 2376"/>
                  <a:gd name="T34" fmla="*/ 0 w 836"/>
                  <a:gd name="T35" fmla="*/ 1 h 2376"/>
                  <a:gd name="T36" fmla="*/ 0 w 836"/>
                  <a:gd name="T37" fmla="*/ 1 h 2376"/>
                  <a:gd name="T38" fmla="*/ 0 w 836"/>
                  <a:gd name="T39" fmla="*/ 1 h 2376"/>
                  <a:gd name="T40" fmla="*/ 0 w 836"/>
                  <a:gd name="T41" fmla="*/ 1 h 2376"/>
                  <a:gd name="T42" fmla="*/ 0 w 836"/>
                  <a:gd name="T43" fmla="*/ 1 h 2376"/>
                  <a:gd name="T44" fmla="*/ 0 w 836"/>
                  <a:gd name="T45" fmla="*/ 1 h 2376"/>
                  <a:gd name="T46" fmla="*/ 0 w 836"/>
                  <a:gd name="T47" fmla="*/ 1 h 2376"/>
                  <a:gd name="T48" fmla="*/ 0 w 836"/>
                  <a:gd name="T49" fmla="*/ 1 h 2376"/>
                  <a:gd name="T50" fmla="*/ 0 w 836"/>
                  <a:gd name="T51" fmla="*/ 1 h 2376"/>
                  <a:gd name="T52" fmla="*/ 0 w 836"/>
                  <a:gd name="T53" fmla="*/ 1 h 2376"/>
                  <a:gd name="T54" fmla="*/ 0 w 836"/>
                  <a:gd name="T55" fmla="*/ 1 h 2376"/>
                  <a:gd name="T56" fmla="*/ 0 w 836"/>
                  <a:gd name="T57" fmla="*/ 1 h 2376"/>
                  <a:gd name="T58" fmla="*/ 0 w 836"/>
                  <a:gd name="T59" fmla="*/ 1 h 2376"/>
                  <a:gd name="T60" fmla="*/ 0 w 836"/>
                  <a:gd name="T61" fmla="*/ 1 h 2376"/>
                  <a:gd name="T62" fmla="*/ 0 w 836"/>
                  <a:gd name="T63" fmla="*/ 1 h 2376"/>
                  <a:gd name="T64" fmla="*/ 0 w 836"/>
                  <a:gd name="T65" fmla="*/ 1 h 2376"/>
                  <a:gd name="T66" fmla="*/ 0 w 836"/>
                  <a:gd name="T67" fmla="*/ 1 h 2376"/>
                  <a:gd name="T68" fmla="*/ 0 w 836"/>
                  <a:gd name="T69" fmla="*/ 1 h 2376"/>
                  <a:gd name="T70" fmla="*/ 0 w 836"/>
                  <a:gd name="T71" fmla="*/ 1 h 2376"/>
                  <a:gd name="T72" fmla="*/ 0 w 836"/>
                  <a:gd name="T73" fmla="*/ 1 h 2376"/>
                  <a:gd name="T74" fmla="*/ 0 w 836"/>
                  <a:gd name="T75" fmla="*/ 1 h 2376"/>
                  <a:gd name="T76" fmla="*/ 0 w 836"/>
                  <a:gd name="T77" fmla="*/ 1 h 2376"/>
                  <a:gd name="T78" fmla="*/ 0 w 836"/>
                  <a:gd name="T79" fmla="*/ 1 h 2376"/>
                  <a:gd name="T80" fmla="*/ 0 w 836"/>
                  <a:gd name="T81" fmla="*/ 1 h 2376"/>
                  <a:gd name="T82" fmla="*/ 0 w 836"/>
                  <a:gd name="T83" fmla="*/ 1 h 2376"/>
                  <a:gd name="T84" fmla="*/ 0 w 836"/>
                  <a:gd name="T85" fmla="*/ 0 h 237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36"/>
                  <a:gd name="T130" fmla="*/ 0 h 2376"/>
                  <a:gd name="T131" fmla="*/ 836 w 836"/>
                  <a:gd name="T132" fmla="*/ 2376 h 237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36" h="2376">
                    <a:moveTo>
                      <a:pt x="0" y="2376"/>
                    </a:moveTo>
                    <a:lnTo>
                      <a:pt x="0" y="2304"/>
                    </a:lnTo>
                    <a:lnTo>
                      <a:pt x="100" y="2298"/>
                    </a:lnTo>
                    <a:lnTo>
                      <a:pt x="165" y="2208"/>
                    </a:lnTo>
                    <a:lnTo>
                      <a:pt x="165" y="2043"/>
                    </a:lnTo>
                    <a:lnTo>
                      <a:pt x="260" y="2018"/>
                    </a:lnTo>
                    <a:lnTo>
                      <a:pt x="294" y="2034"/>
                    </a:lnTo>
                    <a:lnTo>
                      <a:pt x="366" y="1999"/>
                    </a:lnTo>
                    <a:lnTo>
                      <a:pt x="475" y="2011"/>
                    </a:lnTo>
                    <a:lnTo>
                      <a:pt x="567" y="1991"/>
                    </a:lnTo>
                    <a:lnTo>
                      <a:pt x="586" y="1925"/>
                    </a:lnTo>
                    <a:lnTo>
                      <a:pt x="623" y="1885"/>
                    </a:lnTo>
                    <a:lnTo>
                      <a:pt x="627" y="1822"/>
                    </a:lnTo>
                    <a:lnTo>
                      <a:pt x="737" y="1707"/>
                    </a:lnTo>
                    <a:lnTo>
                      <a:pt x="792" y="1689"/>
                    </a:lnTo>
                    <a:lnTo>
                      <a:pt x="792" y="1618"/>
                    </a:lnTo>
                    <a:lnTo>
                      <a:pt x="747" y="1517"/>
                    </a:lnTo>
                    <a:lnTo>
                      <a:pt x="806" y="1459"/>
                    </a:lnTo>
                    <a:lnTo>
                      <a:pt x="756" y="1406"/>
                    </a:lnTo>
                    <a:lnTo>
                      <a:pt x="783" y="1330"/>
                    </a:lnTo>
                    <a:lnTo>
                      <a:pt x="753" y="1251"/>
                    </a:lnTo>
                    <a:lnTo>
                      <a:pt x="821" y="1228"/>
                    </a:lnTo>
                    <a:lnTo>
                      <a:pt x="836" y="1149"/>
                    </a:lnTo>
                    <a:lnTo>
                      <a:pt x="780" y="1018"/>
                    </a:lnTo>
                    <a:lnTo>
                      <a:pt x="721" y="997"/>
                    </a:lnTo>
                    <a:lnTo>
                      <a:pt x="637" y="1023"/>
                    </a:lnTo>
                    <a:lnTo>
                      <a:pt x="601" y="1080"/>
                    </a:lnTo>
                    <a:lnTo>
                      <a:pt x="574" y="993"/>
                    </a:lnTo>
                    <a:lnTo>
                      <a:pt x="681" y="963"/>
                    </a:lnTo>
                    <a:lnTo>
                      <a:pt x="646" y="936"/>
                    </a:lnTo>
                    <a:lnTo>
                      <a:pt x="618" y="809"/>
                    </a:lnTo>
                    <a:lnTo>
                      <a:pt x="684" y="690"/>
                    </a:lnTo>
                    <a:lnTo>
                      <a:pt x="667" y="646"/>
                    </a:lnTo>
                    <a:lnTo>
                      <a:pt x="703" y="587"/>
                    </a:lnTo>
                    <a:lnTo>
                      <a:pt x="703" y="553"/>
                    </a:lnTo>
                    <a:lnTo>
                      <a:pt x="733" y="528"/>
                    </a:lnTo>
                    <a:lnTo>
                      <a:pt x="745" y="464"/>
                    </a:lnTo>
                    <a:lnTo>
                      <a:pt x="711" y="420"/>
                    </a:lnTo>
                    <a:lnTo>
                      <a:pt x="730" y="344"/>
                    </a:lnTo>
                    <a:lnTo>
                      <a:pt x="764" y="284"/>
                    </a:lnTo>
                    <a:lnTo>
                      <a:pt x="714" y="168"/>
                    </a:lnTo>
                    <a:lnTo>
                      <a:pt x="661" y="119"/>
                    </a:lnTo>
                    <a:lnTo>
                      <a:pt x="640" y="0"/>
                    </a:lnTo>
                  </a:path>
                </a:pathLst>
              </a:custGeom>
              <a:noFill/>
              <a:ln w="17463">
                <a:solidFill>
                  <a:srgbClr val="008000"/>
                </a:solidFill>
                <a:round/>
                <a:headEnd/>
                <a:tailEnd/>
              </a:ln>
            </p:spPr>
            <p:txBody>
              <a:bodyPr/>
              <a:lstStyle/>
              <a:p>
                <a:endParaRPr lang="de-DE"/>
              </a:p>
            </p:txBody>
          </p:sp>
          <p:sp>
            <p:nvSpPr>
              <p:cNvPr id="136" name="Freeform 62"/>
              <p:cNvSpPr>
                <a:spLocks/>
              </p:cNvSpPr>
              <p:nvPr/>
            </p:nvSpPr>
            <p:spPr bwMode="auto">
              <a:xfrm>
                <a:off x="1379" y="2849"/>
                <a:ext cx="572" cy="127"/>
              </a:xfrm>
              <a:custGeom>
                <a:avLst/>
                <a:gdLst>
                  <a:gd name="T0" fmla="*/ 0 w 1715"/>
                  <a:gd name="T1" fmla="*/ 1 h 253"/>
                  <a:gd name="T2" fmla="*/ 0 w 1715"/>
                  <a:gd name="T3" fmla="*/ 1 h 253"/>
                  <a:gd name="T4" fmla="*/ 0 w 1715"/>
                  <a:gd name="T5" fmla="*/ 1 h 253"/>
                  <a:gd name="T6" fmla="*/ 0 w 1715"/>
                  <a:gd name="T7" fmla="*/ 1 h 253"/>
                  <a:gd name="T8" fmla="*/ 0 w 1715"/>
                  <a:gd name="T9" fmla="*/ 1 h 253"/>
                  <a:gd name="T10" fmla="*/ 0 w 1715"/>
                  <a:gd name="T11" fmla="*/ 1 h 253"/>
                  <a:gd name="T12" fmla="*/ 0 w 1715"/>
                  <a:gd name="T13" fmla="*/ 1 h 253"/>
                  <a:gd name="T14" fmla="*/ 0 w 1715"/>
                  <a:gd name="T15" fmla="*/ 1 h 253"/>
                  <a:gd name="T16" fmla="*/ 0 w 1715"/>
                  <a:gd name="T17" fmla="*/ 1 h 253"/>
                  <a:gd name="T18" fmla="*/ 0 w 1715"/>
                  <a:gd name="T19" fmla="*/ 1 h 253"/>
                  <a:gd name="T20" fmla="*/ 0 w 1715"/>
                  <a:gd name="T21" fmla="*/ 1 h 253"/>
                  <a:gd name="T22" fmla="*/ 0 w 1715"/>
                  <a:gd name="T23" fmla="*/ 1 h 253"/>
                  <a:gd name="T24" fmla="*/ 0 w 1715"/>
                  <a:gd name="T25" fmla="*/ 0 h 253"/>
                  <a:gd name="T26" fmla="*/ 0 w 1715"/>
                  <a:gd name="T27" fmla="*/ 0 h 253"/>
                  <a:gd name="T28" fmla="*/ 0 w 1715"/>
                  <a:gd name="T29" fmla="*/ 1 h 253"/>
                  <a:gd name="T30" fmla="*/ 0 w 1715"/>
                  <a:gd name="T31" fmla="*/ 1 h 2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715"/>
                  <a:gd name="T49" fmla="*/ 0 h 253"/>
                  <a:gd name="T50" fmla="*/ 1715 w 1715"/>
                  <a:gd name="T51" fmla="*/ 253 h 25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715" h="253">
                    <a:moveTo>
                      <a:pt x="0" y="253"/>
                    </a:moveTo>
                    <a:lnTo>
                      <a:pt x="81" y="139"/>
                    </a:lnTo>
                    <a:lnTo>
                      <a:pt x="171" y="131"/>
                    </a:lnTo>
                    <a:lnTo>
                      <a:pt x="262" y="101"/>
                    </a:lnTo>
                    <a:lnTo>
                      <a:pt x="360" y="69"/>
                    </a:lnTo>
                    <a:lnTo>
                      <a:pt x="476" y="131"/>
                    </a:lnTo>
                    <a:lnTo>
                      <a:pt x="659" y="226"/>
                    </a:lnTo>
                    <a:lnTo>
                      <a:pt x="903" y="232"/>
                    </a:lnTo>
                    <a:lnTo>
                      <a:pt x="988" y="219"/>
                    </a:lnTo>
                    <a:lnTo>
                      <a:pt x="1286" y="230"/>
                    </a:lnTo>
                    <a:lnTo>
                      <a:pt x="1421" y="146"/>
                    </a:lnTo>
                    <a:lnTo>
                      <a:pt x="1544" y="162"/>
                    </a:lnTo>
                    <a:lnTo>
                      <a:pt x="1621" y="0"/>
                    </a:lnTo>
                    <a:lnTo>
                      <a:pt x="1665" y="0"/>
                    </a:lnTo>
                    <a:lnTo>
                      <a:pt x="1676" y="135"/>
                    </a:lnTo>
                    <a:lnTo>
                      <a:pt x="1715" y="213"/>
                    </a:lnTo>
                  </a:path>
                </a:pathLst>
              </a:custGeom>
              <a:noFill/>
              <a:ln w="17463">
                <a:solidFill>
                  <a:srgbClr val="008000"/>
                </a:solidFill>
                <a:round/>
                <a:headEnd/>
                <a:tailEnd/>
              </a:ln>
            </p:spPr>
            <p:txBody>
              <a:bodyPr/>
              <a:lstStyle/>
              <a:p>
                <a:endParaRPr lang="de-DE"/>
              </a:p>
            </p:txBody>
          </p:sp>
          <p:sp>
            <p:nvSpPr>
              <p:cNvPr id="137" name="Freeform 63"/>
              <p:cNvSpPr>
                <a:spLocks/>
              </p:cNvSpPr>
              <p:nvPr/>
            </p:nvSpPr>
            <p:spPr bwMode="auto">
              <a:xfrm>
                <a:off x="1022" y="3058"/>
                <a:ext cx="270" cy="374"/>
              </a:xfrm>
              <a:custGeom>
                <a:avLst/>
                <a:gdLst>
                  <a:gd name="T0" fmla="*/ 0 w 810"/>
                  <a:gd name="T1" fmla="*/ 0 h 749"/>
                  <a:gd name="T2" fmla="*/ 0 w 810"/>
                  <a:gd name="T3" fmla="*/ 0 h 749"/>
                  <a:gd name="T4" fmla="*/ 0 w 810"/>
                  <a:gd name="T5" fmla="*/ 0 h 749"/>
                  <a:gd name="T6" fmla="*/ 0 w 810"/>
                  <a:gd name="T7" fmla="*/ 0 h 749"/>
                  <a:gd name="T8" fmla="*/ 0 w 810"/>
                  <a:gd name="T9" fmla="*/ 0 h 749"/>
                  <a:gd name="T10" fmla="*/ 0 w 810"/>
                  <a:gd name="T11" fmla="*/ 0 h 749"/>
                  <a:gd name="T12" fmla="*/ 0 w 810"/>
                  <a:gd name="T13" fmla="*/ 0 h 749"/>
                  <a:gd name="T14" fmla="*/ 0 60000 65536"/>
                  <a:gd name="T15" fmla="*/ 0 60000 65536"/>
                  <a:gd name="T16" fmla="*/ 0 60000 65536"/>
                  <a:gd name="T17" fmla="*/ 0 60000 65536"/>
                  <a:gd name="T18" fmla="*/ 0 60000 65536"/>
                  <a:gd name="T19" fmla="*/ 0 60000 65536"/>
                  <a:gd name="T20" fmla="*/ 0 60000 65536"/>
                  <a:gd name="T21" fmla="*/ 0 w 810"/>
                  <a:gd name="T22" fmla="*/ 0 h 749"/>
                  <a:gd name="T23" fmla="*/ 810 w 810"/>
                  <a:gd name="T24" fmla="*/ 749 h 74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0" h="749">
                    <a:moveTo>
                      <a:pt x="0" y="749"/>
                    </a:moveTo>
                    <a:lnTo>
                      <a:pt x="189" y="652"/>
                    </a:lnTo>
                    <a:lnTo>
                      <a:pt x="302" y="634"/>
                    </a:lnTo>
                    <a:lnTo>
                      <a:pt x="352" y="524"/>
                    </a:lnTo>
                    <a:lnTo>
                      <a:pt x="640" y="337"/>
                    </a:lnTo>
                    <a:lnTo>
                      <a:pt x="810" y="95"/>
                    </a:lnTo>
                    <a:lnTo>
                      <a:pt x="709" y="0"/>
                    </a:lnTo>
                  </a:path>
                </a:pathLst>
              </a:custGeom>
              <a:noFill/>
              <a:ln w="25400">
                <a:solidFill>
                  <a:srgbClr val="FF0000"/>
                </a:solidFill>
                <a:round/>
                <a:headEnd/>
                <a:tailEnd/>
              </a:ln>
            </p:spPr>
            <p:txBody>
              <a:bodyPr/>
              <a:lstStyle/>
              <a:p>
                <a:endParaRPr lang="de-DE"/>
              </a:p>
            </p:txBody>
          </p:sp>
          <p:sp>
            <p:nvSpPr>
              <p:cNvPr id="138" name="Freeform 64"/>
              <p:cNvSpPr>
                <a:spLocks/>
              </p:cNvSpPr>
              <p:nvPr/>
            </p:nvSpPr>
            <p:spPr bwMode="auto">
              <a:xfrm>
                <a:off x="728" y="2975"/>
                <a:ext cx="626" cy="113"/>
              </a:xfrm>
              <a:custGeom>
                <a:avLst/>
                <a:gdLst>
                  <a:gd name="T0" fmla="*/ 0 w 1878"/>
                  <a:gd name="T1" fmla="*/ 1 h 226"/>
                  <a:gd name="T2" fmla="*/ 0 w 1878"/>
                  <a:gd name="T3" fmla="*/ 1 h 226"/>
                  <a:gd name="T4" fmla="*/ 0 w 1878"/>
                  <a:gd name="T5" fmla="*/ 1 h 226"/>
                  <a:gd name="T6" fmla="*/ 0 w 1878"/>
                  <a:gd name="T7" fmla="*/ 1 h 226"/>
                  <a:gd name="T8" fmla="*/ 0 w 1878"/>
                  <a:gd name="T9" fmla="*/ 1 h 226"/>
                  <a:gd name="T10" fmla="*/ 0 w 1878"/>
                  <a:gd name="T11" fmla="*/ 1 h 226"/>
                  <a:gd name="T12" fmla="*/ 0 w 1878"/>
                  <a:gd name="T13" fmla="*/ 1 h 226"/>
                  <a:gd name="T14" fmla="*/ 0 w 1878"/>
                  <a:gd name="T15" fmla="*/ 1 h 226"/>
                  <a:gd name="T16" fmla="*/ 0 w 1878"/>
                  <a:gd name="T17" fmla="*/ 1 h 226"/>
                  <a:gd name="T18" fmla="*/ 0 w 1878"/>
                  <a:gd name="T19" fmla="*/ 0 h 2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78"/>
                  <a:gd name="T31" fmla="*/ 0 h 226"/>
                  <a:gd name="T32" fmla="*/ 1878 w 1878"/>
                  <a:gd name="T33" fmla="*/ 226 h 2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78" h="226">
                    <a:moveTo>
                      <a:pt x="0" y="138"/>
                    </a:moveTo>
                    <a:lnTo>
                      <a:pt x="117" y="134"/>
                    </a:lnTo>
                    <a:lnTo>
                      <a:pt x="308" y="184"/>
                    </a:lnTo>
                    <a:lnTo>
                      <a:pt x="727" y="184"/>
                    </a:lnTo>
                    <a:lnTo>
                      <a:pt x="1080" y="154"/>
                    </a:lnTo>
                    <a:lnTo>
                      <a:pt x="1275" y="171"/>
                    </a:lnTo>
                    <a:lnTo>
                      <a:pt x="1404" y="226"/>
                    </a:lnTo>
                    <a:lnTo>
                      <a:pt x="1595" y="165"/>
                    </a:lnTo>
                    <a:lnTo>
                      <a:pt x="1667" y="43"/>
                    </a:lnTo>
                    <a:lnTo>
                      <a:pt x="1878" y="0"/>
                    </a:lnTo>
                  </a:path>
                </a:pathLst>
              </a:custGeom>
              <a:noFill/>
              <a:ln w="25400">
                <a:solidFill>
                  <a:srgbClr val="FF0000"/>
                </a:solidFill>
                <a:round/>
                <a:headEnd/>
                <a:tailEnd/>
              </a:ln>
            </p:spPr>
            <p:txBody>
              <a:bodyPr/>
              <a:lstStyle/>
              <a:p>
                <a:endParaRPr lang="de-DE"/>
              </a:p>
            </p:txBody>
          </p:sp>
          <p:sp>
            <p:nvSpPr>
              <p:cNvPr id="139" name="Freeform 65"/>
              <p:cNvSpPr>
                <a:spLocks/>
              </p:cNvSpPr>
              <p:nvPr/>
            </p:nvSpPr>
            <p:spPr bwMode="auto">
              <a:xfrm>
                <a:off x="643" y="2516"/>
                <a:ext cx="156" cy="507"/>
              </a:xfrm>
              <a:custGeom>
                <a:avLst/>
                <a:gdLst>
                  <a:gd name="T0" fmla="*/ 0 w 468"/>
                  <a:gd name="T1" fmla="*/ 0 h 1013"/>
                  <a:gd name="T2" fmla="*/ 0 w 468"/>
                  <a:gd name="T3" fmla="*/ 1 h 1013"/>
                  <a:gd name="T4" fmla="*/ 0 w 468"/>
                  <a:gd name="T5" fmla="*/ 1 h 1013"/>
                  <a:gd name="T6" fmla="*/ 0 w 468"/>
                  <a:gd name="T7" fmla="*/ 1 h 1013"/>
                  <a:gd name="T8" fmla="*/ 0 w 468"/>
                  <a:gd name="T9" fmla="*/ 1 h 1013"/>
                  <a:gd name="T10" fmla="*/ 0 w 468"/>
                  <a:gd name="T11" fmla="*/ 1 h 1013"/>
                  <a:gd name="T12" fmla="*/ 0 w 468"/>
                  <a:gd name="T13" fmla="*/ 1 h 1013"/>
                  <a:gd name="T14" fmla="*/ 0 w 468"/>
                  <a:gd name="T15" fmla="*/ 1 h 1013"/>
                  <a:gd name="T16" fmla="*/ 0 w 468"/>
                  <a:gd name="T17" fmla="*/ 1 h 10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68"/>
                  <a:gd name="T28" fmla="*/ 0 h 1013"/>
                  <a:gd name="T29" fmla="*/ 468 w 468"/>
                  <a:gd name="T30" fmla="*/ 1013 h 10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68" h="1013">
                    <a:moveTo>
                      <a:pt x="468" y="0"/>
                    </a:moveTo>
                    <a:lnTo>
                      <a:pt x="354" y="230"/>
                    </a:lnTo>
                    <a:lnTo>
                      <a:pt x="270" y="278"/>
                    </a:lnTo>
                    <a:lnTo>
                      <a:pt x="229" y="421"/>
                    </a:lnTo>
                    <a:lnTo>
                      <a:pt x="107" y="547"/>
                    </a:lnTo>
                    <a:lnTo>
                      <a:pt x="0" y="773"/>
                    </a:lnTo>
                    <a:lnTo>
                      <a:pt x="147" y="877"/>
                    </a:lnTo>
                    <a:lnTo>
                      <a:pt x="160" y="964"/>
                    </a:lnTo>
                    <a:lnTo>
                      <a:pt x="200" y="1013"/>
                    </a:lnTo>
                  </a:path>
                </a:pathLst>
              </a:custGeom>
              <a:noFill/>
              <a:ln w="17463">
                <a:solidFill>
                  <a:srgbClr val="FFAD2C"/>
                </a:solidFill>
                <a:round/>
                <a:headEnd/>
                <a:tailEnd/>
              </a:ln>
            </p:spPr>
            <p:txBody>
              <a:bodyPr/>
              <a:lstStyle/>
              <a:p>
                <a:endParaRPr lang="de-DE"/>
              </a:p>
            </p:txBody>
          </p:sp>
          <p:sp>
            <p:nvSpPr>
              <p:cNvPr id="140" name="Line 66"/>
              <p:cNvSpPr>
                <a:spLocks noChangeShapeType="1"/>
              </p:cNvSpPr>
              <p:nvPr/>
            </p:nvSpPr>
            <p:spPr bwMode="auto">
              <a:xfrm flipV="1">
                <a:off x="479" y="2900"/>
                <a:ext cx="98" cy="16"/>
              </a:xfrm>
              <a:prstGeom prst="line">
                <a:avLst/>
              </a:prstGeom>
              <a:noFill/>
              <a:ln w="17463">
                <a:solidFill>
                  <a:srgbClr val="FFAD2C"/>
                </a:solidFill>
                <a:round/>
                <a:headEnd/>
                <a:tailEnd/>
              </a:ln>
            </p:spPr>
            <p:txBody>
              <a:bodyPr/>
              <a:lstStyle/>
              <a:p>
                <a:endParaRPr lang="de-DE"/>
              </a:p>
            </p:txBody>
          </p:sp>
          <p:sp>
            <p:nvSpPr>
              <p:cNvPr id="141" name="Freeform 67"/>
              <p:cNvSpPr>
                <a:spLocks/>
              </p:cNvSpPr>
              <p:nvPr/>
            </p:nvSpPr>
            <p:spPr bwMode="auto">
              <a:xfrm>
                <a:off x="1251" y="2516"/>
                <a:ext cx="151" cy="443"/>
              </a:xfrm>
              <a:custGeom>
                <a:avLst/>
                <a:gdLst>
                  <a:gd name="T0" fmla="*/ 0 w 453"/>
                  <a:gd name="T1" fmla="*/ 0 h 885"/>
                  <a:gd name="T2" fmla="*/ 0 w 453"/>
                  <a:gd name="T3" fmla="*/ 1 h 885"/>
                  <a:gd name="T4" fmla="*/ 0 w 453"/>
                  <a:gd name="T5" fmla="*/ 1 h 885"/>
                  <a:gd name="T6" fmla="*/ 0 w 453"/>
                  <a:gd name="T7" fmla="*/ 1 h 885"/>
                  <a:gd name="T8" fmla="*/ 0 w 453"/>
                  <a:gd name="T9" fmla="*/ 1 h 885"/>
                  <a:gd name="T10" fmla="*/ 0 w 453"/>
                  <a:gd name="T11" fmla="*/ 1 h 885"/>
                  <a:gd name="T12" fmla="*/ 0 w 453"/>
                  <a:gd name="T13" fmla="*/ 1 h 885"/>
                  <a:gd name="T14" fmla="*/ 0 w 453"/>
                  <a:gd name="T15" fmla="*/ 1 h 885"/>
                  <a:gd name="T16" fmla="*/ 0 60000 65536"/>
                  <a:gd name="T17" fmla="*/ 0 60000 65536"/>
                  <a:gd name="T18" fmla="*/ 0 60000 65536"/>
                  <a:gd name="T19" fmla="*/ 0 60000 65536"/>
                  <a:gd name="T20" fmla="*/ 0 60000 65536"/>
                  <a:gd name="T21" fmla="*/ 0 60000 65536"/>
                  <a:gd name="T22" fmla="*/ 0 60000 65536"/>
                  <a:gd name="T23" fmla="*/ 0 60000 65536"/>
                  <a:gd name="T24" fmla="*/ 0 w 453"/>
                  <a:gd name="T25" fmla="*/ 0 h 885"/>
                  <a:gd name="T26" fmla="*/ 453 w 453"/>
                  <a:gd name="T27" fmla="*/ 885 h 88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53" h="885">
                    <a:moveTo>
                      <a:pt x="0" y="0"/>
                    </a:moveTo>
                    <a:lnTo>
                      <a:pt x="48" y="167"/>
                    </a:lnTo>
                    <a:lnTo>
                      <a:pt x="117" y="269"/>
                    </a:lnTo>
                    <a:lnTo>
                      <a:pt x="100" y="334"/>
                    </a:lnTo>
                    <a:lnTo>
                      <a:pt x="164" y="399"/>
                    </a:lnTo>
                    <a:lnTo>
                      <a:pt x="443" y="550"/>
                    </a:lnTo>
                    <a:lnTo>
                      <a:pt x="453" y="747"/>
                    </a:lnTo>
                    <a:lnTo>
                      <a:pt x="359" y="885"/>
                    </a:lnTo>
                  </a:path>
                </a:pathLst>
              </a:custGeom>
              <a:noFill/>
              <a:ln w="25400">
                <a:solidFill>
                  <a:srgbClr val="FF0000"/>
                </a:solidFill>
                <a:round/>
                <a:headEnd/>
                <a:tailEnd/>
              </a:ln>
            </p:spPr>
            <p:txBody>
              <a:bodyPr/>
              <a:lstStyle/>
              <a:p>
                <a:endParaRPr lang="de-DE"/>
              </a:p>
            </p:txBody>
          </p:sp>
          <p:sp>
            <p:nvSpPr>
              <p:cNvPr id="142" name="Freeform 68"/>
              <p:cNvSpPr>
                <a:spLocks/>
              </p:cNvSpPr>
              <p:nvPr/>
            </p:nvSpPr>
            <p:spPr bwMode="auto">
              <a:xfrm>
                <a:off x="1971" y="2930"/>
                <a:ext cx="561" cy="67"/>
              </a:xfrm>
              <a:custGeom>
                <a:avLst/>
                <a:gdLst>
                  <a:gd name="T0" fmla="*/ 0 w 1681"/>
                  <a:gd name="T1" fmla="*/ 1 h 133"/>
                  <a:gd name="T2" fmla="*/ 0 w 1681"/>
                  <a:gd name="T3" fmla="*/ 1 h 133"/>
                  <a:gd name="T4" fmla="*/ 0 w 1681"/>
                  <a:gd name="T5" fmla="*/ 1 h 133"/>
                  <a:gd name="T6" fmla="*/ 0 w 1681"/>
                  <a:gd name="T7" fmla="*/ 1 h 133"/>
                  <a:gd name="T8" fmla="*/ 0 w 1681"/>
                  <a:gd name="T9" fmla="*/ 1 h 133"/>
                  <a:gd name="T10" fmla="*/ 0 w 1681"/>
                  <a:gd name="T11" fmla="*/ 1 h 133"/>
                  <a:gd name="T12" fmla="*/ 0 w 1681"/>
                  <a:gd name="T13" fmla="*/ 1 h 133"/>
                  <a:gd name="T14" fmla="*/ 0 w 1681"/>
                  <a:gd name="T15" fmla="*/ 1 h 133"/>
                  <a:gd name="T16" fmla="*/ 0 w 1681"/>
                  <a:gd name="T17" fmla="*/ 1 h 133"/>
                  <a:gd name="T18" fmla="*/ 0 w 1681"/>
                  <a:gd name="T19" fmla="*/ 0 h 133"/>
                  <a:gd name="T20" fmla="*/ 0 w 1681"/>
                  <a:gd name="T21" fmla="*/ 1 h 133"/>
                  <a:gd name="T22" fmla="*/ 0 w 1681"/>
                  <a:gd name="T23" fmla="*/ 1 h 13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681"/>
                  <a:gd name="T37" fmla="*/ 0 h 133"/>
                  <a:gd name="T38" fmla="*/ 1681 w 1681"/>
                  <a:gd name="T39" fmla="*/ 133 h 13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681" h="133">
                    <a:moveTo>
                      <a:pt x="0" y="103"/>
                    </a:moveTo>
                    <a:lnTo>
                      <a:pt x="198" y="133"/>
                    </a:lnTo>
                    <a:lnTo>
                      <a:pt x="301" y="89"/>
                    </a:lnTo>
                    <a:lnTo>
                      <a:pt x="577" y="53"/>
                    </a:lnTo>
                    <a:lnTo>
                      <a:pt x="637" y="89"/>
                    </a:lnTo>
                    <a:lnTo>
                      <a:pt x="781" y="57"/>
                    </a:lnTo>
                    <a:lnTo>
                      <a:pt x="806" y="101"/>
                    </a:lnTo>
                    <a:lnTo>
                      <a:pt x="1000" y="28"/>
                    </a:lnTo>
                    <a:lnTo>
                      <a:pt x="1255" y="53"/>
                    </a:lnTo>
                    <a:lnTo>
                      <a:pt x="1339" y="0"/>
                    </a:lnTo>
                    <a:lnTo>
                      <a:pt x="1615" y="12"/>
                    </a:lnTo>
                    <a:lnTo>
                      <a:pt x="1681" y="68"/>
                    </a:lnTo>
                  </a:path>
                </a:pathLst>
              </a:custGeom>
              <a:noFill/>
              <a:ln w="25400">
                <a:solidFill>
                  <a:srgbClr val="FF0000"/>
                </a:solidFill>
                <a:round/>
                <a:headEnd/>
                <a:tailEnd/>
              </a:ln>
            </p:spPr>
            <p:txBody>
              <a:bodyPr/>
              <a:lstStyle/>
              <a:p>
                <a:endParaRPr lang="de-DE"/>
              </a:p>
            </p:txBody>
          </p:sp>
          <p:sp>
            <p:nvSpPr>
              <p:cNvPr id="146" name="Freeform 72"/>
              <p:cNvSpPr>
                <a:spLocks/>
              </p:cNvSpPr>
              <p:nvPr/>
            </p:nvSpPr>
            <p:spPr bwMode="auto">
              <a:xfrm>
                <a:off x="4696" y="1980"/>
                <a:ext cx="120" cy="923"/>
              </a:xfrm>
              <a:custGeom>
                <a:avLst/>
                <a:gdLst>
                  <a:gd name="T0" fmla="*/ 0 w 358"/>
                  <a:gd name="T1" fmla="*/ 0 h 1847"/>
                  <a:gd name="T2" fmla="*/ 0 w 358"/>
                  <a:gd name="T3" fmla="*/ 0 h 1847"/>
                  <a:gd name="T4" fmla="*/ 0 w 358"/>
                  <a:gd name="T5" fmla="*/ 0 h 1847"/>
                  <a:gd name="T6" fmla="*/ 0 w 358"/>
                  <a:gd name="T7" fmla="*/ 0 h 1847"/>
                  <a:gd name="T8" fmla="*/ 0 w 358"/>
                  <a:gd name="T9" fmla="*/ 0 h 1847"/>
                  <a:gd name="T10" fmla="*/ 0 w 358"/>
                  <a:gd name="T11" fmla="*/ 0 h 1847"/>
                  <a:gd name="T12" fmla="*/ 0 w 358"/>
                  <a:gd name="T13" fmla="*/ 0 h 1847"/>
                  <a:gd name="T14" fmla="*/ 0 w 358"/>
                  <a:gd name="T15" fmla="*/ 0 h 1847"/>
                  <a:gd name="T16" fmla="*/ 0 w 358"/>
                  <a:gd name="T17" fmla="*/ 0 h 1847"/>
                  <a:gd name="T18" fmla="*/ 0 w 358"/>
                  <a:gd name="T19" fmla="*/ 0 h 1847"/>
                  <a:gd name="T20" fmla="*/ 0 w 358"/>
                  <a:gd name="T21" fmla="*/ 0 h 1847"/>
                  <a:gd name="T22" fmla="*/ 0 w 358"/>
                  <a:gd name="T23" fmla="*/ 0 h 1847"/>
                  <a:gd name="T24" fmla="*/ 0 w 358"/>
                  <a:gd name="T25" fmla="*/ 0 h 1847"/>
                  <a:gd name="T26" fmla="*/ 0 w 358"/>
                  <a:gd name="T27" fmla="*/ 0 h 1847"/>
                  <a:gd name="T28" fmla="*/ 0 w 358"/>
                  <a:gd name="T29" fmla="*/ 0 h 1847"/>
                  <a:gd name="T30" fmla="*/ 0 w 358"/>
                  <a:gd name="T31" fmla="*/ 0 h 18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58"/>
                  <a:gd name="T49" fmla="*/ 0 h 1847"/>
                  <a:gd name="T50" fmla="*/ 358 w 358"/>
                  <a:gd name="T51" fmla="*/ 1847 h 184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58" h="1847">
                    <a:moveTo>
                      <a:pt x="0" y="1847"/>
                    </a:moveTo>
                    <a:lnTo>
                      <a:pt x="61" y="1788"/>
                    </a:lnTo>
                    <a:lnTo>
                      <a:pt x="64" y="1683"/>
                    </a:lnTo>
                    <a:lnTo>
                      <a:pt x="233" y="1510"/>
                    </a:lnTo>
                    <a:lnTo>
                      <a:pt x="352" y="1203"/>
                    </a:lnTo>
                    <a:lnTo>
                      <a:pt x="281" y="1132"/>
                    </a:lnTo>
                    <a:lnTo>
                      <a:pt x="301" y="1010"/>
                    </a:lnTo>
                    <a:lnTo>
                      <a:pt x="292" y="864"/>
                    </a:lnTo>
                    <a:lnTo>
                      <a:pt x="240" y="844"/>
                    </a:lnTo>
                    <a:lnTo>
                      <a:pt x="230" y="786"/>
                    </a:lnTo>
                    <a:lnTo>
                      <a:pt x="315" y="754"/>
                    </a:lnTo>
                    <a:lnTo>
                      <a:pt x="358" y="491"/>
                    </a:lnTo>
                    <a:lnTo>
                      <a:pt x="349" y="404"/>
                    </a:lnTo>
                    <a:lnTo>
                      <a:pt x="207" y="341"/>
                    </a:lnTo>
                    <a:lnTo>
                      <a:pt x="207" y="34"/>
                    </a:lnTo>
                    <a:lnTo>
                      <a:pt x="215" y="0"/>
                    </a:lnTo>
                  </a:path>
                </a:pathLst>
              </a:custGeom>
              <a:noFill/>
              <a:ln w="25400">
                <a:solidFill>
                  <a:srgbClr val="FF0000"/>
                </a:solidFill>
                <a:round/>
                <a:headEnd/>
                <a:tailEnd/>
              </a:ln>
            </p:spPr>
            <p:txBody>
              <a:bodyPr/>
              <a:lstStyle/>
              <a:p>
                <a:endParaRPr lang="de-DE"/>
              </a:p>
            </p:txBody>
          </p:sp>
          <p:sp>
            <p:nvSpPr>
              <p:cNvPr id="147" name="Freeform 73"/>
              <p:cNvSpPr>
                <a:spLocks/>
              </p:cNvSpPr>
              <p:nvPr/>
            </p:nvSpPr>
            <p:spPr bwMode="auto">
              <a:xfrm>
                <a:off x="4199" y="3373"/>
                <a:ext cx="151" cy="299"/>
              </a:xfrm>
              <a:custGeom>
                <a:avLst/>
                <a:gdLst>
                  <a:gd name="T0" fmla="*/ 0 w 453"/>
                  <a:gd name="T1" fmla="*/ 0 h 599"/>
                  <a:gd name="T2" fmla="*/ 0 w 453"/>
                  <a:gd name="T3" fmla="*/ 0 h 599"/>
                  <a:gd name="T4" fmla="*/ 0 w 453"/>
                  <a:gd name="T5" fmla="*/ 0 h 599"/>
                  <a:gd name="T6" fmla="*/ 0 w 453"/>
                  <a:gd name="T7" fmla="*/ 0 h 599"/>
                  <a:gd name="T8" fmla="*/ 0 w 453"/>
                  <a:gd name="T9" fmla="*/ 0 h 599"/>
                  <a:gd name="T10" fmla="*/ 0 60000 65536"/>
                  <a:gd name="T11" fmla="*/ 0 60000 65536"/>
                  <a:gd name="T12" fmla="*/ 0 60000 65536"/>
                  <a:gd name="T13" fmla="*/ 0 60000 65536"/>
                  <a:gd name="T14" fmla="*/ 0 60000 65536"/>
                  <a:gd name="T15" fmla="*/ 0 w 453"/>
                  <a:gd name="T16" fmla="*/ 0 h 599"/>
                  <a:gd name="T17" fmla="*/ 453 w 453"/>
                  <a:gd name="T18" fmla="*/ 599 h 599"/>
                </a:gdLst>
                <a:ahLst/>
                <a:cxnLst>
                  <a:cxn ang="T10">
                    <a:pos x="T0" y="T1"/>
                  </a:cxn>
                  <a:cxn ang="T11">
                    <a:pos x="T2" y="T3"/>
                  </a:cxn>
                  <a:cxn ang="T12">
                    <a:pos x="T4" y="T5"/>
                  </a:cxn>
                  <a:cxn ang="T13">
                    <a:pos x="T6" y="T7"/>
                  </a:cxn>
                  <a:cxn ang="T14">
                    <a:pos x="T8" y="T9"/>
                  </a:cxn>
                </a:cxnLst>
                <a:rect l="T15" t="T16" r="T17" b="T18"/>
                <a:pathLst>
                  <a:path w="453" h="599">
                    <a:moveTo>
                      <a:pt x="0" y="0"/>
                    </a:moveTo>
                    <a:lnTo>
                      <a:pt x="1" y="84"/>
                    </a:lnTo>
                    <a:lnTo>
                      <a:pt x="85" y="129"/>
                    </a:lnTo>
                    <a:lnTo>
                      <a:pt x="116" y="301"/>
                    </a:lnTo>
                    <a:lnTo>
                      <a:pt x="453" y="599"/>
                    </a:lnTo>
                  </a:path>
                </a:pathLst>
              </a:custGeom>
              <a:noFill/>
              <a:ln w="25400">
                <a:solidFill>
                  <a:srgbClr val="FF0000"/>
                </a:solidFill>
                <a:round/>
                <a:headEnd/>
                <a:tailEnd/>
              </a:ln>
            </p:spPr>
            <p:txBody>
              <a:bodyPr/>
              <a:lstStyle/>
              <a:p>
                <a:endParaRPr lang="de-DE"/>
              </a:p>
            </p:txBody>
          </p:sp>
          <p:sp>
            <p:nvSpPr>
              <p:cNvPr id="150" name="Freeform 76"/>
              <p:cNvSpPr>
                <a:spLocks/>
              </p:cNvSpPr>
              <p:nvPr/>
            </p:nvSpPr>
            <p:spPr bwMode="auto">
              <a:xfrm>
                <a:off x="3734" y="3512"/>
                <a:ext cx="109" cy="87"/>
              </a:xfrm>
              <a:custGeom>
                <a:avLst/>
                <a:gdLst>
                  <a:gd name="T0" fmla="*/ 0 w 327"/>
                  <a:gd name="T1" fmla="*/ 1 h 174"/>
                  <a:gd name="T2" fmla="*/ 0 w 327"/>
                  <a:gd name="T3" fmla="*/ 1 h 174"/>
                  <a:gd name="T4" fmla="*/ 0 w 327"/>
                  <a:gd name="T5" fmla="*/ 1 h 174"/>
                  <a:gd name="T6" fmla="*/ 0 w 327"/>
                  <a:gd name="T7" fmla="*/ 0 h 174"/>
                  <a:gd name="T8" fmla="*/ 0 60000 65536"/>
                  <a:gd name="T9" fmla="*/ 0 60000 65536"/>
                  <a:gd name="T10" fmla="*/ 0 60000 65536"/>
                  <a:gd name="T11" fmla="*/ 0 60000 65536"/>
                  <a:gd name="T12" fmla="*/ 0 w 327"/>
                  <a:gd name="T13" fmla="*/ 0 h 174"/>
                  <a:gd name="T14" fmla="*/ 327 w 327"/>
                  <a:gd name="T15" fmla="*/ 174 h 174"/>
                </a:gdLst>
                <a:ahLst/>
                <a:cxnLst>
                  <a:cxn ang="T8">
                    <a:pos x="T0" y="T1"/>
                  </a:cxn>
                  <a:cxn ang="T9">
                    <a:pos x="T2" y="T3"/>
                  </a:cxn>
                  <a:cxn ang="T10">
                    <a:pos x="T4" y="T5"/>
                  </a:cxn>
                  <a:cxn ang="T11">
                    <a:pos x="T6" y="T7"/>
                  </a:cxn>
                </a:cxnLst>
                <a:rect l="T12" t="T13" r="T14" b="T15"/>
                <a:pathLst>
                  <a:path w="327" h="174">
                    <a:moveTo>
                      <a:pt x="0" y="174"/>
                    </a:moveTo>
                    <a:lnTo>
                      <a:pt x="78" y="75"/>
                    </a:lnTo>
                    <a:lnTo>
                      <a:pt x="205" y="2"/>
                    </a:lnTo>
                    <a:lnTo>
                      <a:pt x="327" y="0"/>
                    </a:lnTo>
                  </a:path>
                </a:pathLst>
              </a:custGeom>
              <a:noFill/>
              <a:ln w="17463">
                <a:solidFill>
                  <a:srgbClr val="008000"/>
                </a:solidFill>
                <a:round/>
                <a:headEnd/>
                <a:tailEnd/>
              </a:ln>
            </p:spPr>
            <p:txBody>
              <a:bodyPr/>
              <a:lstStyle/>
              <a:p>
                <a:endParaRPr lang="de-DE"/>
              </a:p>
            </p:txBody>
          </p:sp>
          <p:sp>
            <p:nvSpPr>
              <p:cNvPr id="151" name="Line 77"/>
              <p:cNvSpPr>
                <a:spLocks noChangeShapeType="1"/>
              </p:cNvSpPr>
              <p:nvPr/>
            </p:nvSpPr>
            <p:spPr bwMode="auto">
              <a:xfrm flipH="1">
                <a:off x="3380" y="2331"/>
                <a:ext cx="32" cy="1"/>
              </a:xfrm>
              <a:prstGeom prst="line">
                <a:avLst/>
              </a:prstGeom>
              <a:noFill/>
              <a:ln w="17463">
                <a:solidFill>
                  <a:srgbClr val="008000"/>
                </a:solidFill>
                <a:round/>
                <a:headEnd/>
                <a:tailEnd/>
              </a:ln>
            </p:spPr>
            <p:txBody>
              <a:bodyPr/>
              <a:lstStyle/>
              <a:p>
                <a:endParaRPr lang="de-DE"/>
              </a:p>
            </p:txBody>
          </p:sp>
          <p:sp>
            <p:nvSpPr>
              <p:cNvPr id="152" name="Freeform 78"/>
              <p:cNvSpPr>
                <a:spLocks/>
              </p:cNvSpPr>
              <p:nvPr/>
            </p:nvSpPr>
            <p:spPr bwMode="auto">
              <a:xfrm>
                <a:off x="2269" y="2455"/>
                <a:ext cx="20" cy="42"/>
              </a:xfrm>
              <a:custGeom>
                <a:avLst/>
                <a:gdLst>
                  <a:gd name="T0" fmla="*/ 0 w 62"/>
                  <a:gd name="T1" fmla="*/ 0 h 84"/>
                  <a:gd name="T2" fmla="*/ 0 w 62"/>
                  <a:gd name="T3" fmla="*/ 1 h 84"/>
                  <a:gd name="T4" fmla="*/ 0 w 62"/>
                  <a:gd name="T5" fmla="*/ 0 h 84"/>
                  <a:gd name="T6" fmla="*/ 0 60000 65536"/>
                  <a:gd name="T7" fmla="*/ 0 60000 65536"/>
                  <a:gd name="T8" fmla="*/ 0 60000 65536"/>
                  <a:gd name="T9" fmla="*/ 0 w 62"/>
                  <a:gd name="T10" fmla="*/ 0 h 84"/>
                  <a:gd name="T11" fmla="*/ 62 w 62"/>
                  <a:gd name="T12" fmla="*/ 84 h 84"/>
                </a:gdLst>
                <a:ahLst/>
                <a:cxnLst>
                  <a:cxn ang="T6">
                    <a:pos x="T0" y="T1"/>
                  </a:cxn>
                  <a:cxn ang="T7">
                    <a:pos x="T2" y="T3"/>
                  </a:cxn>
                  <a:cxn ang="T8">
                    <a:pos x="T4" y="T5"/>
                  </a:cxn>
                </a:cxnLst>
                <a:rect l="T9" t="T10" r="T11" b="T12"/>
                <a:pathLst>
                  <a:path w="62" h="84">
                    <a:moveTo>
                      <a:pt x="62" y="0"/>
                    </a:moveTo>
                    <a:lnTo>
                      <a:pt x="0" y="84"/>
                    </a:lnTo>
                    <a:lnTo>
                      <a:pt x="62" y="0"/>
                    </a:lnTo>
                    <a:close/>
                  </a:path>
                </a:pathLst>
              </a:custGeom>
              <a:solidFill>
                <a:srgbClr val="009800"/>
              </a:solidFill>
              <a:ln w="9525">
                <a:noFill/>
                <a:round/>
                <a:headEnd/>
                <a:tailEnd/>
              </a:ln>
            </p:spPr>
            <p:txBody>
              <a:bodyPr/>
              <a:lstStyle/>
              <a:p>
                <a:endParaRPr lang="de-DE"/>
              </a:p>
            </p:txBody>
          </p:sp>
          <p:sp>
            <p:nvSpPr>
              <p:cNvPr id="155" name="Freeform 81"/>
              <p:cNvSpPr>
                <a:spLocks/>
              </p:cNvSpPr>
              <p:nvPr/>
            </p:nvSpPr>
            <p:spPr bwMode="auto">
              <a:xfrm>
                <a:off x="4434" y="1158"/>
                <a:ext cx="153" cy="568"/>
              </a:xfrm>
              <a:custGeom>
                <a:avLst/>
                <a:gdLst>
                  <a:gd name="T0" fmla="*/ 0 w 460"/>
                  <a:gd name="T1" fmla="*/ 0 h 1136"/>
                  <a:gd name="T2" fmla="*/ 0 w 460"/>
                  <a:gd name="T3" fmla="*/ 1 h 1136"/>
                  <a:gd name="T4" fmla="*/ 0 w 460"/>
                  <a:gd name="T5" fmla="*/ 1 h 1136"/>
                  <a:gd name="T6" fmla="*/ 0 w 460"/>
                  <a:gd name="T7" fmla="*/ 1 h 1136"/>
                  <a:gd name="T8" fmla="*/ 0 w 460"/>
                  <a:gd name="T9" fmla="*/ 1 h 1136"/>
                  <a:gd name="T10" fmla="*/ 0 w 460"/>
                  <a:gd name="T11" fmla="*/ 1 h 1136"/>
                  <a:gd name="T12" fmla="*/ 0 w 460"/>
                  <a:gd name="T13" fmla="*/ 1 h 1136"/>
                  <a:gd name="T14" fmla="*/ 0 60000 65536"/>
                  <a:gd name="T15" fmla="*/ 0 60000 65536"/>
                  <a:gd name="T16" fmla="*/ 0 60000 65536"/>
                  <a:gd name="T17" fmla="*/ 0 60000 65536"/>
                  <a:gd name="T18" fmla="*/ 0 60000 65536"/>
                  <a:gd name="T19" fmla="*/ 0 60000 65536"/>
                  <a:gd name="T20" fmla="*/ 0 60000 65536"/>
                  <a:gd name="T21" fmla="*/ 0 w 460"/>
                  <a:gd name="T22" fmla="*/ 0 h 1136"/>
                  <a:gd name="T23" fmla="*/ 460 w 460"/>
                  <a:gd name="T24" fmla="*/ 1136 h 113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0" h="1136">
                    <a:moveTo>
                      <a:pt x="460" y="0"/>
                    </a:moveTo>
                    <a:lnTo>
                      <a:pt x="365" y="255"/>
                    </a:lnTo>
                    <a:lnTo>
                      <a:pt x="218" y="344"/>
                    </a:lnTo>
                    <a:lnTo>
                      <a:pt x="0" y="732"/>
                    </a:lnTo>
                    <a:lnTo>
                      <a:pt x="5" y="989"/>
                    </a:lnTo>
                    <a:lnTo>
                      <a:pt x="85" y="1091"/>
                    </a:lnTo>
                    <a:lnTo>
                      <a:pt x="48" y="1136"/>
                    </a:lnTo>
                  </a:path>
                </a:pathLst>
              </a:custGeom>
              <a:noFill/>
              <a:ln w="25400">
                <a:solidFill>
                  <a:srgbClr val="FF0000"/>
                </a:solidFill>
                <a:round/>
                <a:headEnd/>
                <a:tailEnd/>
              </a:ln>
            </p:spPr>
            <p:txBody>
              <a:bodyPr/>
              <a:lstStyle/>
              <a:p>
                <a:endParaRPr lang="de-DE"/>
              </a:p>
            </p:txBody>
          </p:sp>
          <p:sp>
            <p:nvSpPr>
              <p:cNvPr id="156" name="Freeform 82"/>
              <p:cNvSpPr>
                <a:spLocks/>
              </p:cNvSpPr>
              <p:nvPr/>
            </p:nvSpPr>
            <p:spPr bwMode="auto">
              <a:xfrm>
                <a:off x="4790" y="1992"/>
                <a:ext cx="482" cy="116"/>
              </a:xfrm>
              <a:custGeom>
                <a:avLst/>
                <a:gdLst>
                  <a:gd name="T0" fmla="*/ 0 w 1445"/>
                  <a:gd name="T1" fmla="*/ 0 h 233"/>
                  <a:gd name="T2" fmla="*/ 0 w 1445"/>
                  <a:gd name="T3" fmla="*/ 0 h 233"/>
                  <a:gd name="T4" fmla="*/ 0 w 1445"/>
                  <a:gd name="T5" fmla="*/ 0 h 233"/>
                  <a:gd name="T6" fmla="*/ 0 w 1445"/>
                  <a:gd name="T7" fmla="*/ 0 h 233"/>
                  <a:gd name="T8" fmla="*/ 0 w 1445"/>
                  <a:gd name="T9" fmla="*/ 0 h 233"/>
                  <a:gd name="T10" fmla="*/ 0 w 1445"/>
                  <a:gd name="T11" fmla="*/ 0 h 233"/>
                  <a:gd name="T12" fmla="*/ 0 w 1445"/>
                  <a:gd name="T13" fmla="*/ 0 h 233"/>
                  <a:gd name="T14" fmla="*/ 0 w 1445"/>
                  <a:gd name="T15" fmla="*/ 0 h 233"/>
                  <a:gd name="T16" fmla="*/ 0 w 1445"/>
                  <a:gd name="T17" fmla="*/ 0 h 233"/>
                  <a:gd name="T18" fmla="*/ 0 w 1445"/>
                  <a:gd name="T19" fmla="*/ 0 h 233"/>
                  <a:gd name="T20" fmla="*/ 0 w 1445"/>
                  <a:gd name="T21" fmla="*/ 0 h 233"/>
                  <a:gd name="T22" fmla="*/ 0 w 1445"/>
                  <a:gd name="T23" fmla="*/ 0 h 23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445"/>
                  <a:gd name="T37" fmla="*/ 0 h 233"/>
                  <a:gd name="T38" fmla="*/ 1445 w 1445"/>
                  <a:gd name="T39" fmla="*/ 233 h 23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445" h="233">
                    <a:moveTo>
                      <a:pt x="1445" y="224"/>
                    </a:moveTo>
                    <a:lnTo>
                      <a:pt x="1270" y="198"/>
                    </a:lnTo>
                    <a:lnTo>
                      <a:pt x="1097" y="233"/>
                    </a:lnTo>
                    <a:lnTo>
                      <a:pt x="747" y="183"/>
                    </a:lnTo>
                    <a:lnTo>
                      <a:pt x="692" y="106"/>
                    </a:lnTo>
                    <a:lnTo>
                      <a:pt x="586" y="104"/>
                    </a:lnTo>
                    <a:lnTo>
                      <a:pt x="576" y="135"/>
                    </a:lnTo>
                    <a:lnTo>
                      <a:pt x="447" y="138"/>
                    </a:lnTo>
                    <a:lnTo>
                      <a:pt x="310" y="182"/>
                    </a:lnTo>
                    <a:lnTo>
                      <a:pt x="144" y="133"/>
                    </a:lnTo>
                    <a:lnTo>
                      <a:pt x="15" y="96"/>
                    </a:lnTo>
                    <a:lnTo>
                      <a:pt x="0" y="0"/>
                    </a:lnTo>
                  </a:path>
                </a:pathLst>
              </a:custGeom>
              <a:noFill/>
              <a:ln w="17463">
                <a:solidFill>
                  <a:srgbClr val="008000"/>
                </a:solidFill>
                <a:round/>
                <a:headEnd/>
                <a:tailEnd/>
              </a:ln>
            </p:spPr>
            <p:txBody>
              <a:bodyPr/>
              <a:lstStyle/>
              <a:p>
                <a:endParaRPr lang="de-DE"/>
              </a:p>
            </p:txBody>
          </p:sp>
          <p:sp>
            <p:nvSpPr>
              <p:cNvPr id="161" name="Line 87"/>
              <p:cNvSpPr>
                <a:spLocks noChangeShapeType="1"/>
              </p:cNvSpPr>
              <p:nvPr/>
            </p:nvSpPr>
            <p:spPr bwMode="auto">
              <a:xfrm flipH="1">
                <a:off x="5032" y="2090"/>
                <a:ext cx="14" cy="33"/>
              </a:xfrm>
              <a:prstGeom prst="line">
                <a:avLst/>
              </a:prstGeom>
              <a:noFill/>
              <a:ln w="17463">
                <a:solidFill>
                  <a:srgbClr val="008000"/>
                </a:solidFill>
                <a:round/>
                <a:headEnd/>
                <a:tailEnd/>
              </a:ln>
            </p:spPr>
            <p:txBody>
              <a:bodyPr/>
              <a:lstStyle/>
              <a:p>
                <a:endParaRPr lang="de-DE"/>
              </a:p>
            </p:txBody>
          </p:sp>
          <p:sp>
            <p:nvSpPr>
              <p:cNvPr id="162" name="Line 88"/>
              <p:cNvSpPr>
                <a:spLocks noChangeShapeType="1"/>
              </p:cNvSpPr>
              <p:nvPr/>
            </p:nvSpPr>
            <p:spPr bwMode="auto">
              <a:xfrm flipH="1">
                <a:off x="3028" y="2631"/>
                <a:ext cx="1" cy="1"/>
              </a:xfrm>
              <a:prstGeom prst="line">
                <a:avLst/>
              </a:prstGeom>
              <a:noFill/>
              <a:ln w="0">
                <a:solidFill>
                  <a:srgbClr val="000000"/>
                </a:solidFill>
                <a:round/>
                <a:headEnd/>
                <a:tailEnd/>
              </a:ln>
            </p:spPr>
            <p:txBody>
              <a:bodyPr/>
              <a:lstStyle/>
              <a:p>
                <a:endParaRPr lang="de-DE"/>
              </a:p>
            </p:txBody>
          </p:sp>
          <p:sp>
            <p:nvSpPr>
              <p:cNvPr id="165" name="Line 91"/>
              <p:cNvSpPr>
                <a:spLocks noChangeShapeType="1"/>
              </p:cNvSpPr>
              <p:nvPr/>
            </p:nvSpPr>
            <p:spPr bwMode="auto">
              <a:xfrm flipV="1">
                <a:off x="1604" y="3871"/>
                <a:ext cx="1" cy="8"/>
              </a:xfrm>
              <a:prstGeom prst="line">
                <a:avLst/>
              </a:prstGeom>
              <a:noFill/>
              <a:ln w="0">
                <a:solidFill>
                  <a:srgbClr val="000000"/>
                </a:solidFill>
                <a:round/>
                <a:headEnd/>
                <a:tailEnd/>
              </a:ln>
            </p:spPr>
            <p:txBody>
              <a:bodyPr/>
              <a:lstStyle/>
              <a:p>
                <a:endParaRPr lang="de-DE"/>
              </a:p>
            </p:txBody>
          </p:sp>
          <p:sp>
            <p:nvSpPr>
              <p:cNvPr id="166" name="Line 92"/>
              <p:cNvSpPr>
                <a:spLocks noChangeShapeType="1"/>
              </p:cNvSpPr>
              <p:nvPr/>
            </p:nvSpPr>
            <p:spPr bwMode="auto">
              <a:xfrm flipV="1">
                <a:off x="1438" y="3871"/>
                <a:ext cx="1" cy="8"/>
              </a:xfrm>
              <a:prstGeom prst="line">
                <a:avLst/>
              </a:prstGeom>
              <a:noFill/>
              <a:ln w="0">
                <a:solidFill>
                  <a:srgbClr val="000000"/>
                </a:solidFill>
                <a:round/>
                <a:headEnd/>
                <a:tailEnd/>
              </a:ln>
            </p:spPr>
            <p:txBody>
              <a:bodyPr/>
              <a:lstStyle/>
              <a:p>
                <a:endParaRPr lang="de-DE"/>
              </a:p>
            </p:txBody>
          </p:sp>
          <p:sp>
            <p:nvSpPr>
              <p:cNvPr id="167" name="Line 93"/>
              <p:cNvSpPr>
                <a:spLocks noChangeShapeType="1"/>
              </p:cNvSpPr>
              <p:nvPr/>
            </p:nvSpPr>
            <p:spPr bwMode="auto">
              <a:xfrm flipV="1">
                <a:off x="1355" y="3871"/>
                <a:ext cx="1" cy="8"/>
              </a:xfrm>
              <a:prstGeom prst="line">
                <a:avLst/>
              </a:prstGeom>
              <a:noFill/>
              <a:ln w="0">
                <a:solidFill>
                  <a:srgbClr val="000000"/>
                </a:solidFill>
                <a:round/>
                <a:headEnd/>
                <a:tailEnd/>
              </a:ln>
            </p:spPr>
            <p:txBody>
              <a:bodyPr/>
              <a:lstStyle/>
              <a:p>
                <a:endParaRPr lang="de-DE"/>
              </a:p>
            </p:txBody>
          </p:sp>
          <p:sp>
            <p:nvSpPr>
              <p:cNvPr id="168" name="Line 94"/>
              <p:cNvSpPr>
                <a:spLocks noChangeShapeType="1"/>
              </p:cNvSpPr>
              <p:nvPr/>
            </p:nvSpPr>
            <p:spPr bwMode="auto">
              <a:xfrm flipV="1">
                <a:off x="1288" y="3871"/>
                <a:ext cx="1" cy="8"/>
              </a:xfrm>
              <a:prstGeom prst="line">
                <a:avLst/>
              </a:prstGeom>
              <a:noFill/>
              <a:ln w="0">
                <a:solidFill>
                  <a:srgbClr val="000000"/>
                </a:solidFill>
                <a:round/>
                <a:headEnd/>
                <a:tailEnd/>
              </a:ln>
            </p:spPr>
            <p:txBody>
              <a:bodyPr/>
              <a:lstStyle/>
              <a:p>
                <a:endParaRPr lang="de-DE"/>
              </a:p>
            </p:txBody>
          </p:sp>
          <p:sp>
            <p:nvSpPr>
              <p:cNvPr id="169" name="Line 95"/>
              <p:cNvSpPr>
                <a:spLocks noChangeShapeType="1"/>
              </p:cNvSpPr>
              <p:nvPr/>
            </p:nvSpPr>
            <p:spPr bwMode="auto">
              <a:xfrm flipV="1">
                <a:off x="1563" y="3871"/>
                <a:ext cx="1" cy="8"/>
              </a:xfrm>
              <a:prstGeom prst="line">
                <a:avLst/>
              </a:prstGeom>
              <a:noFill/>
              <a:ln w="0">
                <a:solidFill>
                  <a:srgbClr val="000000"/>
                </a:solidFill>
                <a:round/>
                <a:headEnd/>
                <a:tailEnd/>
              </a:ln>
            </p:spPr>
            <p:txBody>
              <a:bodyPr/>
              <a:lstStyle/>
              <a:p>
                <a:endParaRPr lang="de-DE"/>
              </a:p>
            </p:txBody>
          </p:sp>
          <p:sp>
            <p:nvSpPr>
              <p:cNvPr id="170" name="Line 96"/>
              <p:cNvSpPr>
                <a:spLocks noChangeShapeType="1"/>
              </p:cNvSpPr>
              <p:nvPr/>
            </p:nvSpPr>
            <p:spPr bwMode="auto">
              <a:xfrm flipV="1">
                <a:off x="1479" y="3871"/>
                <a:ext cx="1" cy="8"/>
              </a:xfrm>
              <a:prstGeom prst="line">
                <a:avLst/>
              </a:prstGeom>
              <a:noFill/>
              <a:ln w="0">
                <a:solidFill>
                  <a:srgbClr val="000000"/>
                </a:solidFill>
                <a:round/>
                <a:headEnd/>
                <a:tailEnd/>
              </a:ln>
            </p:spPr>
            <p:txBody>
              <a:bodyPr/>
              <a:lstStyle/>
              <a:p>
                <a:endParaRPr lang="de-DE"/>
              </a:p>
            </p:txBody>
          </p:sp>
          <p:sp>
            <p:nvSpPr>
              <p:cNvPr id="171" name="Line 97"/>
              <p:cNvSpPr>
                <a:spLocks noChangeShapeType="1"/>
              </p:cNvSpPr>
              <p:nvPr/>
            </p:nvSpPr>
            <p:spPr bwMode="auto">
              <a:xfrm flipV="1">
                <a:off x="1397" y="3871"/>
                <a:ext cx="1" cy="8"/>
              </a:xfrm>
              <a:prstGeom prst="line">
                <a:avLst/>
              </a:prstGeom>
              <a:noFill/>
              <a:ln w="0">
                <a:solidFill>
                  <a:srgbClr val="000000"/>
                </a:solidFill>
                <a:round/>
                <a:headEnd/>
                <a:tailEnd/>
              </a:ln>
            </p:spPr>
            <p:txBody>
              <a:bodyPr/>
              <a:lstStyle/>
              <a:p>
                <a:endParaRPr lang="de-DE"/>
              </a:p>
            </p:txBody>
          </p:sp>
          <p:sp>
            <p:nvSpPr>
              <p:cNvPr id="172" name="Line 98"/>
              <p:cNvSpPr>
                <a:spLocks noChangeShapeType="1"/>
              </p:cNvSpPr>
              <p:nvPr/>
            </p:nvSpPr>
            <p:spPr bwMode="auto">
              <a:xfrm flipV="1">
                <a:off x="1313" y="3871"/>
                <a:ext cx="1" cy="8"/>
              </a:xfrm>
              <a:prstGeom prst="line">
                <a:avLst/>
              </a:prstGeom>
              <a:noFill/>
              <a:ln w="0">
                <a:solidFill>
                  <a:srgbClr val="000000"/>
                </a:solidFill>
                <a:round/>
                <a:headEnd/>
                <a:tailEnd/>
              </a:ln>
            </p:spPr>
            <p:txBody>
              <a:bodyPr/>
              <a:lstStyle/>
              <a:p>
                <a:endParaRPr lang="de-DE"/>
              </a:p>
            </p:txBody>
          </p:sp>
          <p:sp>
            <p:nvSpPr>
              <p:cNvPr id="173" name="Line 99"/>
              <p:cNvSpPr>
                <a:spLocks noChangeShapeType="1"/>
              </p:cNvSpPr>
              <p:nvPr/>
            </p:nvSpPr>
            <p:spPr bwMode="auto">
              <a:xfrm flipV="1">
                <a:off x="1681" y="3871"/>
                <a:ext cx="1" cy="8"/>
              </a:xfrm>
              <a:prstGeom prst="line">
                <a:avLst/>
              </a:prstGeom>
              <a:noFill/>
              <a:ln w="0">
                <a:solidFill>
                  <a:srgbClr val="000000"/>
                </a:solidFill>
                <a:round/>
                <a:headEnd/>
                <a:tailEnd/>
              </a:ln>
            </p:spPr>
            <p:txBody>
              <a:bodyPr/>
              <a:lstStyle/>
              <a:p>
                <a:endParaRPr lang="de-DE"/>
              </a:p>
            </p:txBody>
          </p:sp>
          <p:sp>
            <p:nvSpPr>
              <p:cNvPr id="174" name="Line 100"/>
              <p:cNvSpPr>
                <a:spLocks noChangeShapeType="1"/>
              </p:cNvSpPr>
              <p:nvPr/>
            </p:nvSpPr>
            <p:spPr bwMode="auto">
              <a:xfrm flipV="1">
                <a:off x="1723" y="3871"/>
                <a:ext cx="1" cy="8"/>
              </a:xfrm>
              <a:prstGeom prst="line">
                <a:avLst/>
              </a:prstGeom>
              <a:noFill/>
              <a:ln w="0">
                <a:solidFill>
                  <a:srgbClr val="000000"/>
                </a:solidFill>
                <a:round/>
                <a:headEnd/>
                <a:tailEnd/>
              </a:ln>
            </p:spPr>
            <p:txBody>
              <a:bodyPr/>
              <a:lstStyle/>
              <a:p>
                <a:endParaRPr lang="de-DE"/>
              </a:p>
            </p:txBody>
          </p:sp>
          <p:sp>
            <p:nvSpPr>
              <p:cNvPr id="175" name="Freeform 101"/>
              <p:cNvSpPr>
                <a:spLocks/>
              </p:cNvSpPr>
              <p:nvPr/>
            </p:nvSpPr>
            <p:spPr bwMode="auto">
              <a:xfrm>
                <a:off x="3506" y="3676"/>
                <a:ext cx="26" cy="56"/>
              </a:xfrm>
              <a:custGeom>
                <a:avLst/>
                <a:gdLst>
                  <a:gd name="T0" fmla="*/ 0 w 79"/>
                  <a:gd name="T1" fmla="*/ 0 h 113"/>
                  <a:gd name="T2" fmla="*/ 0 w 79"/>
                  <a:gd name="T3" fmla="*/ 0 h 113"/>
                  <a:gd name="T4" fmla="*/ 0 w 79"/>
                  <a:gd name="T5" fmla="*/ 0 h 113"/>
                  <a:gd name="T6" fmla="*/ 0 60000 65536"/>
                  <a:gd name="T7" fmla="*/ 0 60000 65536"/>
                  <a:gd name="T8" fmla="*/ 0 60000 65536"/>
                  <a:gd name="T9" fmla="*/ 0 w 79"/>
                  <a:gd name="T10" fmla="*/ 0 h 113"/>
                  <a:gd name="T11" fmla="*/ 79 w 79"/>
                  <a:gd name="T12" fmla="*/ 113 h 113"/>
                </a:gdLst>
                <a:ahLst/>
                <a:cxnLst>
                  <a:cxn ang="T6">
                    <a:pos x="T0" y="T1"/>
                  </a:cxn>
                  <a:cxn ang="T7">
                    <a:pos x="T2" y="T3"/>
                  </a:cxn>
                  <a:cxn ang="T8">
                    <a:pos x="T4" y="T5"/>
                  </a:cxn>
                </a:cxnLst>
                <a:rect l="T9" t="T10" r="T11" b="T12"/>
                <a:pathLst>
                  <a:path w="79" h="113">
                    <a:moveTo>
                      <a:pt x="79" y="113"/>
                    </a:moveTo>
                    <a:lnTo>
                      <a:pt x="0" y="0"/>
                    </a:lnTo>
                    <a:lnTo>
                      <a:pt x="79" y="113"/>
                    </a:lnTo>
                    <a:close/>
                  </a:path>
                </a:pathLst>
              </a:custGeom>
              <a:solidFill>
                <a:srgbClr val="00A5E4"/>
              </a:solidFill>
              <a:ln w="9525">
                <a:noFill/>
                <a:round/>
                <a:headEnd/>
                <a:tailEnd/>
              </a:ln>
            </p:spPr>
            <p:txBody>
              <a:bodyPr/>
              <a:lstStyle/>
              <a:p>
                <a:endParaRPr lang="de-DE"/>
              </a:p>
            </p:txBody>
          </p:sp>
          <p:sp>
            <p:nvSpPr>
              <p:cNvPr id="176" name="Freeform 102"/>
              <p:cNvSpPr>
                <a:spLocks/>
              </p:cNvSpPr>
              <p:nvPr/>
            </p:nvSpPr>
            <p:spPr bwMode="auto">
              <a:xfrm>
                <a:off x="4315" y="1765"/>
                <a:ext cx="27" cy="56"/>
              </a:xfrm>
              <a:custGeom>
                <a:avLst/>
                <a:gdLst>
                  <a:gd name="T0" fmla="*/ 0 w 81"/>
                  <a:gd name="T1" fmla="*/ 1 h 112"/>
                  <a:gd name="T2" fmla="*/ 0 w 81"/>
                  <a:gd name="T3" fmla="*/ 0 h 112"/>
                  <a:gd name="T4" fmla="*/ 0 w 81"/>
                  <a:gd name="T5" fmla="*/ 1 h 112"/>
                  <a:gd name="T6" fmla="*/ 0 60000 65536"/>
                  <a:gd name="T7" fmla="*/ 0 60000 65536"/>
                  <a:gd name="T8" fmla="*/ 0 60000 65536"/>
                  <a:gd name="T9" fmla="*/ 0 w 81"/>
                  <a:gd name="T10" fmla="*/ 0 h 112"/>
                  <a:gd name="T11" fmla="*/ 81 w 81"/>
                  <a:gd name="T12" fmla="*/ 112 h 112"/>
                </a:gdLst>
                <a:ahLst/>
                <a:cxnLst>
                  <a:cxn ang="T6">
                    <a:pos x="T0" y="T1"/>
                  </a:cxn>
                  <a:cxn ang="T7">
                    <a:pos x="T2" y="T3"/>
                  </a:cxn>
                  <a:cxn ang="T8">
                    <a:pos x="T4" y="T5"/>
                  </a:cxn>
                </a:cxnLst>
                <a:rect l="T9" t="T10" r="T11" b="T12"/>
                <a:pathLst>
                  <a:path w="81" h="112">
                    <a:moveTo>
                      <a:pt x="81" y="112"/>
                    </a:moveTo>
                    <a:lnTo>
                      <a:pt x="0" y="0"/>
                    </a:lnTo>
                    <a:lnTo>
                      <a:pt x="81" y="112"/>
                    </a:lnTo>
                    <a:close/>
                  </a:path>
                </a:pathLst>
              </a:custGeom>
              <a:solidFill>
                <a:srgbClr val="00A5E4"/>
              </a:solidFill>
              <a:ln w="9525">
                <a:noFill/>
                <a:round/>
                <a:headEnd/>
                <a:tailEnd/>
              </a:ln>
            </p:spPr>
            <p:txBody>
              <a:bodyPr/>
              <a:lstStyle/>
              <a:p>
                <a:endParaRPr lang="de-DE"/>
              </a:p>
            </p:txBody>
          </p:sp>
          <p:sp>
            <p:nvSpPr>
              <p:cNvPr id="195" name="Freeform 121"/>
              <p:cNvSpPr>
                <a:spLocks/>
              </p:cNvSpPr>
              <p:nvPr/>
            </p:nvSpPr>
            <p:spPr bwMode="auto">
              <a:xfrm>
                <a:off x="694" y="3012"/>
                <a:ext cx="51" cy="50"/>
              </a:xfrm>
              <a:custGeom>
                <a:avLst/>
                <a:gdLst>
                  <a:gd name="T0" fmla="*/ 0 w 155"/>
                  <a:gd name="T1" fmla="*/ 0 h 102"/>
                  <a:gd name="T2" fmla="*/ 0 w 155"/>
                  <a:gd name="T3" fmla="*/ 0 h 102"/>
                  <a:gd name="T4" fmla="*/ 0 w 155"/>
                  <a:gd name="T5" fmla="*/ 0 h 102"/>
                  <a:gd name="T6" fmla="*/ 0 w 155"/>
                  <a:gd name="T7" fmla="*/ 0 h 102"/>
                  <a:gd name="T8" fmla="*/ 0 60000 65536"/>
                  <a:gd name="T9" fmla="*/ 0 60000 65536"/>
                  <a:gd name="T10" fmla="*/ 0 60000 65536"/>
                  <a:gd name="T11" fmla="*/ 0 60000 65536"/>
                  <a:gd name="T12" fmla="*/ 0 w 155"/>
                  <a:gd name="T13" fmla="*/ 0 h 102"/>
                  <a:gd name="T14" fmla="*/ 155 w 155"/>
                  <a:gd name="T15" fmla="*/ 102 h 102"/>
                </a:gdLst>
                <a:ahLst/>
                <a:cxnLst>
                  <a:cxn ang="T8">
                    <a:pos x="T0" y="T1"/>
                  </a:cxn>
                  <a:cxn ang="T9">
                    <a:pos x="T2" y="T3"/>
                  </a:cxn>
                  <a:cxn ang="T10">
                    <a:pos x="T4" y="T5"/>
                  </a:cxn>
                  <a:cxn ang="T11">
                    <a:pos x="T6" y="T7"/>
                  </a:cxn>
                </a:cxnLst>
                <a:rect l="T12" t="T13" r="T14" b="T15"/>
                <a:pathLst>
                  <a:path w="155" h="102">
                    <a:moveTo>
                      <a:pt x="0" y="102"/>
                    </a:moveTo>
                    <a:lnTo>
                      <a:pt x="155" y="102"/>
                    </a:lnTo>
                    <a:lnTo>
                      <a:pt x="78" y="0"/>
                    </a:lnTo>
                    <a:lnTo>
                      <a:pt x="0" y="102"/>
                    </a:lnTo>
                    <a:close/>
                  </a:path>
                </a:pathLst>
              </a:custGeom>
              <a:solidFill>
                <a:srgbClr val="B4B4B4"/>
              </a:solidFill>
              <a:ln w="7938">
                <a:solidFill>
                  <a:srgbClr val="B4B4B4"/>
                </a:solidFill>
                <a:round/>
                <a:headEnd/>
                <a:tailEnd/>
              </a:ln>
            </p:spPr>
            <p:txBody>
              <a:bodyPr/>
              <a:lstStyle/>
              <a:p>
                <a:endParaRPr lang="de-DE"/>
              </a:p>
            </p:txBody>
          </p:sp>
          <p:sp>
            <p:nvSpPr>
              <p:cNvPr id="196" name="Freeform 122"/>
              <p:cNvSpPr>
                <a:spLocks/>
              </p:cNvSpPr>
              <p:nvPr/>
            </p:nvSpPr>
            <p:spPr bwMode="auto">
              <a:xfrm>
                <a:off x="1342" y="2942"/>
                <a:ext cx="52" cy="50"/>
              </a:xfrm>
              <a:custGeom>
                <a:avLst/>
                <a:gdLst>
                  <a:gd name="T0" fmla="*/ 0 w 155"/>
                  <a:gd name="T1" fmla="*/ 0 h 101"/>
                  <a:gd name="T2" fmla="*/ 0 w 155"/>
                  <a:gd name="T3" fmla="*/ 0 h 101"/>
                  <a:gd name="T4" fmla="*/ 0 w 155"/>
                  <a:gd name="T5" fmla="*/ 0 h 101"/>
                  <a:gd name="T6" fmla="*/ 0 w 155"/>
                  <a:gd name="T7" fmla="*/ 0 h 101"/>
                  <a:gd name="T8" fmla="*/ 0 60000 65536"/>
                  <a:gd name="T9" fmla="*/ 0 60000 65536"/>
                  <a:gd name="T10" fmla="*/ 0 60000 65536"/>
                  <a:gd name="T11" fmla="*/ 0 60000 65536"/>
                  <a:gd name="T12" fmla="*/ 0 w 155"/>
                  <a:gd name="T13" fmla="*/ 0 h 101"/>
                  <a:gd name="T14" fmla="*/ 155 w 155"/>
                  <a:gd name="T15" fmla="*/ 101 h 101"/>
                </a:gdLst>
                <a:ahLst/>
                <a:cxnLst>
                  <a:cxn ang="T8">
                    <a:pos x="T0" y="T1"/>
                  </a:cxn>
                  <a:cxn ang="T9">
                    <a:pos x="T2" y="T3"/>
                  </a:cxn>
                  <a:cxn ang="T10">
                    <a:pos x="T4" y="T5"/>
                  </a:cxn>
                  <a:cxn ang="T11">
                    <a:pos x="T6" y="T7"/>
                  </a:cxn>
                </a:cxnLst>
                <a:rect l="T12" t="T13" r="T14" b="T15"/>
                <a:pathLst>
                  <a:path w="155" h="101">
                    <a:moveTo>
                      <a:pt x="0" y="101"/>
                    </a:moveTo>
                    <a:lnTo>
                      <a:pt x="155"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197" name="Freeform 123"/>
              <p:cNvSpPr>
                <a:spLocks/>
              </p:cNvSpPr>
              <p:nvPr/>
            </p:nvSpPr>
            <p:spPr bwMode="auto">
              <a:xfrm>
                <a:off x="1926" y="2948"/>
                <a:ext cx="52" cy="50"/>
              </a:xfrm>
              <a:custGeom>
                <a:avLst/>
                <a:gdLst>
                  <a:gd name="T0" fmla="*/ 0 w 156"/>
                  <a:gd name="T1" fmla="*/ 0 h 101"/>
                  <a:gd name="T2" fmla="*/ 0 w 156"/>
                  <a:gd name="T3" fmla="*/ 0 h 101"/>
                  <a:gd name="T4" fmla="*/ 0 w 156"/>
                  <a:gd name="T5" fmla="*/ 0 h 101"/>
                  <a:gd name="T6" fmla="*/ 0 w 156"/>
                  <a:gd name="T7" fmla="*/ 0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199" name="Rectangle 125"/>
              <p:cNvSpPr>
                <a:spLocks noChangeArrowheads="1"/>
              </p:cNvSpPr>
              <p:nvPr/>
            </p:nvSpPr>
            <p:spPr bwMode="auto">
              <a:xfrm>
                <a:off x="2843" y="2764"/>
                <a:ext cx="169" cy="58"/>
              </a:xfrm>
              <a:prstGeom prst="rect">
                <a:avLst/>
              </a:prstGeom>
              <a:noFill/>
              <a:ln w="9525">
                <a:noFill/>
                <a:miter lim="800000"/>
                <a:headEnd/>
                <a:tailEnd/>
              </a:ln>
            </p:spPr>
            <p:txBody>
              <a:bodyPr wrap="none" lIns="0" tIns="0" rIns="0" bIns="0">
                <a:spAutoFit/>
              </a:bodyPr>
              <a:lstStyle/>
              <a:p>
                <a:pPr eaLnBrk="0" hangingPunct="0"/>
                <a:r>
                  <a:rPr lang="de-DE" sz="600">
                    <a:solidFill>
                      <a:srgbClr val="808080"/>
                    </a:solidFill>
                  </a:rPr>
                  <a:t>Pongau</a:t>
                </a:r>
                <a:endParaRPr lang="de-DE" sz="1400"/>
              </a:p>
            </p:txBody>
          </p:sp>
          <p:sp>
            <p:nvSpPr>
              <p:cNvPr id="203" name="Line 129"/>
              <p:cNvSpPr>
                <a:spLocks noChangeShapeType="1"/>
              </p:cNvSpPr>
              <p:nvPr/>
            </p:nvSpPr>
            <p:spPr bwMode="auto">
              <a:xfrm flipH="1" flipV="1">
                <a:off x="1247" y="2494"/>
                <a:ext cx="17" cy="91"/>
              </a:xfrm>
              <a:prstGeom prst="line">
                <a:avLst/>
              </a:prstGeom>
              <a:noFill/>
              <a:ln w="7938">
                <a:solidFill>
                  <a:srgbClr val="FF0000"/>
                </a:solidFill>
                <a:round/>
                <a:headEnd/>
                <a:tailEnd/>
              </a:ln>
            </p:spPr>
            <p:txBody>
              <a:bodyPr/>
              <a:lstStyle/>
              <a:p>
                <a:endParaRPr lang="de-DE"/>
              </a:p>
            </p:txBody>
          </p:sp>
          <p:sp>
            <p:nvSpPr>
              <p:cNvPr id="204" name="Freeform 130"/>
              <p:cNvSpPr>
                <a:spLocks/>
              </p:cNvSpPr>
              <p:nvPr/>
            </p:nvSpPr>
            <p:spPr bwMode="auto">
              <a:xfrm>
                <a:off x="1242" y="2482"/>
                <a:ext cx="27" cy="66"/>
              </a:xfrm>
              <a:custGeom>
                <a:avLst/>
                <a:gdLst>
                  <a:gd name="T0" fmla="*/ 0 w 81"/>
                  <a:gd name="T1" fmla="*/ 1 h 131"/>
                  <a:gd name="T2" fmla="*/ 0 w 81"/>
                  <a:gd name="T3" fmla="*/ 0 h 131"/>
                  <a:gd name="T4" fmla="*/ 0 w 81"/>
                  <a:gd name="T5" fmla="*/ 1 h 131"/>
                  <a:gd name="T6" fmla="*/ 0 w 81"/>
                  <a:gd name="T7" fmla="*/ 1 h 131"/>
                  <a:gd name="T8" fmla="*/ 0 60000 65536"/>
                  <a:gd name="T9" fmla="*/ 0 60000 65536"/>
                  <a:gd name="T10" fmla="*/ 0 60000 65536"/>
                  <a:gd name="T11" fmla="*/ 0 60000 65536"/>
                  <a:gd name="T12" fmla="*/ 0 w 81"/>
                  <a:gd name="T13" fmla="*/ 0 h 131"/>
                  <a:gd name="T14" fmla="*/ 81 w 81"/>
                  <a:gd name="T15" fmla="*/ 131 h 131"/>
                </a:gdLst>
                <a:ahLst/>
                <a:cxnLst>
                  <a:cxn ang="T8">
                    <a:pos x="T0" y="T1"/>
                  </a:cxn>
                  <a:cxn ang="T9">
                    <a:pos x="T2" y="T3"/>
                  </a:cxn>
                  <a:cxn ang="T10">
                    <a:pos x="T4" y="T5"/>
                  </a:cxn>
                  <a:cxn ang="T11">
                    <a:pos x="T6" y="T7"/>
                  </a:cxn>
                </a:cxnLst>
                <a:rect l="T12" t="T13" r="T14" b="T15"/>
                <a:pathLst>
                  <a:path w="81" h="131">
                    <a:moveTo>
                      <a:pt x="0" y="131"/>
                    </a:moveTo>
                    <a:lnTo>
                      <a:pt x="8" y="0"/>
                    </a:lnTo>
                    <a:lnTo>
                      <a:pt x="81" y="118"/>
                    </a:lnTo>
                    <a:lnTo>
                      <a:pt x="0" y="131"/>
                    </a:lnTo>
                    <a:close/>
                  </a:path>
                </a:pathLst>
              </a:custGeom>
              <a:solidFill>
                <a:srgbClr val="FF0000"/>
              </a:solidFill>
              <a:ln w="7938">
                <a:solidFill>
                  <a:srgbClr val="FF0000"/>
                </a:solidFill>
                <a:round/>
                <a:headEnd/>
                <a:tailEnd/>
              </a:ln>
            </p:spPr>
            <p:txBody>
              <a:bodyPr/>
              <a:lstStyle/>
              <a:p>
                <a:endParaRPr lang="de-DE"/>
              </a:p>
            </p:txBody>
          </p:sp>
          <p:sp>
            <p:nvSpPr>
              <p:cNvPr id="205" name="Line 131"/>
              <p:cNvSpPr>
                <a:spLocks noChangeShapeType="1"/>
              </p:cNvSpPr>
              <p:nvPr/>
            </p:nvSpPr>
            <p:spPr bwMode="auto">
              <a:xfrm flipH="1">
                <a:off x="983" y="3422"/>
                <a:ext cx="53" cy="38"/>
              </a:xfrm>
              <a:prstGeom prst="line">
                <a:avLst/>
              </a:prstGeom>
              <a:noFill/>
              <a:ln w="7938">
                <a:solidFill>
                  <a:srgbClr val="FF0000"/>
                </a:solidFill>
                <a:round/>
                <a:headEnd/>
                <a:tailEnd/>
              </a:ln>
            </p:spPr>
            <p:txBody>
              <a:bodyPr/>
              <a:lstStyle/>
              <a:p>
                <a:endParaRPr lang="de-DE"/>
              </a:p>
            </p:txBody>
          </p:sp>
          <p:sp>
            <p:nvSpPr>
              <p:cNvPr id="206" name="Freeform 132"/>
              <p:cNvSpPr>
                <a:spLocks/>
              </p:cNvSpPr>
              <p:nvPr/>
            </p:nvSpPr>
            <p:spPr bwMode="auto">
              <a:xfrm>
                <a:off x="974" y="3420"/>
                <a:ext cx="54" cy="47"/>
              </a:xfrm>
              <a:custGeom>
                <a:avLst/>
                <a:gdLst>
                  <a:gd name="T0" fmla="*/ 0 w 160"/>
                  <a:gd name="T1" fmla="*/ 1 h 94"/>
                  <a:gd name="T2" fmla="*/ 0 w 160"/>
                  <a:gd name="T3" fmla="*/ 1 h 94"/>
                  <a:gd name="T4" fmla="*/ 0 w 160"/>
                  <a:gd name="T5" fmla="*/ 0 h 94"/>
                  <a:gd name="T6" fmla="*/ 0 w 160"/>
                  <a:gd name="T7" fmla="*/ 1 h 94"/>
                  <a:gd name="T8" fmla="*/ 0 60000 65536"/>
                  <a:gd name="T9" fmla="*/ 0 60000 65536"/>
                  <a:gd name="T10" fmla="*/ 0 60000 65536"/>
                  <a:gd name="T11" fmla="*/ 0 60000 65536"/>
                  <a:gd name="T12" fmla="*/ 0 w 160"/>
                  <a:gd name="T13" fmla="*/ 0 h 94"/>
                  <a:gd name="T14" fmla="*/ 160 w 160"/>
                  <a:gd name="T15" fmla="*/ 94 h 94"/>
                </a:gdLst>
                <a:ahLst/>
                <a:cxnLst>
                  <a:cxn ang="T8">
                    <a:pos x="T0" y="T1"/>
                  </a:cxn>
                  <a:cxn ang="T9">
                    <a:pos x="T2" y="T3"/>
                  </a:cxn>
                  <a:cxn ang="T10">
                    <a:pos x="T4" y="T5"/>
                  </a:cxn>
                  <a:cxn ang="T11">
                    <a:pos x="T6" y="T7"/>
                  </a:cxn>
                </a:cxnLst>
                <a:rect l="T12" t="T13" r="T14" b="T15"/>
                <a:pathLst>
                  <a:path w="160" h="94">
                    <a:moveTo>
                      <a:pt x="160" y="55"/>
                    </a:moveTo>
                    <a:lnTo>
                      <a:pt x="0" y="94"/>
                    </a:lnTo>
                    <a:lnTo>
                      <a:pt x="116" y="0"/>
                    </a:lnTo>
                    <a:lnTo>
                      <a:pt x="160" y="55"/>
                    </a:lnTo>
                    <a:close/>
                  </a:path>
                </a:pathLst>
              </a:custGeom>
              <a:solidFill>
                <a:srgbClr val="FF0000"/>
              </a:solidFill>
              <a:ln w="7938">
                <a:solidFill>
                  <a:srgbClr val="FF0000"/>
                </a:solidFill>
                <a:round/>
                <a:headEnd/>
                <a:tailEnd/>
              </a:ln>
            </p:spPr>
            <p:txBody>
              <a:bodyPr/>
              <a:lstStyle/>
              <a:p>
                <a:endParaRPr lang="de-DE"/>
              </a:p>
            </p:txBody>
          </p:sp>
          <p:sp>
            <p:nvSpPr>
              <p:cNvPr id="207" name="Line 133"/>
              <p:cNvSpPr>
                <a:spLocks noChangeShapeType="1"/>
              </p:cNvSpPr>
              <p:nvPr/>
            </p:nvSpPr>
            <p:spPr bwMode="auto">
              <a:xfrm flipV="1">
                <a:off x="773" y="2511"/>
                <a:ext cx="30" cy="81"/>
              </a:xfrm>
              <a:prstGeom prst="line">
                <a:avLst/>
              </a:prstGeom>
              <a:noFill/>
              <a:ln w="7938">
                <a:solidFill>
                  <a:srgbClr val="FFAD2C"/>
                </a:solidFill>
                <a:round/>
                <a:headEnd/>
                <a:tailEnd/>
              </a:ln>
            </p:spPr>
            <p:txBody>
              <a:bodyPr/>
              <a:lstStyle/>
              <a:p>
                <a:endParaRPr lang="de-DE"/>
              </a:p>
            </p:txBody>
          </p:sp>
          <p:sp>
            <p:nvSpPr>
              <p:cNvPr id="208" name="Freeform 134"/>
              <p:cNvSpPr>
                <a:spLocks/>
              </p:cNvSpPr>
              <p:nvPr/>
            </p:nvSpPr>
            <p:spPr bwMode="auto">
              <a:xfrm>
                <a:off x="772" y="2499"/>
                <a:ext cx="35" cy="66"/>
              </a:xfrm>
              <a:custGeom>
                <a:avLst/>
                <a:gdLst>
                  <a:gd name="T0" fmla="*/ 0 w 103"/>
                  <a:gd name="T1" fmla="*/ 1 h 130"/>
                  <a:gd name="T2" fmla="*/ 0 w 103"/>
                  <a:gd name="T3" fmla="*/ 0 h 130"/>
                  <a:gd name="T4" fmla="*/ 0 w 103"/>
                  <a:gd name="T5" fmla="*/ 1 h 130"/>
                  <a:gd name="T6" fmla="*/ 0 w 103"/>
                  <a:gd name="T7" fmla="*/ 1 h 130"/>
                  <a:gd name="T8" fmla="*/ 0 60000 65536"/>
                  <a:gd name="T9" fmla="*/ 0 60000 65536"/>
                  <a:gd name="T10" fmla="*/ 0 60000 65536"/>
                  <a:gd name="T11" fmla="*/ 0 60000 65536"/>
                  <a:gd name="T12" fmla="*/ 0 w 103"/>
                  <a:gd name="T13" fmla="*/ 0 h 130"/>
                  <a:gd name="T14" fmla="*/ 103 w 103"/>
                  <a:gd name="T15" fmla="*/ 130 h 130"/>
                </a:gdLst>
                <a:ahLst/>
                <a:cxnLst>
                  <a:cxn ang="T8">
                    <a:pos x="T0" y="T1"/>
                  </a:cxn>
                  <a:cxn ang="T9">
                    <a:pos x="T2" y="T3"/>
                  </a:cxn>
                  <a:cxn ang="T10">
                    <a:pos x="T4" y="T5"/>
                  </a:cxn>
                  <a:cxn ang="T11">
                    <a:pos x="T6" y="T7"/>
                  </a:cxn>
                </a:cxnLst>
                <a:rect l="T12" t="T13" r="T14" b="T15"/>
                <a:pathLst>
                  <a:path w="103" h="130">
                    <a:moveTo>
                      <a:pt x="0" y="105"/>
                    </a:moveTo>
                    <a:lnTo>
                      <a:pt x="103" y="0"/>
                    </a:lnTo>
                    <a:lnTo>
                      <a:pt x="76" y="130"/>
                    </a:lnTo>
                    <a:lnTo>
                      <a:pt x="0" y="105"/>
                    </a:lnTo>
                    <a:close/>
                  </a:path>
                </a:pathLst>
              </a:custGeom>
              <a:solidFill>
                <a:srgbClr val="FFAD2C"/>
              </a:solidFill>
              <a:ln w="7938">
                <a:solidFill>
                  <a:srgbClr val="FFAD2C"/>
                </a:solidFill>
                <a:round/>
                <a:headEnd/>
                <a:tailEnd/>
              </a:ln>
            </p:spPr>
            <p:txBody>
              <a:bodyPr/>
              <a:lstStyle/>
              <a:p>
                <a:endParaRPr lang="de-DE"/>
              </a:p>
            </p:txBody>
          </p:sp>
          <p:sp>
            <p:nvSpPr>
              <p:cNvPr id="209" name="Line 135"/>
              <p:cNvSpPr>
                <a:spLocks noChangeShapeType="1"/>
              </p:cNvSpPr>
              <p:nvPr/>
            </p:nvSpPr>
            <p:spPr bwMode="auto">
              <a:xfrm flipH="1">
                <a:off x="476" y="2911"/>
                <a:ext cx="30" cy="6"/>
              </a:xfrm>
              <a:prstGeom prst="line">
                <a:avLst/>
              </a:prstGeom>
              <a:noFill/>
              <a:ln w="7938">
                <a:solidFill>
                  <a:srgbClr val="FFAD2C"/>
                </a:solidFill>
                <a:round/>
                <a:headEnd/>
                <a:tailEnd/>
              </a:ln>
            </p:spPr>
            <p:txBody>
              <a:bodyPr/>
              <a:lstStyle/>
              <a:p>
                <a:endParaRPr lang="de-DE"/>
              </a:p>
            </p:txBody>
          </p:sp>
          <p:sp>
            <p:nvSpPr>
              <p:cNvPr id="210" name="Freeform 136"/>
              <p:cNvSpPr>
                <a:spLocks/>
              </p:cNvSpPr>
              <p:nvPr/>
            </p:nvSpPr>
            <p:spPr bwMode="auto">
              <a:xfrm>
                <a:off x="466" y="2893"/>
                <a:ext cx="56" cy="32"/>
              </a:xfrm>
              <a:custGeom>
                <a:avLst/>
                <a:gdLst>
                  <a:gd name="T0" fmla="*/ 0 w 169"/>
                  <a:gd name="T1" fmla="*/ 1 h 64"/>
                  <a:gd name="T2" fmla="*/ 0 w 169"/>
                  <a:gd name="T3" fmla="*/ 1 h 64"/>
                  <a:gd name="T4" fmla="*/ 0 w 169"/>
                  <a:gd name="T5" fmla="*/ 0 h 64"/>
                  <a:gd name="T6" fmla="*/ 0 w 169"/>
                  <a:gd name="T7" fmla="*/ 1 h 64"/>
                  <a:gd name="T8" fmla="*/ 0 60000 65536"/>
                  <a:gd name="T9" fmla="*/ 0 60000 65536"/>
                  <a:gd name="T10" fmla="*/ 0 60000 65536"/>
                  <a:gd name="T11" fmla="*/ 0 60000 65536"/>
                  <a:gd name="T12" fmla="*/ 0 w 169"/>
                  <a:gd name="T13" fmla="*/ 0 h 64"/>
                  <a:gd name="T14" fmla="*/ 169 w 169"/>
                  <a:gd name="T15" fmla="*/ 64 h 64"/>
                </a:gdLst>
                <a:ahLst/>
                <a:cxnLst>
                  <a:cxn ang="T8">
                    <a:pos x="T0" y="T1"/>
                  </a:cxn>
                  <a:cxn ang="T9">
                    <a:pos x="T2" y="T3"/>
                  </a:cxn>
                  <a:cxn ang="T10">
                    <a:pos x="T4" y="T5"/>
                  </a:cxn>
                  <a:cxn ang="T11">
                    <a:pos x="T6" y="T7"/>
                  </a:cxn>
                </a:cxnLst>
                <a:rect l="T12" t="T13" r="T14" b="T15"/>
                <a:pathLst>
                  <a:path w="169" h="64">
                    <a:moveTo>
                      <a:pt x="169" y="64"/>
                    </a:moveTo>
                    <a:lnTo>
                      <a:pt x="0" y="52"/>
                    </a:lnTo>
                    <a:lnTo>
                      <a:pt x="154" y="0"/>
                    </a:lnTo>
                    <a:lnTo>
                      <a:pt x="169" y="64"/>
                    </a:lnTo>
                    <a:close/>
                  </a:path>
                </a:pathLst>
              </a:custGeom>
              <a:solidFill>
                <a:srgbClr val="FFAD2C"/>
              </a:solidFill>
              <a:ln w="7938">
                <a:solidFill>
                  <a:srgbClr val="FFAD2C"/>
                </a:solidFill>
                <a:round/>
                <a:headEnd/>
                <a:tailEnd/>
              </a:ln>
            </p:spPr>
            <p:txBody>
              <a:bodyPr/>
              <a:lstStyle/>
              <a:p>
                <a:endParaRPr lang="de-DE"/>
              </a:p>
            </p:txBody>
          </p:sp>
          <p:sp>
            <p:nvSpPr>
              <p:cNvPr id="211" name="Line 137"/>
              <p:cNvSpPr>
                <a:spLocks noChangeShapeType="1"/>
              </p:cNvSpPr>
              <p:nvPr/>
            </p:nvSpPr>
            <p:spPr bwMode="auto">
              <a:xfrm>
                <a:off x="2623" y="1787"/>
                <a:ext cx="56" cy="36"/>
              </a:xfrm>
              <a:prstGeom prst="line">
                <a:avLst/>
              </a:prstGeom>
              <a:noFill/>
              <a:ln w="7938">
                <a:solidFill>
                  <a:srgbClr val="008000"/>
                </a:solidFill>
                <a:round/>
                <a:headEnd/>
                <a:tailEnd/>
              </a:ln>
            </p:spPr>
            <p:txBody>
              <a:bodyPr/>
              <a:lstStyle/>
              <a:p>
                <a:endParaRPr lang="de-DE"/>
              </a:p>
            </p:txBody>
          </p:sp>
          <p:sp>
            <p:nvSpPr>
              <p:cNvPr id="212" name="Freeform 138"/>
              <p:cNvSpPr>
                <a:spLocks/>
              </p:cNvSpPr>
              <p:nvPr/>
            </p:nvSpPr>
            <p:spPr bwMode="auto">
              <a:xfrm>
                <a:off x="2613" y="1781"/>
                <a:ext cx="55" cy="45"/>
              </a:xfrm>
              <a:custGeom>
                <a:avLst/>
                <a:gdLst>
                  <a:gd name="T0" fmla="*/ 0 w 163"/>
                  <a:gd name="T1" fmla="*/ 1 h 90"/>
                  <a:gd name="T2" fmla="*/ 0 w 163"/>
                  <a:gd name="T3" fmla="*/ 0 h 90"/>
                  <a:gd name="T4" fmla="*/ 0 w 163"/>
                  <a:gd name="T5" fmla="*/ 1 h 90"/>
                  <a:gd name="T6" fmla="*/ 0 w 163"/>
                  <a:gd name="T7" fmla="*/ 1 h 90"/>
                  <a:gd name="T8" fmla="*/ 0 60000 65536"/>
                  <a:gd name="T9" fmla="*/ 0 60000 65536"/>
                  <a:gd name="T10" fmla="*/ 0 60000 65536"/>
                  <a:gd name="T11" fmla="*/ 0 60000 65536"/>
                  <a:gd name="T12" fmla="*/ 0 w 163"/>
                  <a:gd name="T13" fmla="*/ 0 h 90"/>
                  <a:gd name="T14" fmla="*/ 163 w 163"/>
                  <a:gd name="T15" fmla="*/ 90 h 90"/>
                </a:gdLst>
                <a:ahLst/>
                <a:cxnLst>
                  <a:cxn ang="T8">
                    <a:pos x="T0" y="T1"/>
                  </a:cxn>
                  <a:cxn ang="T9">
                    <a:pos x="T2" y="T3"/>
                  </a:cxn>
                  <a:cxn ang="T10">
                    <a:pos x="T4" y="T5"/>
                  </a:cxn>
                  <a:cxn ang="T11">
                    <a:pos x="T6" y="T7"/>
                  </a:cxn>
                </a:cxnLst>
                <a:rect l="T12" t="T13" r="T14" b="T15"/>
                <a:pathLst>
                  <a:path w="163" h="90">
                    <a:moveTo>
                      <a:pt x="123" y="90"/>
                    </a:moveTo>
                    <a:lnTo>
                      <a:pt x="0" y="0"/>
                    </a:lnTo>
                    <a:lnTo>
                      <a:pt x="163" y="34"/>
                    </a:lnTo>
                    <a:lnTo>
                      <a:pt x="123" y="90"/>
                    </a:lnTo>
                    <a:close/>
                  </a:path>
                </a:pathLst>
              </a:custGeom>
              <a:solidFill>
                <a:srgbClr val="008000"/>
              </a:solidFill>
              <a:ln w="7938">
                <a:solidFill>
                  <a:srgbClr val="008000"/>
                </a:solidFill>
                <a:round/>
                <a:headEnd/>
                <a:tailEnd/>
              </a:ln>
            </p:spPr>
            <p:txBody>
              <a:bodyPr/>
              <a:lstStyle/>
              <a:p>
                <a:endParaRPr lang="de-DE"/>
              </a:p>
            </p:txBody>
          </p:sp>
          <p:sp>
            <p:nvSpPr>
              <p:cNvPr id="213" name="Line 139"/>
              <p:cNvSpPr>
                <a:spLocks noChangeShapeType="1"/>
              </p:cNvSpPr>
              <p:nvPr/>
            </p:nvSpPr>
            <p:spPr bwMode="auto">
              <a:xfrm>
                <a:off x="2655" y="1809"/>
                <a:ext cx="46" cy="31"/>
              </a:xfrm>
              <a:prstGeom prst="line">
                <a:avLst/>
              </a:prstGeom>
              <a:noFill/>
              <a:ln w="17463">
                <a:solidFill>
                  <a:srgbClr val="008000"/>
                </a:solidFill>
                <a:round/>
                <a:headEnd/>
                <a:tailEnd/>
              </a:ln>
            </p:spPr>
            <p:txBody>
              <a:bodyPr/>
              <a:lstStyle/>
              <a:p>
                <a:endParaRPr lang="de-DE"/>
              </a:p>
            </p:txBody>
          </p:sp>
          <p:sp>
            <p:nvSpPr>
              <p:cNvPr id="217" name="Freeform 143"/>
              <p:cNvSpPr>
                <a:spLocks/>
              </p:cNvSpPr>
              <p:nvPr/>
            </p:nvSpPr>
            <p:spPr bwMode="auto">
              <a:xfrm>
                <a:off x="2738" y="1780"/>
                <a:ext cx="25" cy="84"/>
              </a:xfrm>
              <a:custGeom>
                <a:avLst/>
                <a:gdLst>
                  <a:gd name="T0" fmla="*/ 0 w 74"/>
                  <a:gd name="T1" fmla="*/ 1 h 168"/>
                  <a:gd name="T2" fmla="*/ 0 w 74"/>
                  <a:gd name="T3" fmla="*/ 1 h 168"/>
                  <a:gd name="T4" fmla="*/ 0 w 74"/>
                  <a:gd name="T5" fmla="*/ 0 h 168"/>
                  <a:gd name="T6" fmla="*/ 0 60000 65536"/>
                  <a:gd name="T7" fmla="*/ 0 60000 65536"/>
                  <a:gd name="T8" fmla="*/ 0 60000 65536"/>
                  <a:gd name="T9" fmla="*/ 0 w 74"/>
                  <a:gd name="T10" fmla="*/ 0 h 168"/>
                  <a:gd name="T11" fmla="*/ 74 w 74"/>
                  <a:gd name="T12" fmla="*/ 168 h 168"/>
                </a:gdLst>
                <a:ahLst/>
                <a:cxnLst>
                  <a:cxn ang="T6">
                    <a:pos x="T0" y="T1"/>
                  </a:cxn>
                  <a:cxn ang="T7">
                    <a:pos x="T2" y="T3"/>
                  </a:cxn>
                  <a:cxn ang="T8">
                    <a:pos x="T4" y="T5"/>
                  </a:cxn>
                </a:cxnLst>
                <a:rect l="T9" t="T10" r="T11" b="T12"/>
                <a:pathLst>
                  <a:path w="74" h="168">
                    <a:moveTo>
                      <a:pt x="74" y="168"/>
                    </a:moveTo>
                    <a:lnTo>
                      <a:pt x="21" y="119"/>
                    </a:lnTo>
                    <a:lnTo>
                      <a:pt x="0" y="0"/>
                    </a:lnTo>
                  </a:path>
                </a:pathLst>
              </a:custGeom>
              <a:noFill/>
              <a:ln w="17463">
                <a:solidFill>
                  <a:srgbClr val="008000"/>
                </a:solidFill>
                <a:round/>
                <a:headEnd/>
                <a:tailEnd/>
              </a:ln>
            </p:spPr>
            <p:txBody>
              <a:bodyPr/>
              <a:lstStyle/>
              <a:p>
                <a:endParaRPr lang="de-DE"/>
              </a:p>
            </p:txBody>
          </p:sp>
          <p:sp>
            <p:nvSpPr>
              <p:cNvPr id="218" name="Line 144"/>
              <p:cNvSpPr>
                <a:spLocks noChangeShapeType="1"/>
              </p:cNvSpPr>
              <p:nvPr/>
            </p:nvSpPr>
            <p:spPr bwMode="auto">
              <a:xfrm>
                <a:off x="2655" y="1809"/>
                <a:ext cx="46" cy="31"/>
              </a:xfrm>
              <a:prstGeom prst="line">
                <a:avLst/>
              </a:prstGeom>
              <a:noFill/>
              <a:ln w="17463">
                <a:solidFill>
                  <a:srgbClr val="008000"/>
                </a:solidFill>
                <a:round/>
                <a:headEnd/>
                <a:tailEnd/>
              </a:ln>
            </p:spPr>
            <p:txBody>
              <a:bodyPr/>
              <a:lstStyle/>
              <a:p>
                <a:endParaRPr lang="de-DE"/>
              </a:p>
            </p:txBody>
          </p:sp>
          <p:sp>
            <p:nvSpPr>
              <p:cNvPr id="219" name="Line 145"/>
              <p:cNvSpPr>
                <a:spLocks noChangeShapeType="1"/>
              </p:cNvSpPr>
              <p:nvPr/>
            </p:nvSpPr>
            <p:spPr bwMode="auto">
              <a:xfrm>
                <a:off x="2734" y="1731"/>
                <a:ext cx="9" cy="73"/>
              </a:xfrm>
              <a:prstGeom prst="line">
                <a:avLst/>
              </a:prstGeom>
              <a:noFill/>
              <a:ln w="7938">
                <a:solidFill>
                  <a:srgbClr val="008000"/>
                </a:solidFill>
                <a:round/>
                <a:headEnd/>
                <a:tailEnd/>
              </a:ln>
            </p:spPr>
            <p:txBody>
              <a:bodyPr/>
              <a:lstStyle/>
              <a:p>
                <a:endParaRPr lang="de-DE"/>
              </a:p>
            </p:txBody>
          </p:sp>
          <p:sp>
            <p:nvSpPr>
              <p:cNvPr id="220" name="Freeform 146"/>
              <p:cNvSpPr>
                <a:spLocks/>
              </p:cNvSpPr>
              <p:nvPr/>
            </p:nvSpPr>
            <p:spPr bwMode="auto">
              <a:xfrm>
                <a:off x="2727" y="1719"/>
                <a:ext cx="27" cy="65"/>
              </a:xfrm>
              <a:custGeom>
                <a:avLst/>
                <a:gdLst>
                  <a:gd name="T0" fmla="*/ 0 w 81"/>
                  <a:gd name="T1" fmla="*/ 0 h 131"/>
                  <a:gd name="T2" fmla="*/ 0 w 81"/>
                  <a:gd name="T3" fmla="*/ 0 h 131"/>
                  <a:gd name="T4" fmla="*/ 0 w 81"/>
                  <a:gd name="T5" fmla="*/ 0 h 131"/>
                  <a:gd name="T6" fmla="*/ 0 w 81"/>
                  <a:gd name="T7" fmla="*/ 0 h 131"/>
                  <a:gd name="T8" fmla="*/ 0 60000 65536"/>
                  <a:gd name="T9" fmla="*/ 0 60000 65536"/>
                  <a:gd name="T10" fmla="*/ 0 60000 65536"/>
                  <a:gd name="T11" fmla="*/ 0 60000 65536"/>
                  <a:gd name="T12" fmla="*/ 0 w 81"/>
                  <a:gd name="T13" fmla="*/ 0 h 131"/>
                  <a:gd name="T14" fmla="*/ 81 w 81"/>
                  <a:gd name="T15" fmla="*/ 131 h 131"/>
                </a:gdLst>
                <a:ahLst/>
                <a:cxnLst>
                  <a:cxn ang="T8">
                    <a:pos x="T0" y="T1"/>
                  </a:cxn>
                  <a:cxn ang="T9">
                    <a:pos x="T2" y="T3"/>
                  </a:cxn>
                  <a:cxn ang="T10">
                    <a:pos x="T4" y="T5"/>
                  </a:cxn>
                  <a:cxn ang="T11">
                    <a:pos x="T6" y="T7"/>
                  </a:cxn>
                </a:cxnLst>
                <a:rect l="T12" t="T13" r="T14" b="T15"/>
                <a:pathLst>
                  <a:path w="81" h="131">
                    <a:moveTo>
                      <a:pt x="0" y="131"/>
                    </a:moveTo>
                    <a:lnTo>
                      <a:pt x="16" y="0"/>
                    </a:lnTo>
                    <a:lnTo>
                      <a:pt x="81" y="122"/>
                    </a:lnTo>
                    <a:lnTo>
                      <a:pt x="0" y="131"/>
                    </a:lnTo>
                    <a:close/>
                  </a:path>
                </a:pathLst>
              </a:custGeom>
              <a:solidFill>
                <a:srgbClr val="008000"/>
              </a:solidFill>
              <a:ln w="7938">
                <a:solidFill>
                  <a:srgbClr val="008000"/>
                </a:solidFill>
                <a:round/>
                <a:headEnd/>
                <a:tailEnd/>
              </a:ln>
            </p:spPr>
            <p:txBody>
              <a:bodyPr/>
              <a:lstStyle/>
              <a:p>
                <a:endParaRPr lang="de-DE"/>
              </a:p>
            </p:txBody>
          </p:sp>
          <p:sp>
            <p:nvSpPr>
              <p:cNvPr id="221" name="Freeform 147"/>
              <p:cNvSpPr>
                <a:spLocks/>
              </p:cNvSpPr>
              <p:nvPr/>
            </p:nvSpPr>
            <p:spPr bwMode="auto">
              <a:xfrm>
                <a:off x="2699" y="2302"/>
                <a:ext cx="52" cy="51"/>
              </a:xfrm>
              <a:custGeom>
                <a:avLst/>
                <a:gdLst>
                  <a:gd name="T0" fmla="*/ 0 w 156"/>
                  <a:gd name="T1" fmla="*/ 1 h 101"/>
                  <a:gd name="T2" fmla="*/ 0 w 156"/>
                  <a:gd name="T3" fmla="*/ 1 h 101"/>
                  <a:gd name="T4" fmla="*/ 0 w 156"/>
                  <a:gd name="T5" fmla="*/ 0 h 101"/>
                  <a:gd name="T6" fmla="*/ 0 w 156"/>
                  <a:gd name="T7" fmla="*/ 1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222" name="Freeform 148"/>
              <p:cNvSpPr>
                <a:spLocks/>
              </p:cNvSpPr>
              <p:nvPr/>
            </p:nvSpPr>
            <p:spPr bwMode="auto">
              <a:xfrm>
                <a:off x="3548" y="1981"/>
                <a:ext cx="78" cy="73"/>
              </a:xfrm>
              <a:custGeom>
                <a:avLst/>
                <a:gdLst>
                  <a:gd name="T0" fmla="*/ 0 w 235"/>
                  <a:gd name="T1" fmla="*/ 1 h 144"/>
                  <a:gd name="T2" fmla="*/ 0 w 235"/>
                  <a:gd name="T3" fmla="*/ 1 h 144"/>
                  <a:gd name="T4" fmla="*/ 0 w 235"/>
                  <a:gd name="T5" fmla="*/ 0 h 144"/>
                  <a:gd name="T6" fmla="*/ 0 w 235"/>
                  <a:gd name="T7" fmla="*/ 1 h 144"/>
                  <a:gd name="T8" fmla="*/ 0 60000 65536"/>
                  <a:gd name="T9" fmla="*/ 0 60000 65536"/>
                  <a:gd name="T10" fmla="*/ 0 60000 65536"/>
                  <a:gd name="T11" fmla="*/ 0 60000 65536"/>
                  <a:gd name="T12" fmla="*/ 0 w 235"/>
                  <a:gd name="T13" fmla="*/ 0 h 144"/>
                  <a:gd name="T14" fmla="*/ 235 w 235"/>
                  <a:gd name="T15" fmla="*/ 144 h 144"/>
                </a:gdLst>
                <a:ahLst/>
                <a:cxnLst>
                  <a:cxn ang="T8">
                    <a:pos x="T0" y="T1"/>
                  </a:cxn>
                  <a:cxn ang="T9">
                    <a:pos x="T2" y="T3"/>
                  </a:cxn>
                  <a:cxn ang="T10">
                    <a:pos x="T4" y="T5"/>
                  </a:cxn>
                  <a:cxn ang="T11">
                    <a:pos x="T6" y="T7"/>
                  </a:cxn>
                </a:cxnLst>
                <a:rect l="T12" t="T13" r="T14" b="T15"/>
                <a:pathLst>
                  <a:path w="235" h="144">
                    <a:moveTo>
                      <a:pt x="0" y="144"/>
                    </a:moveTo>
                    <a:lnTo>
                      <a:pt x="235" y="144"/>
                    </a:lnTo>
                    <a:lnTo>
                      <a:pt x="117" y="0"/>
                    </a:lnTo>
                    <a:lnTo>
                      <a:pt x="0" y="144"/>
                    </a:lnTo>
                    <a:close/>
                  </a:path>
                </a:pathLst>
              </a:custGeom>
              <a:solidFill>
                <a:srgbClr val="000000"/>
              </a:solidFill>
              <a:ln w="7938">
                <a:solidFill>
                  <a:srgbClr val="000000"/>
                </a:solidFill>
                <a:round/>
                <a:headEnd/>
                <a:tailEnd/>
              </a:ln>
            </p:spPr>
            <p:txBody>
              <a:bodyPr/>
              <a:lstStyle/>
              <a:p>
                <a:endParaRPr lang="de-DE"/>
              </a:p>
            </p:txBody>
          </p:sp>
          <p:sp>
            <p:nvSpPr>
              <p:cNvPr id="224" name="Freeform 150"/>
              <p:cNvSpPr>
                <a:spLocks/>
              </p:cNvSpPr>
              <p:nvPr/>
            </p:nvSpPr>
            <p:spPr bwMode="auto">
              <a:xfrm>
                <a:off x="3942" y="1965"/>
                <a:ext cx="52" cy="51"/>
              </a:xfrm>
              <a:custGeom>
                <a:avLst/>
                <a:gdLst>
                  <a:gd name="T0" fmla="*/ 0 w 155"/>
                  <a:gd name="T1" fmla="*/ 1 h 101"/>
                  <a:gd name="T2" fmla="*/ 0 w 155"/>
                  <a:gd name="T3" fmla="*/ 1 h 101"/>
                  <a:gd name="T4" fmla="*/ 0 w 155"/>
                  <a:gd name="T5" fmla="*/ 0 h 101"/>
                  <a:gd name="T6" fmla="*/ 0 w 155"/>
                  <a:gd name="T7" fmla="*/ 1 h 101"/>
                  <a:gd name="T8" fmla="*/ 0 60000 65536"/>
                  <a:gd name="T9" fmla="*/ 0 60000 65536"/>
                  <a:gd name="T10" fmla="*/ 0 60000 65536"/>
                  <a:gd name="T11" fmla="*/ 0 60000 65536"/>
                  <a:gd name="T12" fmla="*/ 0 w 155"/>
                  <a:gd name="T13" fmla="*/ 0 h 101"/>
                  <a:gd name="T14" fmla="*/ 155 w 155"/>
                  <a:gd name="T15" fmla="*/ 101 h 101"/>
                </a:gdLst>
                <a:ahLst/>
                <a:cxnLst>
                  <a:cxn ang="T8">
                    <a:pos x="T0" y="T1"/>
                  </a:cxn>
                  <a:cxn ang="T9">
                    <a:pos x="T2" y="T3"/>
                  </a:cxn>
                  <a:cxn ang="T10">
                    <a:pos x="T4" y="T5"/>
                  </a:cxn>
                  <a:cxn ang="T11">
                    <a:pos x="T6" y="T7"/>
                  </a:cxn>
                </a:cxnLst>
                <a:rect l="T12" t="T13" r="T14" b="T15"/>
                <a:pathLst>
                  <a:path w="155" h="101">
                    <a:moveTo>
                      <a:pt x="0" y="101"/>
                    </a:moveTo>
                    <a:lnTo>
                      <a:pt x="155" y="101"/>
                    </a:lnTo>
                    <a:lnTo>
                      <a:pt x="77" y="0"/>
                    </a:lnTo>
                    <a:lnTo>
                      <a:pt x="0" y="101"/>
                    </a:lnTo>
                    <a:close/>
                  </a:path>
                </a:pathLst>
              </a:custGeom>
              <a:solidFill>
                <a:srgbClr val="000000"/>
              </a:solidFill>
              <a:ln w="7938">
                <a:solidFill>
                  <a:srgbClr val="000000"/>
                </a:solidFill>
                <a:round/>
                <a:headEnd/>
                <a:tailEnd/>
              </a:ln>
            </p:spPr>
            <p:txBody>
              <a:bodyPr/>
              <a:lstStyle/>
              <a:p>
                <a:endParaRPr lang="de-DE"/>
              </a:p>
            </p:txBody>
          </p:sp>
          <p:sp>
            <p:nvSpPr>
              <p:cNvPr id="226" name="Freeform 152"/>
              <p:cNvSpPr>
                <a:spLocks/>
              </p:cNvSpPr>
              <p:nvPr/>
            </p:nvSpPr>
            <p:spPr bwMode="auto">
              <a:xfrm>
                <a:off x="3233" y="2008"/>
                <a:ext cx="51" cy="50"/>
              </a:xfrm>
              <a:custGeom>
                <a:avLst/>
                <a:gdLst>
                  <a:gd name="T0" fmla="*/ 0 w 155"/>
                  <a:gd name="T1" fmla="*/ 0 h 101"/>
                  <a:gd name="T2" fmla="*/ 0 w 155"/>
                  <a:gd name="T3" fmla="*/ 0 h 101"/>
                  <a:gd name="T4" fmla="*/ 0 w 155"/>
                  <a:gd name="T5" fmla="*/ 0 h 101"/>
                  <a:gd name="T6" fmla="*/ 0 w 155"/>
                  <a:gd name="T7" fmla="*/ 0 h 101"/>
                  <a:gd name="T8" fmla="*/ 0 60000 65536"/>
                  <a:gd name="T9" fmla="*/ 0 60000 65536"/>
                  <a:gd name="T10" fmla="*/ 0 60000 65536"/>
                  <a:gd name="T11" fmla="*/ 0 60000 65536"/>
                  <a:gd name="T12" fmla="*/ 0 w 155"/>
                  <a:gd name="T13" fmla="*/ 0 h 101"/>
                  <a:gd name="T14" fmla="*/ 155 w 155"/>
                  <a:gd name="T15" fmla="*/ 101 h 101"/>
                </a:gdLst>
                <a:ahLst/>
                <a:cxnLst>
                  <a:cxn ang="T8">
                    <a:pos x="T0" y="T1"/>
                  </a:cxn>
                  <a:cxn ang="T9">
                    <a:pos x="T2" y="T3"/>
                  </a:cxn>
                  <a:cxn ang="T10">
                    <a:pos x="T4" y="T5"/>
                  </a:cxn>
                  <a:cxn ang="T11">
                    <a:pos x="T6" y="T7"/>
                  </a:cxn>
                </a:cxnLst>
                <a:rect l="T12" t="T13" r="T14" b="T15"/>
                <a:pathLst>
                  <a:path w="155" h="101">
                    <a:moveTo>
                      <a:pt x="0" y="101"/>
                    </a:moveTo>
                    <a:lnTo>
                      <a:pt x="155" y="101"/>
                    </a:lnTo>
                    <a:lnTo>
                      <a:pt x="77" y="0"/>
                    </a:lnTo>
                    <a:lnTo>
                      <a:pt x="0" y="101"/>
                    </a:lnTo>
                    <a:close/>
                  </a:path>
                </a:pathLst>
              </a:custGeom>
              <a:solidFill>
                <a:srgbClr val="000000"/>
              </a:solidFill>
              <a:ln w="7938">
                <a:solidFill>
                  <a:srgbClr val="000000"/>
                </a:solidFill>
                <a:round/>
                <a:headEnd/>
                <a:tailEnd/>
              </a:ln>
            </p:spPr>
            <p:txBody>
              <a:bodyPr/>
              <a:lstStyle/>
              <a:p>
                <a:endParaRPr lang="de-DE"/>
              </a:p>
            </p:txBody>
          </p:sp>
          <p:sp>
            <p:nvSpPr>
              <p:cNvPr id="228" name="Freeform 154"/>
              <p:cNvSpPr>
                <a:spLocks/>
              </p:cNvSpPr>
              <p:nvPr/>
            </p:nvSpPr>
            <p:spPr bwMode="auto">
              <a:xfrm>
                <a:off x="3409" y="2586"/>
                <a:ext cx="52" cy="51"/>
              </a:xfrm>
              <a:custGeom>
                <a:avLst/>
                <a:gdLst>
                  <a:gd name="T0" fmla="*/ 0 w 156"/>
                  <a:gd name="T1" fmla="*/ 1 h 101"/>
                  <a:gd name="T2" fmla="*/ 0 w 156"/>
                  <a:gd name="T3" fmla="*/ 1 h 101"/>
                  <a:gd name="T4" fmla="*/ 0 w 156"/>
                  <a:gd name="T5" fmla="*/ 0 h 101"/>
                  <a:gd name="T6" fmla="*/ 0 w 156"/>
                  <a:gd name="T7" fmla="*/ 1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231" name="Freeform 157"/>
              <p:cNvSpPr>
                <a:spLocks/>
              </p:cNvSpPr>
              <p:nvPr/>
            </p:nvSpPr>
            <p:spPr bwMode="auto">
              <a:xfrm>
                <a:off x="3901" y="2783"/>
                <a:ext cx="52" cy="50"/>
              </a:xfrm>
              <a:custGeom>
                <a:avLst/>
                <a:gdLst>
                  <a:gd name="T0" fmla="*/ 0 w 155"/>
                  <a:gd name="T1" fmla="*/ 0 h 101"/>
                  <a:gd name="T2" fmla="*/ 0 w 155"/>
                  <a:gd name="T3" fmla="*/ 0 h 101"/>
                  <a:gd name="T4" fmla="*/ 0 w 155"/>
                  <a:gd name="T5" fmla="*/ 0 h 101"/>
                  <a:gd name="T6" fmla="*/ 0 w 155"/>
                  <a:gd name="T7" fmla="*/ 0 h 101"/>
                  <a:gd name="T8" fmla="*/ 0 60000 65536"/>
                  <a:gd name="T9" fmla="*/ 0 60000 65536"/>
                  <a:gd name="T10" fmla="*/ 0 60000 65536"/>
                  <a:gd name="T11" fmla="*/ 0 60000 65536"/>
                  <a:gd name="T12" fmla="*/ 0 w 155"/>
                  <a:gd name="T13" fmla="*/ 0 h 101"/>
                  <a:gd name="T14" fmla="*/ 155 w 155"/>
                  <a:gd name="T15" fmla="*/ 101 h 101"/>
                </a:gdLst>
                <a:ahLst/>
                <a:cxnLst>
                  <a:cxn ang="T8">
                    <a:pos x="T0" y="T1"/>
                  </a:cxn>
                  <a:cxn ang="T9">
                    <a:pos x="T2" y="T3"/>
                  </a:cxn>
                  <a:cxn ang="T10">
                    <a:pos x="T4" y="T5"/>
                  </a:cxn>
                  <a:cxn ang="T11">
                    <a:pos x="T6" y="T7"/>
                  </a:cxn>
                </a:cxnLst>
                <a:rect l="T12" t="T13" r="T14" b="T15"/>
                <a:pathLst>
                  <a:path w="155" h="101">
                    <a:moveTo>
                      <a:pt x="0" y="101"/>
                    </a:moveTo>
                    <a:lnTo>
                      <a:pt x="155"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232" name="Freeform 158"/>
              <p:cNvSpPr>
                <a:spLocks/>
              </p:cNvSpPr>
              <p:nvPr/>
            </p:nvSpPr>
            <p:spPr bwMode="auto">
              <a:xfrm>
                <a:off x="2560" y="3430"/>
                <a:ext cx="52" cy="50"/>
              </a:xfrm>
              <a:custGeom>
                <a:avLst/>
                <a:gdLst>
                  <a:gd name="T0" fmla="*/ 0 w 156"/>
                  <a:gd name="T1" fmla="*/ 0 h 102"/>
                  <a:gd name="T2" fmla="*/ 0 w 156"/>
                  <a:gd name="T3" fmla="*/ 0 h 102"/>
                  <a:gd name="T4" fmla="*/ 0 w 156"/>
                  <a:gd name="T5" fmla="*/ 0 h 102"/>
                  <a:gd name="T6" fmla="*/ 0 w 156"/>
                  <a:gd name="T7" fmla="*/ 0 h 102"/>
                  <a:gd name="T8" fmla="*/ 0 60000 65536"/>
                  <a:gd name="T9" fmla="*/ 0 60000 65536"/>
                  <a:gd name="T10" fmla="*/ 0 60000 65536"/>
                  <a:gd name="T11" fmla="*/ 0 60000 65536"/>
                  <a:gd name="T12" fmla="*/ 0 w 156"/>
                  <a:gd name="T13" fmla="*/ 0 h 102"/>
                  <a:gd name="T14" fmla="*/ 156 w 156"/>
                  <a:gd name="T15" fmla="*/ 102 h 102"/>
                </a:gdLst>
                <a:ahLst/>
                <a:cxnLst>
                  <a:cxn ang="T8">
                    <a:pos x="T0" y="T1"/>
                  </a:cxn>
                  <a:cxn ang="T9">
                    <a:pos x="T2" y="T3"/>
                  </a:cxn>
                  <a:cxn ang="T10">
                    <a:pos x="T4" y="T5"/>
                  </a:cxn>
                  <a:cxn ang="T11">
                    <a:pos x="T6" y="T7"/>
                  </a:cxn>
                </a:cxnLst>
                <a:rect l="T12" t="T13" r="T14" b="T15"/>
                <a:pathLst>
                  <a:path w="156" h="102">
                    <a:moveTo>
                      <a:pt x="0" y="102"/>
                    </a:moveTo>
                    <a:lnTo>
                      <a:pt x="156" y="102"/>
                    </a:lnTo>
                    <a:lnTo>
                      <a:pt x="78" y="0"/>
                    </a:lnTo>
                    <a:lnTo>
                      <a:pt x="0" y="102"/>
                    </a:lnTo>
                    <a:close/>
                  </a:path>
                </a:pathLst>
              </a:custGeom>
              <a:solidFill>
                <a:srgbClr val="000000"/>
              </a:solidFill>
              <a:ln w="7938">
                <a:solidFill>
                  <a:srgbClr val="000000"/>
                </a:solidFill>
                <a:round/>
                <a:headEnd/>
                <a:tailEnd/>
              </a:ln>
            </p:spPr>
            <p:txBody>
              <a:bodyPr/>
              <a:lstStyle/>
              <a:p>
                <a:endParaRPr lang="de-DE"/>
              </a:p>
            </p:txBody>
          </p:sp>
          <p:sp>
            <p:nvSpPr>
              <p:cNvPr id="233" name="Line 159"/>
              <p:cNvSpPr>
                <a:spLocks noChangeShapeType="1"/>
              </p:cNvSpPr>
              <p:nvPr/>
            </p:nvSpPr>
            <p:spPr bwMode="auto">
              <a:xfrm flipV="1">
                <a:off x="2427" y="3626"/>
                <a:ext cx="12" cy="110"/>
              </a:xfrm>
              <a:prstGeom prst="line">
                <a:avLst/>
              </a:prstGeom>
              <a:noFill/>
              <a:ln w="7938">
                <a:solidFill>
                  <a:srgbClr val="008000"/>
                </a:solidFill>
                <a:round/>
                <a:headEnd/>
                <a:tailEnd/>
              </a:ln>
            </p:spPr>
            <p:txBody>
              <a:bodyPr/>
              <a:lstStyle/>
              <a:p>
                <a:endParaRPr lang="de-DE"/>
              </a:p>
            </p:txBody>
          </p:sp>
          <p:sp>
            <p:nvSpPr>
              <p:cNvPr id="234" name="Freeform 160"/>
              <p:cNvSpPr>
                <a:spLocks/>
              </p:cNvSpPr>
              <p:nvPr/>
            </p:nvSpPr>
            <p:spPr bwMode="auto">
              <a:xfrm>
                <a:off x="2419" y="3683"/>
                <a:ext cx="27" cy="65"/>
              </a:xfrm>
              <a:custGeom>
                <a:avLst/>
                <a:gdLst>
                  <a:gd name="T0" fmla="*/ 0 w 82"/>
                  <a:gd name="T1" fmla="*/ 1 h 130"/>
                  <a:gd name="T2" fmla="*/ 0 w 82"/>
                  <a:gd name="T3" fmla="*/ 1 h 130"/>
                  <a:gd name="T4" fmla="*/ 0 w 82"/>
                  <a:gd name="T5" fmla="*/ 0 h 130"/>
                  <a:gd name="T6" fmla="*/ 0 w 82"/>
                  <a:gd name="T7" fmla="*/ 1 h 130"/>
                  <a:gd name="T8" fmla="*/ 0 60000 65536"/>
                  <a:gd name="T9" fmla="*/ 0 60000 65536"/>
                  <a:gd name="T10" fmla="*/ 0 60000 65536"/>
                  <a:gd name="T11" fmla="*/ 0 60000 65536"/>
                  <a:gd name="T12" fmla="*/ 0 w 82"/>
                  <a:gd name="T13" fmla="*/ 0 h 130"/>
                  <a:gd name="T14" fmla="*/ 82 w 82"/>
                  <a:gd name="T15" fmla="*/ 130 h 130"/>
                </a:gdLst>
                <a:ahLst/>
                <a:cxnLst>
                  <a:cxn ang="T8">
                    <a:pos x="T0" y="T1"/>
                  </a:cxn>
                  <a:cxn ang="T9">
                    <a:pos x="T2" y="T3"/>
                  </a:cxn>
                  <a:cxn ang="T10">
                    <a:pos x="T4" y="T5"/>
                  </a:cxn>
                  <a:cxn ang="T11">
                    <a:pos x="T6" y="T7"/>
                  </a:cxn>
                </a:cxnLst>
                <a:rect l="T12" t="T13" r="T14" b="T15"/>
                <a:pathLst>
                  <a:path w="82" h="130">
                    <a:moveTo>
                      <a:pt x="82" y="8"/>
                    </a:moveTo>
                    <a:lnTo>
                      <a:pt x="22" y="130"/>
                    </a:lnTo>
                    <a:lnTo>
                      <a:pt x="0" y="0"/>
                    </a:lnTo>
                    <a:lnTo>
                      <a:pt x="82" y="8"/>
                    </a:lnTo>
                    <a:close/>
                  </a:path>
                </a:pathLst>
              </a:custGeom>
              <a:solidFill>
                <a:srgbClr val="008000"/>
              </a:solidFill>
              <a:ln w="7938">
                <a:solidFill>
                  <a:srgbClr val="008000"/>
                </a:solidFill>
                <a:round/>
                <a:headEnd/>
                <a:tailEnd/>
              </a:ln>
            </p:spPr>
            <p:txBody>
              <a:bodyPr/>
              <a:lstStyle/>
              <a:p>
                <a:endParaRPr lang="de-DE"/>
              </a:p>
            </p:txBody>
          </p:sp>
          <p:sp>
            <p:nvSpPr>
              <p:cNvPr id="236" name="Freeform 162"/>
              <p:cNvSpPr>
                <a:spLocks/>
              </p:cNvSpPr>
              <p:nvPr/>
            </p:nvSpPr>
            <p:spPr bwMode="auto">
              <a:xfrm>
                <a:off x="3691" y="3575"/>
                <a:ext cx="78" cy="72"/>
              </a:xfrm>
              <a:custGeom>
                <a:avLst/>
                <a:gdLst>
                  <a:gd name="T0" fmla="*/ 0 w 235"/>
                  <a:gd name="T1" fmla="*/ 0 h 145"/>
                  <a:gd name="T2" fmla="*/ 0 w 235"/>
                  <a:gd name="T3" fmla="*/ 0 h 145"/>
                  <a:gd name="T4" fmla="*/ 0 w 235"/>
                  <a:gd name="T5" fmla="*/ 0 h 145"/>
                  <a:gd name="T6" fmla="*/ 0 w 235"/>
                  <a:gd name="T7" fmla="*/ 0 h 145"/>
                  <a:gd name="T8" fmla="*/ 0 60000 65536"/>
                  <a:gd name="T9" fmla="*/ 0 60000 65536"/>
                  <a:gd name="T10" fmla="*/ 0 60000 65536"/>
                  <a:gd name="T11" fmla="*/ 0 60000 65536"/>
                  <a:gd name="T12" fmla="*/ 0 w 235"/>
                  <a:gd name="T13" fmla="*/ 0 h 145"/>
                  <a:gd name="T14" fmla="*/ 235 w 235"/>
                  <a:gd name="T15" fmla="*/ 145 h 145"/>
                </a:gdLst>
                <a:ahLst/>
                <a:cxnLst>
                  <a:cxn ang="T8">
                    <a:pos x="T0" y="T1"/>
                  </a:cxn>
                  <a:cxn ang="T9">
                    <a:pos x="T2" y="T3"/>
                  </a:cxn>
                  <a:cxn ang="T10">
                    <a:pos x="T4" y="T5"/>
                  </a:cxn>
                  <a:cxn ang="T11">
                    <a:pos x="T6" y="T7"/>
                  </a:cxn>
                </a:cxnLst>
                <a:rect l="T12" t="T13" r="T14" b="T15"/>
                <a:pathLst>
                  <a:path w="235" h="145">
                    <a:moveTo>
                      <a:pt x="0" y="145"/>
                    </a:moveTo>
                    <a:lnTo>
                      <a:pt x="235" y="145"/>
                    </a:lnTo>
                    <a:lnTo>
                      <a:pt x="117" y="0"/>
                    </a:lnTo>
                    <a:lnTo>
                      <a:pt x="0" y="145"/>
                    </a:lnTo>
                    <a:close/>
                  </a:path>
                </a:pathLst>
              </a:custGeom>
              <a:solidFill>
                <a:srgbClr val="000000"/>
              </a:solidFill>
              <a:ln w="7938">
                <a:solidFill>
                  <a:srgbClr val="000000"/>
                </a:solidFill>
                <a:round/>
                <a:headEnd/>
                <a:tailEnd/>
              </a:ln>
            </p:spPr>
            <p:txBody>
              <a:bodyPr/>
              <a:lstStyle/>
              <a:p>
                <a:endParaRPr lang="de-DE"/>
              </a:p>
            </p:txBody>
          </p:sp>
          <p:sp>
            <p:nvSpPr>
              <p:cNvPr id="237" name="Line 163"/>
              <p:cNvSpPr>
                <a:spLocks noChangeShapeType="1"/>
              </p:cNvSpPr>
              <p:nvPr/>
            </p:nvSpPr>
            <p:spPr bwMode="auto">
              <a:xfrm flipV="1">
                <a:off x="3370" y="3723"/>
                <a:ext cx="4" cy="19"/>
              </a:xfrm>
              <a:prstGeom prst="line">
                <a:avLst/>
              </a:prstGeom>
              <a:noFill/>
              <a:ln w="17463">
                <a:solidFill>
                  <a:srgbClr val="008000"/>
                </a:solidFill>
                <a:round/>
                <a:headEnd/>
                <a:tailEnd/>
              </a:ln>
            </p:spPr>
            <p:txBody>
              <a:bodyPr/>
              <a:lstStyle/>
              <a:p>
                <a:endParaRPr lang="de-DE"/>
              </a:p>
            </p:txBody>
          </p:sp>
          <p:sp>
            <p:nvSpPr>
              <p:cNvPr id="238" name="Line 164"/>
              <p:cNvSpPr>
                <a:spLocks noChangeShapeType="1"/>
              </p:cNvSpPr>
              <p:nvPr/>
            </p:nvSpPr>
            <p:spPr bwMode="auto">
              <a:xfrm flipH="1" flipV="1">
                <a:off x="3867" y="3759"/>
                <a:ext cx="61" cy="50"/>
              </a:xfrm>
              <a:prstGeom prst="line">
                <a:avLst/>
              </a:prstGeom>
              <a:noFill/>
              <a:ln w="7938">
                <a:solidFill>
                  <a:srgbClr val="008000"/>
                </a:solidFill>
                <a:round/>
                <a:headEnd/>
                <a:tailEnd/>
              </a:ln>
            </p:spPr>
            <p:txBody>
              <a:bodyPr/>
              <a:lstStyle/>
              <a:p>
                <a:endParaRPr lang="de-DE"/>
              </a:p>
            </p:txBody>
          </p:sp>
          <p:sp>
            <p:nvSpPr>
              <p:cNvPr id="239" name="Freeform 165"/>
              <p:cNvSpPr>
                <a:spLocks/>
              </p:cNvSpPr>
              <p:nvPr/>
            </p:nvSpPr>
            <p:spPr bwMode="auto">
              <a:xfrm>
                <a:off x="3883" y="3766"/>
                <a:ext cx="53" cy="49"/>
              </a:xfrm>
              <a:custGeom>
                <a:avLst/>
                <a:gdLst>
                  <a:gd name="T0" fmla="*/ 0 w 158"/>
                  <a:gd name="T1" fmla="*/ 0 h 99"/>
                  <a:gd name="T2" fmla="*/ 0 w 158"/>
                  <a:gd name="T3" fmla="*/ 0 h 99"/>
                  <a:gd name="T4" fmla="*/ 0 w 158"/>
                  <a:gd name="T5" fmla="*/ 0 h 99"/>
                  <a:gd name="T6" fmla="*/ 0 w 158"/>
                  <a:gd name="T7" fmla="*/ 0 h 99"/>
                  <a:gd name="T8" fmla="*/ 0 60000 65536"/>
                  <a:gd name="T9" fmla="*/ 0 60000 65536"/>
                  <a:gd name="T10" fmla="*/ 0 60000 65536"/>
                  <a:gd name="T11" fmla="*/ 0 60000 65536"/>
                  <a:gd name="T12" fmla="*/ 0 w 158"/>
                  <a:gd name="T13" fmla="*/ 0 h 99"/>
                  <a:gd name="T14" fmla="*/ 158 w 158"/>
                  <a:gd name="T15" fmla="*/ 99 h 99"/>
                </a:gdLst>
                <a:ahLst/>
                <a:cxnLst>
                  <a:cxn ang="T8">
                    <a:pos x="T0" y="T1"/>
                  </a:cxn>
                  <a:cxn ang="T9">
                    <a:pos x="T2" y="T3"/>
                  </a:cxn>
                  <a:cxn ang="T10">
                    <a:pos x="T4" y="T5"/>
                  </a:cxn>
                  <a:cxn ang="T11">
                    <a:pos x="T6" y="T7"/>
                  </a:cxn>
                </a:cxnLst>
                <a:rect l="T12" t="T13" r="T14" b="T15"/>
                <a:pathLst>
                  <a:path w="158" h="99">
                    <a:moveTo>
                      <a:pt x="47" y="0"/>
                    </a:moveTo>
                    <a:lnTo>
                      <a:pt x="158" y="99"/>
                    </a:lnTo>
                    <a:lnTo>
                      <a:pt x="0" y="52"/>
                    </a:lnTo>
                    <a:lnTo>
                      <a:pt x="47" y="0"/>
                    </a:lnTo>
                    <a:close/>
                  </a:path>
                </a:pathLst>
              </a:custGeom>
              <a:solidFill>
                <a:srgbClr val="008000"/>
              </a:solidFill>
              <a:ln w="7938">
                <a:solidFill>
                  <a:srgbClr val="008000"/>
                </a:solidFill>
                <a:round/>
                <a:headEnd/>
                <a:tailEnd/>
              </a:ln>
            </p:spPr>
            <p:txBody>
              <a:bodyPr/>
              <a:lstStyle/>
              <a:p>
                <a:endParaRPr lang="de-DE"/>
              </a:p>
            </p:txBody>
          </p:sp>
          <p:sp>
            <p:nvSpPr>
              <p:cNvPr id="241" name="Line 167"/>
              <p:cNvSpPr>
                <a:spLocks noChangeShapeType="1"/>
              </p:cNvSpPr>
              <p:nvPr/>
            </p:nvSpPr>
            <p:spPr bwMode="auto">
              <a:xfrm flipH="1" flipV="1">
                <a:off x="4322" y="3636"/>
                <a:ext cx="52" cy="65"/>
              </a:xfrm>
              <a:prstGeom prst="line">
                <a:avLst/>
              </a:prstGeom>
              <a:noFill/>
              <a:ln w="7938">
                <a:solidFill>
                  <a:srgbClr val="FF0000"/>
                </a:solidFill>
                <a:round/>
                <a:headEnd/>
                <a:tailEnd/>
              </a:ln>
            </p:spPr>
            <p:txBody>
              <a:bodyPr/>
              <a:lstStyle/>
              <a:p>
                <a:endParaRPr lang="de-DE"/>
              </a:p>
            </p:txBody>
          </p:sp>
          <p:sp>
            <p:nvSpPr>
              <p:cNvPr id="242" name="Freeform 168"/>
              <p:cNvSpPr>
                <a:spLocks/>
              </p:cNvSpPr>
              <p:nvPr/>
            </p:nvSpPr>
            <p:spPr bwMode="auto">
              <a:xfrm>
                <a:off x="4334" y="3653"/>
                <a:ext cx="47" cy="57"/>
              </a:xfrm>
              <a:custGeom>
                <a:avLst/>
                <a:gdLst>
                  <a:gd name="T0" fmla="*/ 0 w 141"/>
                  <a:gd name="T1" fmla="*/ 0 h 115"/>
                  <a:gd name="T2" fmla="*/ 0 w 141"/>
                  <a:gd name="T3" fmla="*/ 0 h 115"/>
                  <a:gd name="T4" fmla="*/ 0 w 141"/>
                  <a:gd name="T5" fmla="*/ 0 h 115"/>
                  <a:gd name="T6" fmla="*/ 0 w 141"/>
                  <a:gd name="T7" fmla="*/ 0 h 115"/>
                  <a:gd name="T8" fmla="*/ 0 60000 65536"/>
                  <a:gd name="T9" fmla="*/ 0 60000 65536"/>
                  <a:gd name="T10" fmla="*/ 0 60000 65536"/>
                  <a:gd name="T11" fmla="*/ 0 60000 65536"/>
                  <a:gd name="T12" fmla="*/ 0 w 141"/>
                  <a:gd name="T13" fmla="*/ 0 h 115"/>
                  <a:gd name="T14" fmla="*/ 141 w 141"/>
                  <a:gd name="T15" fmla="*/ 115 h 115"/>
                </a:gdLst>
                <a:ahLst/>
                <a:cxnLst>
                  <a:cxn ang="T8">
                    <a:pos x="T0" y="T1"/>
                  </a:cxn>
                  <a:cxn ang="T9">
                    <a:pos x="T2" y="T3"/>
                  </a:cxn>
                  <a:cxn ang="T10">
                    <a:pos x="T4" y="T5"/>
                  </a:cxn>
                  <a:cxn ang="T11">
                    <a:pos x="T6" y="T7"/>
                  </a:cxn>
                </a:cxnLst>
                <a:rect l="T12" t="T13" r="T14" b="T15"/>
                <a:pathLst>
                  <a:path w="141" h="115">
                    <a:moveTo>
                      <a:pt x="60" y="0"/>
                    </a:moveTo>
                    <a:lnTo>
                      <a:pt x="141" y="115"/>
                    </a:lnTo>
                    <a:lnTo>
                      <a:pt x="0" y="42"/>
                    </a:lnTo>
                    <a:lnTo>
                      <a:pt x="60" y="0"/>
                    </a:lnTo>
                    <a:close/>
                  </a:path>
                </a:pathLst>
              </a:custGeom>
              <a:solidFill>
                <a:srgbClr val="FF0000"/>
              </a:solidFill>
              <a:ln w="7938">
                <a:solidFill>
                  <a:srgbClr val="FF0000"/>
                </a:solidFill>
                <a:round/>
                <a:headEnd/>
                <a:tailEnd/>
              </a:ln>
            </p:spPr>
            <p:txBody>
              <a:bodyPr/>
              <a:lstStyle/>
              <a:p>
                <a:endParaRPr lang="de-DE"/>
              </a:p>
            </p:txBody>
          </p:sp>
          <p:sp>
            <p:nvSpPr>
              <p:cNvPr id="244" name="Freeform 170"/>
              <p:cNvSpPr>
                <a:spLocks/>
              </p:cNvSpPr>
              <p:nvPr/>
            </p:nvSpPr>
            <p:spPr bwMode="auto">
              <a:xfrm>
                <a:off x="4386" y="3189"/>
                <a:ext cx="52" cy="50"/>
              </a:xfrm>
              <a:custGeom>
                <a:avLst/>
                <a:gdLst>
                  <a:gd name="T0" fmla="*/ 0 w 156"/>
                  <a:gd name="T1" fmla="*/ 0 h 101"/>
                  <a:gd name="T2" fmla="*/ 0 w 156"/>
                  <a:gd name="T3" fmla="*/ 0 h 101"/>
                  <a:gd name="T4" fmla="*/ 0 w 156"/>
                  <a:gd name="T5" fmla="*/ 0 h 101"/>
                  <a:gd name="T6" fmla="*/ 0 w 156"/>
                  <a:gd name="T7" fmla="*/ 0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FFFFFF"/>
              </a:solidFill>
              <a:ln w="7938">
                <a:solidFill>
                  <a:srgbClr val="808080"/>
                </a:solidFill>
                <a:round/>
                <a:headEnd/>
                <a:tailEnd/>
              </a:ln>
            </p:spPr>
            <p:txBody>
              <a:bodyPr/>
              <a:lstStyle/>
              <a:p>
                <a:endParaRPr lang="de-DE"/>
              </a:p>
            </p:txBody>
          </p:sp>
          <p:sp>
            <p:nvSpPr>
              <p:cNvPr id="246" name="Freeform 174"/>
              <p:cNvSpPr>
                <a:spLocks/>
              </p:cNvSpPr>
              <p:nvPr/>
            </p:nvSpPr>
            <p:spPr bwMode="auto">
              <a:xfrm>
                <a:off x="4424" y="1705"/>
                <a:ext cx="52" cy="51"/>
              </a:xfrm>
              <a:custGeom>
                <a:avLst/>
                <a:gdLst>
                  <a:gd name="T0" fmla="*/ 0 w 155"/>
                  <a:gd name="T1" fmla="*/ 1 h 101"/>
                  <a:gd name="T2" fmla="*/ 0 w 155"/>
                  <a:gd name="T3" fmla="*/ 1 h 101"/>
                  <a:gd name="T4" fmla="*/ 0 w 155"/>
                  <a:gd name="T5" fmla="*/ 0 h 101"/>
                  <a:gd name="T6" fmla="*/ 0 w 155"/>
                  <a:gd name="T7" fmla="*/ 1 h 101"/>
                  <a:gd name="T8" fmla="*/ 0 60000 65536"/>
                  <a:gd name="T9" fmla="*/ 0 60000 65536"/>
                  <a:gd name="T10" fmla="*/ 0 60000 65536"/>
                  <a:gd name="T11" fmla="*/ 0 60000 65536"/>
                  <a:gd name="T12" fmla="*/ 0 w 155"/>
                  <a:gd name="T13" fmla="*/ 0 h 101"/>
                  <a:gd name="T14" fmla="*/ 155 w 155"/>
                  <a:gd name="T15" fmla="*/ 101 h 101"/>
                </a:gdLst>
                <a:ahLst/>
                <a:cxnLst>
                  <a:cxn ang="T8">
                    <a:pos x="T0" y="T1"/>
                  </a:cxn>
                  <a:cxn ang="T9">
                    <a:pos x="T2" y="T3"/>
                  </a:cxn>
                  <a:cxn ang="T10">
                    <a:pos x="T4" y="T5"/>
                  </a:cxn>
                  <a:cxn ang="T11">
                    <a:pos x="T6" y="T7"/>
                  </a:cxn>
                </a:cxnLst>
                <a:rect l="T12" t="T13" r="T14" b="T15"/>
                <a:pathLst>
                  <a:path w="155" h="101">
                    <a:moveTo>
                      <a:pt x="0" y="101"/>
                    </a:moveTo>
                    <a:lnTo>
                      <a:pt x="155" y="101"/>
                    </a:lnTo>
                    <a:lnTo>
                      <a:pt x="77" y="0"/>
                    </a:lnTo>
                    <a:lnTo>
                      <a:pt x="0" y="101"/>
                    </a:lnTo>
                    <a:close/>
                  </a:path>
                </a:pathLst>
              </a:custGeom>
              <a:solidFill>
                <a:srgbClr val="000000"/>
              </a:solidFill>
              <a:ln w="7938">
                <a:solidFill>
                  <a:srgbClr val="000000"/>
                </a:solidFill>
                <a:round/>
                <a:headEnd/>
                <a:tailEnd/>
              </a:ln>
            </p:spPr>
            <p:txBody>
              <a:bodyPr/>
              <a:lstStyle/>
              <a:p>
                <a:endParaRPr lang="de-DE"/>
              </a:p>
            </p:txBody>
          </p:sp>
          <p:sp>
            <p:nvSpPr>
              <p:cNvPr id="247" name="Line 175"/>
              <p:cNvSpPr>
                <a:spLocks noChangeShapeType="1"/>
              </p:cNvSpPr>
              <p:nvPr/>
            </p:nvSpPr>
            <p:spPr bwMode="auto">
              <a:xfrm flipV="1">
                <a:off x="4574" y="1120"/>
                <a:ext cx="22" cy="96"/>
              </a:xfrm>
              <a:prstGeom prst="line">
                <a:avLst/>
              </a:prstGeom>
              <a:noFill/>
              <a:ln w="7938">
                <a:solidFill>
                  <a:srgbClr val="FF0000"/>
                </a:solidFill>
                <a:round/>
                <a:headEnd/>
                <a:tailEnd/>
              </a:ln>
            </p:spPr>
            <p:txBody>
              <a:bodyPr/>
              <a:lstStyle/>
              <a:p>
                <a:endParaRPr lang="de-DE"/>
              </a:p>
            </p:txBody>
          </p:sp>
          <p:sp>
            <p:nvSpPr>
              <p:cNvPr id="248" name="Freeform 176"/>
              <p:cNvSpPr>
                <a:spLocks/>
              </p:cNvSpPr>
              <p:nvPr/>
            </p:nvSpPr>
            <p:spPr bwMode="auto">
              <a:xfrm>
                <a:off x="4571" y="1108"/>
                <a:ext cx="28" cy="66"/>
              </a:xfrm>
              <a:custGeom>
                <a:avLst/>
                <a:gdLst>
                  <a:gd name="T0" fmla="*/ 0 w 83"/>
                  <a:gd name="T1" fmla="*/ 1 h 131"/>
                  <a:gd name="T2" fmla="*/ 0 w 83"/>
                  <a:gd name="T3" fmla="*/ 0 h 131"/>
                  <a:gd name="T4" fmla="*/ 0 w 83"/>
                  <a:gd name="T5" fmla="*/ 1 h 131"/>
                  <a:gd name="T6" fmla="*/ 0 w 83"/>
                  <a:gd name="T7" fmla="*/ 1 h 131"/>
                  <a:gd name="T8" fmla="*/ 0 60000 65536"/>
                  <a:gd name="T9" fmla="*/ 0 60000 65536"/>
                  <a:gd name="T10" fmla="*/ 0 60000 65536"/>
                  <a:gd name="T11" fmla="*/ 0 60000 65536"/>
                  <a:gd name="T12" fmla="*/ 0 w 83"/>
                  <a:gd name="T13" fmla="*/ 0 h 131"/>
                  <a:gd name="T14" fmla="*/ 83 w 83"/>
                  <a:gd name="T15" fmla="*/ 131 h 131"/>
                </a:gdLst>
                <a:ahLst/>
                <a:cxnLst>
                  <a:cxn ang="T8">
                    <a:pos x="T0" y="T1"/>
                  </a:cxn>
                  <a:cxn ang="T9">
                    <a:pos x="T2" y="T3"/>
                  </a:cxn>
                  <a:cxn ang="T10">
                    <a:pos x="T4" y="T5"/>
                  </a:cxn>
                  <a:cxn ang="T11">
                    <a:pos x="T6" y="T7"/>
                  </a:cxn>
                </a:cxnLst>
                <a:rect l="T12" t="T13" r="T14" b="T15"/>
                <a:pathLst>
                  <a:path w="83" h="131">
                    <a:moveTo>
                      <a:pt x="0" y="116"/>
                    </a:moveTo>
                    <a:lnTo>
                      <a:pt x="83" y="0"/>
                    </a:lnTo>
                    <a:lnTo>
                      <a:pt x="80" y="131"/>
                    </a:lnTo>
                    <a:lnTo>
                      <a:pt x="0" y="116"/>
                    </a:lnTo>
                    <a:close/>
                  </a:path>
                </a:pathLst>
              </a:custGeom>
              <a:solidFill>
                <a:srgbClr val="FF0000"/>
              </a:solidFill>
              <a:ln w="7938">
                <a:solidFill>
                  <a:srgbClr val="FF0000"/>
                </a:solidFill>
                <a:round/>
                <a:headEnd/>
                <a:tailEnd/>
              </a:ln>
            </p:spPr>
            <p:txBody>
              <a:bodyPr/>
              <a:lstStyle/>
              <a:p>
                <a:endParaRPr lang="de-DE"/>
              </a:p>
            </p:txBody>
          </p:sp>
          <p:sp>
            <p:nvSpPr>
              <p:cNvPr id="250" name="Freeform 178"/>
              <p:cNvSpPr>
                <a:spLocks/>
              </p:cNvSpPr>
              <p:nvPr/>
            </p:nvSpPr>
            <p:spPr bwMode="auto">
              <a:xfrm>
                <a:off x="4715" y="1712"/>
                <a:ext cx="52" cy="51"/>
              </a:xfrm>
              <a:custGeom>
                <a:avLst/>
                <a:gdLst>
                  <a:gd name="T0" fmla="*/ 0 w 155"/>
                  <a:gd name="T1" fmla="*/ 1 h 101"/>
                  <a:gd name="T2" fmla="*/ 0 w 155"/>
                  <a:gd name="T3" fmla="*/ 1 h 101"/>
                  <a:gd name="T4" fmla="*/ 0 w 155"/>
                  <a:gd name="T5" fmla="*/ 0 h 101"/>
                  <a:gd name="T6" fmla="*/ 0 w 155"/>
                  <a:gd name="T7" fmla="*/ 1 h 101"/>
                  <a:gd name="T8" fmla="*/ 0 60000 65536"/>
                  <a:gd name="T9" fmla="*/ 0 60000 65536"/>
                  <a:gd name="T10" fmla="*/ 0 60000 65536"/>
                  <a:gd name="T11" fmla="*/ 0 60000 65536"/>
                  <a:gd name="T12" fmla="*/ 0 w 155"/>
                  <a:gd name="T13" fmla="*/ 0 h 101"/>
                  <a:gd name="T14" fmla="*/ 155 w 155"/>
                  <a:gd name="T15" fmla="*/ 101 h 101"/>
                </a:gdLst>
                <a:ahLst/>
                <a:cxnLst>
                  <a:cxn ang="T8">
                    <a:pos x="T0" y="T1"/>
                  </a:cxn>
                  <a:cxn ang="T9">
                    <a:pos x="T2" y="T3"/>
                  </a:cxn>
                  <a:cxn ang="T10">
                    <a:pos x="T4" y="T5"/>
                  </a:cxn>
                  <a:cxn ang="T11">
                    <a:pos x="T6" y="T7"/>
                  </a:cxn>
                </a:cxnLst>
                <a:rect l="T12" t="T13" r="T14" b="T15"/>
                <a:pathLst>
                  <a:path w="155" h="101">
                    <a:moveTo>
                      <a:pt x="0" y="101"/>
                    </a:moveTo>
                    <a:lnTo>
                      <a:pt x="155"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253" name="Line 181"/>
              <p:cNvSpPr>
                <a:spLocks noChangeShapeType="1"/>
              </p:cNvSpPr>
              <p:nvPr/>
            </p:nvSpPr>
            <p:spPr bwMode="auto">
              <a:xfrm flipH="1" flipV="1">
                <a:off x="4964" y="1124"/>
                <a:ext cx="13" cy="93"/>
              </a:xfrm>
              <a:prstGeom prst="line">
                <a:avLst/>
              </a:prstGeom>
              <a:noFill/>
              <a:ln w="7938">
                <a:solidFill>
                  <a:srgbClr val="008000"/>
                </a:solidFill>
                <a:round/>
                <a:headEnd/>
                <a:tailEnd/>
              </a:ln>
            </p:spPr>
            <p:txBody>
              <a:bodyPr/>
              <a:lstStyle/>
              <a:p>
                <a:endParaRPr lang="de-DE"/>
              </a:p>
            </p:txBody>
          </p:sp>
          <p:sp>
            <p:nvSpPr>
              <p:cNvPr id="254" name="Freeform 182"/>
              <p:cNvSpPr>
                <a:spLocks/>
              </p:cNvSpPr>
              <p:nvPr/>
            </p:nvSpPr>
            <p:spPr bwMode="auto">
              <a:xfrm>
                <a:off x="4957" y="1112"/>
                <a:ext cx="27" cy="66"/>
              </a:xfrm>
              <a:custGeom>
                <a:avLst/>
                <a:gdLst>
                  <a:gd name="T0" fmla="*/ 0 w 81"/>
                  <a:gd name="T1" fmla="*/ 1 h 132"/>
                  <a:gd name="T2" fmla="*/ 0 w 81"/>
                  <a:gd name="T3" fmla="*/ 0 h 132"/>
                  <a:gd name="T4" fmla="*/ 0 w 81"/>
                  <a:gd name="T5" fmla="*/ 1 h 132"/>
                  <a:gd name="T6" fmla="*/ 0 w 81"/>
                  <a:gd name="T7" fmla="*/ 1 h 132"/>
                  <a:gd name="T8" fmla="*/ 0 60000 65536"/>
                  <a:gd name="T9" fmla="*/ 0 60000 65536"/>
                  <a:gd name="T10" fmla="*/ 0 60000 65536"/>
                  <a:gd name="T11" fmla="*/ 0 60000 65536"/>
                  <a:gd name="T12" fmla="*/ 0 w 81"/>
                  <a:gd name="T13" fmla="*/ 0 h 132"/>
                  <a:gd name="T14" fmla="*/ 81 w 81"/>
                  <a:gd name="T15" fmla="*/ 132 h 132"/>
                </a:gdLst>
                <a:ahLst/>
                <a:cxnLst>
                  <a:cxn ang="T8">
                    <a:pos x="T0" y="T1"/>
                  </a:cxn>
                  <a:cxn ang="T9">
                    <a:pos x="T2" y="T3"/>
                  </a:cxn>
                  <a:cxn ang="T10">
                    <a:pos x="T4" y="T5"/>
                  </a:cxn>
                  <a:cxn ang="T11">
                    <a:pos x="T6" y="T7"/>
                  </a:cxn>
                </a:cxnLst>
                <a:rect l="T12" t="T13" r="T14" b="T15"/>
                <a:pathLst>
                  <a:path w="81" h="132">
                    <a:moveTo>
                      <a:pt x="0" y="132"/>
                    </a:moveTo>
                    <a:lnTo>
                      <a:pt x="15" y="0"/>
                    </a:lnTo>
                    <a:lnTo>
                      <a:pt x="81" y="121"/>
                    </a:lnTo>
                    <a:lnTo>
                      <a:pt x="0" y="132"/>
                    </a:lnTo>
                    <a:close/>
                  </a:path>
                </a:pathLst>
              </a:custGeom>
              <a:solidFill>
                <a:srgbClr val="008000"/>
              </a:solidFill>
              <a:ln w="7938">
                <a:solidFill>
                  <a:srgbClr val="008000"/>
                </a:solidFill>
                <a:round/>
                <a:headEnd/>
                <a:tailEnd/>
              </a:ln>
            </p:spPr>
            <p:txBody>
              <a:bodyPr/>
              <a:lstStyle/>
              <a:p>
                <a:endParaRPr lang="de-DE"/>
              </a:p>
            </p:txBody>
          </p:sp>
        </p:grpSp>
        <p:sp>
          <p:nvSpPr>
            <p:cNvPr id="9" name="Freeform 184"/>
            <p:cNvSpPr>
              <a:spLocks/>
            </p:cNvSpPr>
            <p:nvPr/>
          </p:nvSpPr>
          <p:spPr bwMode="auto">
            <a:xfrm>
              <a:off x="7406761" y="3212502"/>
              <a:ext cx="117409" cy="102327"/>
            </a:xfrm>
            <a:custGeom>
              <a:avLst/>
              <a:gdLst>
                <a:gd name="T0" fmla="*/ 0 w 234"/>
                <a:gd name="T1" fmla="*/ 2147483647 h 144"/>
                <a:gd name="T2" fmla="*/ 2147483647 w 234"/>
                <a:gd name="T3" fmla="*/ 2147483647 h 144"/>
                <a:gd name="T4" fmla="*/ 2147483647 w 234"/>
                <a:gd name="T5" fmla="*/ 0 h 144"/>
                <a:gd name="T6" fmla="*/ 0 w 234"/>
                <a:gd name="T7" fmla="*/ 2147483647 h 144"/>
                <a:gd name="T8" fmla="*/ 0 60000 65536"/>
                <a:gd name="T9" fmla="*/ 0 60000 65536"/>
                <a:gd name="T10" fmla="*/ 0 60000 65536"/>
                <a:gd name="T11" fmla="*/ 0 60000 65536"/>
                <a:gd name="T12" fmla="*/ 0 w 234"/>
                <a:gd name="T13" fmla="*/ 0 h 144"/>
                <a:gd name="T14" fmla="*/ 234 w 234"/>
                <a:gd name="T15" fmla="*/ 144 h 144"/>
              </a:gdLst>
              <a:ahLst/>
              <a:cxnLst>
                <a:cxn ang="T8">
                  <a:pos x="T0" y="T1"/>
                </a:cxn>
                <a:cxn ang="T9">
                  <a:pos x="T2" y="T3"/>
                </a:cxn>
                <a:cxn ang="T10">
                  <a:pos x="T4" y="T5"/>
                </a:cxn>
                <a:cxn ang="T11">
                  <a:pos x="T6" y="T7"/>
                </a:cxn>
              </a:cxnLst>
              <a:rect l="T12" t="T13" r="T14" b="T15"/>
              <a:pathLst>
                <a:path w="234" h="144">
                  <a:moveTo>
                    <a:pt x="0" y="144"/>
                  </a:moveTo>
                  <a:lnTo>
                    <a:pt x="234" y="144"/>
                  </a:lnTo>
                  <a:lnTo>
                    <a:pt x="117" y="0"/>
                  </a:lnTo>
                  <a:lnTo>
                    <a:pt x="0" y="144"/>
                  </a:lnTo>
                  <a:close/>
                </a:path>
              </a:pathLst>
            </a:custGeom>
            <a:solidFill>
              <a:srgbClr val="000000"/>
            </a:solidFill>
            <a:ln w="7938">
              <a:solidFill>
                <a:srgbClr val="000000"/>
              </a:solidFill>
              <a:round/>
              <a:headEnd/>
              <a:tailEnd/>
            </a:ln>
          </p:spPr>
          <p:txBody>
            <a:bodyPr/>
            <a:lstStyle/>
            <a:p>
              <a:endParaRPr lang="de-DE"/>
            </a:p>
          </p:txBody>
        </p:sp>
        <p:sp>
          <p:nvSpPr>
            <p:cNvPr id="10" name="Line 185"/>
            <p:cNvSpPr>
              <a:spLocks noChangeShapeType="1"/>
            </p:cNvSpPr>
            <p:nvPr/>
          </p:nvSpPr>
          <p:spPr bwMode="auto">
            <a:xfrm>
              <a:off x="8115732" y="3489638"/>
              <a:ext cx="102357" cy="27003"/>
            </a:xfrm>
            <a:prstGeom prst="line">
              <a:avLst/>
            </a:prstGeom>
            <a:noFill/>
            <a:ln w="7938">
              <a:solidFill>
                <a:srgbClr val="FF0000"/>
              </a:solidFill>
              <a:round/>
              <a:headEnd/>
              <a:tailEnd/>
            </a:ln>
          </p:spPr>
          <p:txBody>
            <a:bodyPr/>
            <a:lstStyle/>
            <a:p>
              <a:endParaRPr lang="de-DE"/>
            </a:p>
          </p:txBody>
        </p:sp>
        <p:sp>
          <p:nvSpPr>
            <p:cNvPr id="11" name="Freeform 186"/>
            <p:cNvSpPr>
              <a:spLocks/>
            </p:cNvSpPr>
            <p:nvPr/>
          </p:nvSpPr>
          <p:spPr bwMode="auto">
            <a:xfrm>
              <a:off x="8148847" y="3478269"/>
              <a:ext cx="85798" cy="42636"/>
            </a:xfrm>
            <a:custGeom>
              <a:avLst/>
              <a:gdLst>
                <a:gd name="T0" fmla="*/ 2147483647 w 171"/>
                <a:gd name="T1" fmla="*/ 0 h 61"/>
                <a:gd name="T2" fmla="*/ 2147483647 w 171"/>
                <a:gd name="T3" fmla="*/ 2147483647 h 61"/>
                <a:gd name="T4" fmla="*/ 0 w 171"/>
                <a:gd name="T5" fmla="*/ 2147483647 h 61"/>
                <a:gd name="T6" fmla="*/ 2147483647 w 171"/>
                <a:gd name="T7" fmla="*/ 0 h 61"/>
                <a:gd name="T8" fmla="*/ 0 60000 65536"/>
                <a:gd name="T9" fmla="*/ 0 60000 65536"/>
                <a:gd name="T10" fmla="*/ 0 60000 65536"/>
                <a:gd name="T11" fmla="*/ 0 60000 65536"/>
                <a:gd name="T12" fmla="*/ 0 w 171"/>
                <a:gd name="T13" fmla="*/ 0 h 61"/>
                <a:gd name="T14" fmla="*/ 171 w 171"/>
                <a:gd name="T15" fmla="*/ 61 h 61"/>
              </a:gdLst>
              <a:ahLst/>
              <a:cxnLst>
                <a:cxn ang="T8">
                  <a:pos x="T0" y="T1"/>
                </a:cxn>
                <a:cxn ang="T9">
                  <a:pos x="T2" y="T3"/>
                </a:cxn>
                <a:cxn ang="T10">
                  <a:pos x="T4" y="T5"/>
                </a:cxn>
                <a:cxn ang="T11">
                  <a:pos x="T6" y="T7"/>
                </a:cxn>
              </a:cxnLst>
              <a:rect l="T12" t="T13" r="T14" b="T15"/>
              <a:pathLst>
                <a:path w="171" h="61">
                  <a:moveTo>
                    <a:pt x="19" y="0"/>
                  </a:moveTo>
                  <a:lnTo>
                    <a:pt x="171" y="60"/>
                  </a:lnTo>
                  <a:lnTo>
                    <a:pt x="0" y="61"/>
                  </a:lnTo>
                  <a:lnTo>
                    <a:pt x="19" y="0"/>
                  </a:lnTo>
                  <a:close/>
                </a:path>
              </a:pathLst>
            </a:custGeom>
            <a:solidFill>
              <a:srgbClr val="FF0000"/>
            </a:solidFill>
            <a:ln w="7938">
              <a:solidFill>
                <a:srgbClr val="FF0000"/>
              </a:solidFill>
              <a:round/>
              <a:headEnd/>
              <a:tailEnd/>
            </a:ln>
          </p:spPr>
          <p:txBody>
            <a:bodyPr/>
            <a:lstStyle/>
            <a:p>
              <a:endParaRPr lang="de-DE"/>
            </a:p>
          </p:txBody>
        </p:sp>
        <p:sp>
          <p:nvSpPr>
            <p:cNvPr id="12" name="Line 187"/>
            <p:cNvSpPr>
              <a:spLocks noChangeShapeType="1"/>
            </p:cNvSpPr>
            <p:nvPr/>
          </p:nvSpPr>
          <p:spPr bwMode="auto">
            <a:xfrm>
              <a:off x="8112721" y="3438475"/>
              <a:ext cx="108378" cy="22739"/>
            </a:xfrm>
            <a:prstGeom prst="line">
              <a:avLst/>
            </a:prstGeom>
            <a:noFill/>
            <a:ln w="7938">
              <a:solidFill>
                <a:srgbClr val="008000"/>
              </a:solidFill>
              <a:round/>
              <a:headEnd/>
              <a:tailEnd/>
            </a:ln>
          </p:spPr>
          <p:txBody>
            <a:bodyPr/>
            <a:lstStyle/>
            <a:p>
              <a:endParaRPr lang="de-DE"/>
            </a:p>
          </p:txBody>
        </p:sp>
        <p:sp>
          <p:nvSpPr>
            <p:cNvPr id="13" name="Freeform 188"/>
            <p:cNvSpPr>
              <a:spLocks/>
            </p:cNvSpPr>
            <p:nvPr/>
          </p:nvSpPr>
          <p:spPr bwMode="auto">
            <a:xfrm>
              <a:off x="8150352" y="3425683"/>
              <a:ext cx="85799" cy="44058"/>
            </a:xfrm>
            <a:custGeom>
              <a:avLst/>
              <a:gdLst>
                <a:gd name="T0" fmla="*/ 2147483647 w 170"/>
                <a:gd name="T1" fmla="*/ 0 h 62"/>
                <a:gd name="T2" fmla="*/ 2147483647 w 170"/>
                <a:gd name="T3" fmla="*/ 2147483647 h 62"/>
                <a:gd name="T4" fmla="*/ 0 w 170"/>
                <a:gd name="T5" fmla="*/ 2147483647 h 62"/>
                <a:gd name="T6" fmla="*/ 2147483647 w 170"/>
                <a:gd name="T7" fmla="*/ 0 h 62"/>
                <a:gd name="T8" fmla="*/ 0 60000 65536"/>
                <a:gd name="T9" fmla="*/ 0 60000 65536"/>
                <a:gd name="T10" fmla="*/ 0 60000 65536"/>
                <a:gd name="T11" fmla="*/ 0 60000 65536"/>
                <a:gd name="T12" fmla="*/ 0 w 170"/>
                <a:gd name="T13" fmla="*/ 0 h 62"/>
                <a:gd name="T14" fmla="*/ 170 w 170"/>
                <a:gd name="T15" fmla="*/ 62 h 62"/>
              </a:gdLst>
              <a:ahLst/>
              <a:cxnLst>
                <a:cxn ang="T8">
                  <a:pos x="T0" y="T1"/>
                </a:cxn>
                <a:cxn ang="T9">
                  <a:pos x="T2" y="T3"/>
                </a:cxn>
                <a:cxn ang="T10">
                  <a:pos x="T4" y="T5"/>
                </a:cxn>
                <a:cxn ang="T11">
                  <a:pos x="T6" y="T7"/>
                </a:cxn>
              </a:cxnLst>
              <a:rect l="T12" t="T13" r="T14" b="T15"/>
              <a:pathLst>
                <a:path w="170" h="62">
                  <a:moveTo>
                    <a:pt x="16" y="0"/>
                  </a:moveTo>
                  <a:lnTo>
                    <a:pt x="170" y="55"/>
                  </a:lnTo>
                  <a:lnTo>
                    <a:pt x="0" y="62"/>
                  </a:lnTo>
                  <a:lnTo>
                    <a:pt x="16" y="0"/>
                  </a:lnTo>
                  <a:close/>
                </a:path>
              </a:pathLst>
            </a:custGeom>
            <a:solidFill>
              <a:srgbClr val="008000"/>
            </a:solidFill>
            <a:ln w="7938">
              <a:solidFill>
                <a:srgbClr val="008000"/>
              </a:solidFill>
              <a:round/>
              <a:headEnd/>
              <a:tailEnd/>
            </a:ln>
          </p:spPr>
          <p:txBody>
            <a:bodyPr/>
            <a:lstStyle/>
            <a:p>
              <a:endParaRPr lang="de-DE"/>
            </a:p>
          </p:txBody>
        </p:sp>
        <p:sp>
          <p:nvSpPr>
            <p:cNvPr id="16" name="Freeform 191"/>
            <p:cNvSpPr>
              <a:spLocks/>
            </p:cNvSpPr>
            <p:nvPr/>
          </p:nvSpPr>
          <p:spPr bwMode="auto">
            <a:xfrm>
              <a:off x="7793609" y="3444160"/>
              <a:ext cx="78273" cy="72481"/>
            </a:xfrm>
            <a:custGeom>
              <a:avLst/>
              <a:gdLst>
                <a:gd name="T0" fmla="*/ 0 w 156"/>
                <a:gd name="T1" fmla="*/ 2147483647 h 101"/>
                <a:gd name="T2" fmla="*/ 2147483647 w 156"/>
                <a:gd name="T3" fmla="*/ 2147483647 h 101"/>
                <a:gd name="T4" fmla="*/ 2147483647 w 156"/>
                <a:gd name="T5" fmla="*/ 0 h 101"/>
                <a:gd name="T6" fmla="*/ 0 w 156"/>
                <a:gd name="T7" fmla="*/ 2147483647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18" name="Freeform 193"/>
            <p:cNvSpPr>
              <a:spLocks/>
            </p:cNvSpPr>
            <p:nvPr/>
          </p:nvSpPr>
          <p:spPr bwMode="auto">
            <a:xfrm>
              <a:off x="7135817" y="3916001"/>
              <a:ext cx="78273" cy="72481"/>
            </a:xfrm>
            <a:custGeom>
              <a:avLst/>
              <a:gdLst>
                <a:gd name="T0" fmla="*/ 0 w 156"/>
                <a:gd name="T1" fmla="*/ 2147483647 h 101"/>
                <a:gd name="T2" fmla="*/ 2147483647 w 156"/>
                <a:gd name="T3" fmla="*/ 2147483647 h 101"/>
                <a:gd name="T4" fmla="*/ 2147483647 w 156"/>
                <a:gd name="T5" fmla="*/ 0 h 101"/>
                <a:gd name="T6" fmla="*/ 0 w 156"/>
                <a:gd name="T7" fmla="*/ 2147483647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19" name="Freeform 194"/>
            <p:cNvSpPr>
              <a:spLocks/>
            </p:cNvSpPr>
            <p:nvPr/>
          </p:nvSpPr>
          <p:spPr bwMode="auto">
            <a:xfrm>
              <a:off x="1110326" y="4552704"/>
              <a:ext cx="78273" cy="72481"/>
            </a:xfrm>
            <a:custGeom>
              <a:avLst/>
              <a:gdLst>
                <a:gd name="T0" fmla="*/ 0 w 156"/>
                <a:gd name="T1" fmla="*/ 2147483647 h 101"/>
                <a:gd name="T2" fmla="*/ 2147483647 w 156"/>
                <a:gd name="T3" fmla="*/ 2147483647 h 101"/>
                <a:gd name="T4" fmla="*/ 2147483647 w 156"/>
                <a:gd name="T5" fmla="*/ 0 h 101"/>
                <a:gd name="T6" fmla="*/ 0 w 156"/>
                <a:gd name="T7" fmla="*/ 2147483647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B4B4B4"/>
            </a:solidFill>
            <a:ln w="7938">
              <a:solidFill>
                <a:srgbClr val="B4B4B4"/>
              </a:solidFill>
              <a:round/>
              <a:headEnd/>
              <a:tailEnd/>
            </a:ln>
          </p:spPr>
          <p:txBody>
            <a:bodyPr/>
            <a:lstStyle/>
            <a:p>
              <a:endParaRPr lang="de-DE"/>
            </a:p>
          </p:txBody>
        </p:sp>
        <p:sp>
          <p:nvSpPr>
            <p:cNvPr id="21" name="Line 196"/>
            <p:cNvSpPr>
              <a:spLocks noChangeShapeType="1"/>
            </p:cNvSpPr>
            <p:nvPr/>
          </p:nvSpPr>
          <p:spPr bwMode="auto">
            <a:xfrm flipV="1">
              <a:off x="4492609" y="4359419"/>
              <a:ext cx="1506" cy="14212"/>
            </a:xfrm>
            <a:prstGeom prst="line">
              <a:avLst/>
            </a:prstGeom>
            <a:noFill/>
            <a:ln w="25400">
              <a:solidFill>
                <a:srgbClr val="FF0000"/>
              </a:solidFill>
              <a:round/>
              <a:headEnd/>
              <a:tailEnd/>
            </a:ln>
          </p:spPr>
          <p:txBody>
            <a:bodyPr/>
            <a:lstStyle/>
            <a:p>
              <a:endParaRPr lang="de-DE"/>
            </a:p>
          </p:txBody>
        </p:sp>
        <p:sp>
          <p:nvSpPr>
            <p:cNvPr id="22" name="Line 197"/>
            <p:cNvSpPr>
              <a:spLocks noChangeShapeType="1"/>
            </p:cNvSpPr>
            <p:nvPr/>
          </p:nvSpPr>
          <p:spPr bwMode="auto">
            <a:xfrm flipV="1">
              <a:off x="4494115" y="4305413"/>
              <a:ext cx="1505" cy="12790"/>
            </a:xfrm>
            <a:prstGeom prst="line">
              <a:avLst/>
            </a:prstGeom>
            <a:noFill/>
            <a:ln w="25400">
              <a:solidFill>
                <a:srgbClr val="FF0000"/>
              </a:solidFill>
              <a:round/>
              <a:headEnd/>
              <a:tailEnd/>
            </a:ln>
          </p:spPr>
          <p:txBody>
            <a:bodyPr/>
            <a:lstStyle/>
            <a:p>
              <a:endParaRPr lang="de-DE"/>
            </a:p>
          </p:txBody>
        </p:sp>
        <p:sp>
          <p:nvSpPr>
            <p:cNvPr id="23" name="Line 198"/>
            <p:cNvSpPr>
              <a:spLocks noChangeShapeType="1"/>
            </p:cNvSpPr>
            <p:nvPr/>
          </p:nvSpPr>
          <p:spPr bwMode="auto">
            <a:xfrm flipV="1">
              <a:off x="4495619" y="4249985"/>
              <a:ext cx="1506" cy="14212"/>
            </a:xfrm>
            <a:prstGeom prst="line">
              <a:avLst/>
            </a:prstGeom>
            <a:noFill/>
            <a:ln w="25400">
              <a:solidFill>
                <a:srgbClr val="FF0000"/>
              </a:solidFill>
              <a:round/>
              <a:headEnd/>
              <a:tailEnd/>
            </a:ln>
          </p:spPr>
          <p:txBody>
            <a:bodyPr/>
            <a:lstStyle/>
            <a:p>
              <a:endParaRPr lang="de-DE"/>
            </a:p>
          </p:txBody>
        </p:sp>
        <p:sp>
          <p:nvSpPr>
            <p:cNvPr id="24" name="Freeform 199"/>
            <p:cNvSpPr>
              <a:spLocks/>
            </p:cNvSpPr>
            <p:nvPr/>
          </p:nvSpPr>
          <p:spPr bwMode="auto">
            <a:xfrm flipV="1">
              <a:off x="4497125" y="4198822"/>
              <a:ext cx="1505" cy="9949"/>
            </a:xfrm>
            <a:custGeom>
              <a:avLst/>
              <a:gdLst>
                <a:gd name="T0" fmla="*/ 0 w 1587"/>
                <a:gd name="T1" fmla="*/ 0 h 12"/>
                <a:gd name="T2" fmla="*/ 0 w 1587"/>
                <a:gd name="T3" fmla="*/ 0 h 12"/>
                <a:gd name="T4" fmla="*/ 0 w 1587"/>
                <a:gd name="T5" fmla="*/ 2147483647 h 12"/>
                <a:gd name="T6" fmla="*/ 0 60000 65536"/>
                <a:gd name="T7" fmla="*/ 0 60000 65536"/>
                <a:gd name="T8" fmla="*/ 0 60000 65536"/>
                <a:gd name="T9" fmla="*/ 0 w 1587"/>
                <a:gd name="T10" fmla="*/ 0 h 12"/>
                <a:gd name="T11" fmla="*/ 1587 w 1587"/>
                <a:gd name="T12" fmla="*/ 12 h 12"/>
              </a:gdLst>
              <a:ahLst/>
              <a:cxnLst>
                <a:cxn ang="T6">
                  <a:pos x="T0" y="T1"/>
                </a:cxn>
                <a:cxn ang="T7">
                  <a:pos x="T2" y="T3"/>
                </a:cxn>
                <a:cxn ang="T8">
                  <a:pos x="T4" y="T5"/>
                </a:cxn>
              </a:cxnLst>
              <a:rect l="T9" t="T10" r="T11" b="T12"/>
              <a:pathLst>
                <a:path w="1587" h="12">
                  <a:moveTo>
                    <a:pt x="0" y="0"/>
                  </a:moveTo>
                  <a:lnTo>
                    <a:pt x="0" y="0"/>
                  </a:lnTo>
                  <a:lnTo>
                    <a:pt x="0" y="12"/>
                  </a:lnTo>
                </a:path>
              </a:pathLst>
            </a:custGeom>
            <a:noFill/>
            <a:ln w="25400">
              <a:solidFill>
                <a:srgbClr val="FF0000"/>
              </a:solidFill>
              <a:round/>
              <a:headEnd/>
              <a:tailEnd/>
            </a:ln>
          </p:spPr>
          <p:txBody>
            <a:bodyPr/>
            <a:lstStyle/>
            <a:p>
              <a:endParaRPr lang="de-DE"/>
            </a:p>
          </p:txBody>
        </p:sp>
        <p:sp>
          <p:nvSpPr>
            <p:cNvPr id="25" name="Line 200"/>
            <p:cNvSpPr>
              <a:spLocks noChangeShapeType="1"/>
            </p:cNvSpPr>
            <p:nvPr/>
          </p:nvSpPr>
          <p:spPr bwMode="auto">
            <a:xfrm>
              <a:off x="4497125" y="4195979"/>
              <a:ext cx="1505" cy="1422"/>
            </a:xfrm>
            <a:prstGeom prst="line">
              <a:avLst/>
            </a:prstGeom>
            <a:noFill/>
            <a:ln w="25400">
              <a:solidFill>
                <a:srgbClr val="FF0000"/>
              </a:solidFill>
              <a:round/>
              <a:headEnd/>
              <a:tailEnd/>
            </a:ln>
          </p:spPr>
          <p:txBody>
            <a:bodyPr/>
            <a:lstStyle/>
            <a:p>
              <a:endParaRPr lang="de-DE"/>
            </a:p>
          </p:txBody>
        </p:sp>
        <p:sp>
          <p:nvSpPr>
            <p:cNvPr id="26" name="Line 201"/>
            <p:cNvSpPr>
              <a:spLocks noChangeShapeType="1"/>
            </p:cNvSpPr>
            <p:nvPr/>
          </p:nvSpPr>
          <p:spPr bwMode="auto">
            <a:xfrm flipH="1" flipV="1">
              <a:off x="4489598" y="4140553"/>
              <a:ext cx="1506" cy="14212"/>
            </a:xfrm>
            <a:prstGeom prst="line">
              <a:avLst/>
            </a:prstGeom>
            <a:noFill/>
            <a:ln w="25400">
              <a:solidFill>
                <a:srgbClr val="FF0000"/>
              </a:solidFill>
              <a:round/>
              <a:headEnd/>
              <a:tailEnd/>
            </a:ln>
          </p:spPr>
          <p:txBody>
            <a:bodyPr/>
            <a:lstStyle/>
            <a:p>
              <a:endParaRPr lang="de-DE"/>
            </a:p>
          </p:txBody>
        </p:sp>
        <p:sp>
          <p:nvSpPr>
            <p:cNvPr id="27" name="Line 202"/>
            <p:cNvSpPr>
              <a:spLocks noChangeShapeType="1"/>
            </p:cNvSpPr>
            <p:nvPr/>
          </p:nvSpPr>
          <p:spPr bwMode="auto">
            <a:xfrm flipV="1">
              <a:off x="4489598" y="4085125"/>
              <a:ext cx="4516" cy="14212"/>
            </a:xfrm>
            <a:prstGeom prst="line">
              <a:avLst/>
            </a:prstGeom>
            <a:noFill/>
            <a:ln w="25400">
              <a:solidFill>
                <a:srgbClr val="FF0000"/>
              </a:solidFill>
              <a:round/>
              <a:headEnd/>
              <a:tailEnd/>
            </a:ln>
          </p:spPr>
          <p:txBody>
            <a:bodyPr/>
            <a:lstStyle/>
            <a:p>
              <a:endParaRPr lang="de-DE"/>
            </a:p>
          </p:txBody>
        </p:sp>
        <p:sp>
          <p:nvSpPr>
            <p:cNvPr id="28" name="Freeform 203"/>
            <p:cNvSpPr>
              <a:spLocks/>
            </p:cNvSpPr>
            <p:nvPr/>
          </p:nvSpPr>
          <p:spPr bwMode="auto">
            <a:xfrm flipV="1">
              <a:off x="4509167" y="4039646"/>
              <a:ext cx="1505" cy="4264"/>
            </a:xfrm>
            <a:custGeom>
              <a:avLst/>
              <a:gdLst>
                <a:gd name="T0" fmla="*/ 0 w 2"/>
                <a:gd name="T1" fmla="*/ 0 h 6"/>
                <a:gd name="T2" fmla="*/ 0 w 2"/>
                <a:gd name="T3" fmla="*/ 0 h 6"/>
                <a:gd name="T4" fmla="*/ 2147483647 w 2"/>
                <a:gd name="T5" fmla="*/ 2147483647 h 6"/>
                <a:gd name="T6" fmla="*/ 0 60000 65536"/>
                <a:gd name="T7" fmla="*/ 0 60000 65536"/>
                <a:gd name="T8" fmla="*/ 0 60000 65536"/>
                <a:gd name="T9" fmla="*/ 0 w 2"/>
                <a:gd name="T10" fmla="*/ 0 h 6"/>
                <a:gd name="T11" fmla="*/ 2 w 2"/>
                <a:gd name="T12" fmla="*/ 6 h 6"/>
              </a:gdLst>
              <a:ahLst/>
              <a:cxnLst>
                <a:cxn ang="T6">
                  <a:pos x="T0" y="T1"/>
                </a:cxn>
                <a:cxn ang="T7">
                  <a:pos x="T2" y="T3"/>
                </a:cxn>
                <a:cxn ang="T8">
                  <a:pos x="T4" y="T5"/>
                </a:cxn>
              </a:cxnLst>
              <a:rect l="T9" t="T10" r="T11" b="T12"/>
              <a:pathLst>
                <a:path w="2" h="6">
                  <a:moveTo>
                    <a:pt x="0" y="0"/>
                  </a:moveTo>
                  <a:lnTo>
                    <a:pt x="0" y="0"/>
                  </a:lnTo>
                  <a:lnTo>
                    <a:pt x="2" y="6"/>
                  </a:lnTo>
                </a:path>
              </a:pathLst>
            </a:custGeom>
            <a:noFill/>
            <a:ln w="25400">
              <a:solidFill>
                <a:srgbClr val="FF0000"/>
              </a:solidFill>
              <a:round/>
              <a:headEnd/>
              <a:tailEnd/>
            </a:ln>
          </p:spPr>
          <p:txBody>
            <a:bodyPr/>
            <a:lstStyle/>
            <a:p>
              <a:endParaRPr lang="de-DE"/>
            </a:p>
          </p:txBody>
        </p:sp>
        <p:sp>
          <p:nvSpPr>
            <p:cNvPr id="29" name="Line 204"/>
            <p:cNvSpPr>
              <a:spLocks noChangeShapeType="1"/>
            </p:cNvSpPr>
            <p:nvPr/>
          </p:nvSpPr>
          <p:spPr bwMode="auto">
            <a:xfrm>
              <a:off x="4503146" y="4031119"/>
              <a:ext cx="1505" cy="1422"/>
            </a:xfrm>
            <a:prstGeom prst="line">
              <a:avLst/>
            </a:prstGeom>
            <a:noFill/>
            <a:ln w="25400">
              <a:solidFill>
                <a:srgbClr val="FF0000"/>
              </a:solidFill>
              <a:round/>
              <a:headEnd/>
              <a:tailEnd/>
            </a:ln>
          </p:spPr>
          <p:txBody>
            <a:bodyPr/>
            <a:lstStyle/>
            <a:p>
              <a:endParaRPr lang="de-DE"/>
            </a:p>
          </p:txBody>
        </p:sp>
        <p:sp>
          <p:nvSpPr>
            <p:cNvPr id="30" name="Line 205"/>
            <p:cNvSpPr>
              <a:spLocks noChangeShapeType="1"/>
            </p:cNvSpPr>
            <p:nvPr/>
          </p:nvSpPr>
          <p:spPr bwMode="auto">
            <a:xfrm flipV="1">
              <a:off x="4479062" y="3975692"/>
              <a:ext cx="3010" cy="14212"/>
            </a:xfrm>
            <a:prstGeom prst="line">
              <a:avLst/>
            </a:prstGeom>
            <a:noFill/>
            <a:ln w="25400">
              <a:solidFill>
                <a:srgbClr val="FF0000"/>
              </a:solidFill>
              <a:round/>
              <a:headEnd/>
              <a:tailEnd/>
            </a:ln>
          </p:spPr>
          <p:txBody>
            <a:bodyPr/>
            <a:lstStyle/>
            <a:p>
              <a:endParaRPr lang="de-DE"/>
            </a:p>
          </p:txBody>
        </p:sp>
        <p:sp>
          <p:nvSpPr>
            <p:cNvPr id="31" name="Freeform 206"/>
            <p:cNvSpPr>
              <a:spLocks/>
            </p:cNvSpPr>
            <p:nvPr/>
          </p:nvSpPr>
          <p:spPr bwMode="auto">
            <a:xfrm flipV="1">
              <a:off x="4486588" y="3931634"/>
              <a:ext cx="1506" cy="2842"/>
            </a:xfrm>
            <a:custGeom>
              <a:avLst/>
              <a:gdLst>
                <a:gd name="T0" fmla="*/ 0 w 1"/>
                <a:gd name="T1" fmla="*/ 0 h 4"/>
                <a:gd name="T2" fmla="*/ 0 w 1"/>
                <a:gd name="T3" fmla="*/ 0 h 4"/>
                <a:gd name="T4" fmla="*/ 2147483647 w 1"/>
                <a:gd name="T5" fmla="*/ 2147483647 h 4"/>
                <a:gd name="T6" fmla="*/ 0 60000 65536"/>
                <a:gd name="T7" fmla="*/ 0 60000 65536"/>
                <a:gd name="T8" fmla="*/ 0 60000 65536"/>
                <a:gd name="T9" fmla="*/ 0 w 1"/>
                <a:gd name="T10" fmla="*/ 0 h 4"/>
                <a:gd name="T11" fmla="*/ 1 w 1"/>
                <a:gd name="T12" fmla="*/ 4 h 4"/>
              </a:gdLst>
              <a:ahLst/>
              <a:cxnLst>
                <a:cxn ang="T6">
                  <a:pos x="T0" y="T1"/>
                </a:cxn>
                <a:cxn ang="T7">
                  <a:pos x="T2" y="T3"/>
                </a:cxn>
                <a:cxn ang="T8">
                  <a:pos x="T4" y="T5"/>
                </a:cxn>
              </a:cxnLst>
              <a:rect l="T9" t="T10" r="T11" b="T12"/>
              <a:pathLst>
                <a:path w="1" h="4">
                  <a:moveTo>
                    <a:pt x="0" y="0"/>
                  </a:moveTo>
                  <a:lnTo>
                    <a:pt x="0" y="0"/>
                  </a:lnTo>
                  <a:lnTo>
                    <a:pt x="1" y="4"/>
                  </a:lnTo>
                </a:path>
              </a:pathLst>
            </a:custGeom>
            <a:noFill/>
            <a:ln w="25400">
              <a:solidFill>
                <a:srgbClr val="FF0000"/>
              </a:solidFill>
              <a:round/>
              <a:headEnd/>
              <a:tailEnd/>
            </a:ln>
          </p:spPr>
          <p:txBody>
            <a:bodyPr/>
            <a:lstStyle/>
            <a:p>
              <a:endParaRPr lang="de-DE"/>
            </a:p>
          </p:txBody>
        </p:sp>
        <p:sp>
          <p:nvSpPr>
            <p:cNvPr id="32" name="Line 207"/>
            <p:cNvSpPr>
              <a:spLocks noChangeShapeType="1"/>
            </p:cNvSpPr>
            <p:nvPr/>
          </p:nvSpPr>
          <p:spPr bwMode="auto">
            <a:xfrm>
              <a:off x="4491104" y="3920265"/>
              <a:ext cx="1505" cy="1422"/>
            </a:xfrm>
            <a:prstGeom prst="line">
              <a:avLst/>
            </a:prstGeom>
            <a:noFill/>
            <a:ln w="25400">
              <a:solidFill>
                <a:srgbClr val="FF0000"/>
              </a:solidFill>
              <a:round/>
              <a:headEnd/>
              <a:tailEnd/>
            </a:ln>
          </p:spPr>
          <p:txBody>
            <a:bodyPr/>
            <a:lstStyle/>
            <a:p>
              <a:endParaRPr lang="de-DE"/>
            </a:p>
          </p:txBody>
        </p:sp>
        <p:sp>
          <p:nvSpPr>
            <p:cNvPr id="33" name="Line 208"/>
            <p:cNvSpPr>
              <a:spLocks noChangeShapeType="1"/>
            </p:cNvSpPr>
            <p:nvPr/>
          </p:nvSpPr>
          <p:spPr bwMode="auto">
            <a:xfrm flipV="1">
              <a:off x="4504651" y="3866259"/>
              <a:ext cx="3010" cy="12791"/>
            </a:xfrm>
            <a:prstGeom prst="line">
              <a:avLst/>
            </a:prstGeom>
            <a:noFill/>
            <a:ln w="25400">
              <a:solidFill>
                <a:srgbClr val="FF0000"/>
              </a:solidFill>
              <a:round/>
              <a:headEnd/>
              <a:tailEnd/>
            </a:ln>
          </p:spPr>
          <p:txBody>
            <a:bodyPr/>
            <a:lstStyle/>
            <a:p>
              <a:endParaRPr lang="de-DE"/>
            </a:p>
          </p:txBody>
        </p:sp>
        <p:sp>
          <p:nvSpPr>
            <p:cNvPr id="34" name="Freeform 209"/>
            <p:cNvSpPr>
              <a:spLocks/>
            </p:cNvSpPr>
            <p:nvPr/>
          </p:nvSpPr>
          <p:spPr bwMode="auto">
            <a:xfrm flipV="1">
              <a:off x="4515188" y="3812253"/>
              <a:ext cx="3010" cy="12791"/>
            </a:xfrm>
            <a:custGeom>
              <a:avLst/>
              <a:gdLst>
                <a:gd name="T0" fmla="*/ 0 w 3"/>
                <a:gd name="T1" fmla="*/ 0 h 16"/>
                <a:gd name="T2" fmla="*/ 0 w 3"/>
                <a:gd name="T3" fmla="*/ 0 h 16"/>
                <a:gd name="T4" fmla="*/ 2147483647 w 3"/>
                <a:gd name="T5" fmla="*/ 2147483647 h 16"/>
                <a:gd name="T6" fmla="*/ 0 60000 65536"/>
                <a:gd name="T7" fmla="*/ 0 60000 65536"/>
                <a:gd name="T8" fmla="*/ 0 60000 65536"/>
                <a:gd name="T9" fmla="*/ 0 w 3"/>
                <a:gd name="T10" fmla="*/ 0 h 16"/>
                <a:gd name="T11" fmla="*/ 3 w 3"/>
                <a:gd name="T12" fmla="*/ 16 h 16"/>
              </a:gdLst>
              <a:ahLst/>
              <a:cxnLst>
                <a:cxn ang="T6">
                  <a:pos x="T0" y="T1"/>
                </a:cxn>
                <a:cxn ang="T7">
                  <a:pos x="T2" y="T3"/>
                </a:cxn>
                <a:cxn ang="T8">
                  <a:pos x="T4" y="T5"/>
                </a:cxn>
              </a:cxnLst>
              <a:rect l="T9" t="T10" r="T11" b="T12"/>
              <a:pathLst>
                <a:path w="3" h="16">
                  <a:moveTo>
                    <a:pt x="0" y="0"/>
                  </a:moveTo>
                  <a:lnTo>
                    <a:pt x="0" y="0"/>
                  </a:lnTo>
                  <a:lnTo>
                    <a:pt x="3" y="16"/>
                  </a:lnTo>
                </a:path>
              </a:pathLst>
            </a:custGeom>
            <a:noFill/>
            <a:ln w="25400">
              <a:solidFill>
                <a:srgbClr val="FF0000"/>
              </a:solidFill>
              <a:round/>
              <a:headEnd/>
              <a:tailEnd/>
            </a:ln>
          </p:spPr>
          <p:txBody>
            <a:bodyPr/>
            <a:lstStyle/>
            <a:p>
              <a:endParaRPr lang="de-DE"/>
            </a:p>
          </p:txBody>
        </p:sp>
        <p:sp>
          <p:nvSpPr>
            <p:cNvPr id="35" name="Line 210"/>
            <p:cNvSpPr>
              <a:spLocks noChangeShapeType="1"/>
            </p:cNvSpPr>
            <p:nvPr/>
          </p:nvSpPr>
          <p:spPr bwMode="auto">
            <a:xfrm>
              <a:off x="4518199" y="3810832"/>
              <a:ext cx="1505" cy="1421"/>
            </a:xfrm>
            <a:prstGeom prst="line">
              <a:avLst/>
            </a:prstGeom>
            <a:noFill/>
            <a:ln w="25400">
              <a:solidFill>
                <a:srgbClr val="FF0000"/>
              </a:solidFill>
              <a:round/>
              <a:headEnd/>
              <a:tailEnd/>
            </a:ln>
          </p:spPr>
          <p:txBody>
            <a:bodyPr/>
            <a:lstStyle/>
            <a:p>
              <a:endParaRPr lang="de-DE"/>
            </a:p>
          </p:txBody>
        </p:sp>
        <p:sp>
          <p:nvSpPr>
            <p:cNvPr id="36" name="Line 211"/>
            <p:cNvSpPr>
              <a:spLocks noChangeShapeType="1"/>
            </p:cNvSpPr>
            <p:nvPr/>
          </p:nvSpPr>
          <p:spPr bwMode="auto">
            <a:xfrm flipH="1" flipV="1">
              <a:off x="4498630" y="3756826"/>
              <a:ext cx="4516" cy="12790"/>
            </a:xfrm>
            <a:prstGeom prst="line">
              <a:avLst/>
            </a:prstGeom>
            <a:noFill/>
            <a:ln w="25400">
              <a:solidFill>
                <a:srgbClr val="FF0000"/>
              </a:solidFill>
              <a:round/>
              <a:headEnd/>
              <a:tailEnd/>
            </a:ln>
          </p:spPr>
          <p:txBody>
            <a:bodyPr/>
            <a:lstStyle/>
            <a:p>
              <a:endParaRPr lang="de-DE"/>
            </a:p>
          </p:txBody>
        </p:sp>
        <p:sp>
          <p:nvSpPr>
            <p:cNvPr id="37" name="Freeform 212"/>
            <p:cNvSpPr>
              <a:spLocks/>
            </p:cNvSpPr>
            <p:nvPr/>
          </p:nvSpPr>
          <p:spPr bwMode="auto">
            <a:xfrm flipV="1">
              <a:off x="4482073" y="3704241"/>
              <a:ext cx="3010" cy="11370"/>
            </a:xfrm>
            <a:custGeom>
              <a:avLst/>
              <a:gdLst>
                <a:gd name="T0" fmla="*/ 2147483647 w 5"/>
                <a:gd name="T1" fmla="*/ 0 h 13"/>
                <a:gd name="T2" fmla="*/ 2147483647 w 5"/>
                <a:gd name="T3" fmla="*/ 0 h 13"/>
                <a:gd name="T4" fmla="*/ 0 w 5"/>
                <a:gd name="T5" fmla="*/ 2147483647 h 13"/>
                <a:gd name="T6" fmla="*/ 0 60000 65536"/>
                <a:gd name="T7" fmla="*/ 0 60000 65536"/>
                <a:gd name="T8" fmla="*/ 0 60000 65536"/>
                <a:gd name="T9" fmla="*/ 0 w 5"/>
                <a:gd name="T10" fmla="*/ 0 h 13"/>
                <a:gd name="T11" fmla="*/ 5 w 5"/>
                <a:gd name="T12" fmla="*/ 13 h 13"/>
              </a:gdLst>
              <a:ahLst/>
              <a:cxnLst>
                <a:cxn ang="T6">
                  <a:pos x="T0" y="T1"/>
                </a:cxn>
                <a:cxn ang="T7">
                  <a:pos x="T2" y="T3"/>
                </a:cxn>
                <a:cxn ang="T8">
                  <a:pos x="T4" y="T5"/>
                </a:cxn>
              </a:cxnLst>
              <a:rect l="T9" t="T10" r="T11" b="T12"/>
              <a:pathLst>
                <a:path w="5" h="13">
                  <a:moveTo>
                    <a:pt x="5" y="0"/>
                  </a:moveTo>
                  <a:lnTo>
                    <a:pt x="5" y="0"/>
                  </a:lnTo>
                  <a:lnTo>
                    <a:pt x="0" y="13"/>
                  </a:lnTo>
                </a:path>
              </a:pathLst>
            </a:custGeom>
            <a:noFill/>
            <a:ln w="25400">
              <a:solidFill>
                <a:srgbClr val="FF0000"/>
              </a:solidFill>
              <a:round/>
              <a:headEnd/>
              <a:tailEnd/>
            </a:ln>
          </p:spPr>
          <p:txBody>
            <a:bodyPr/>
            <a:lstStyle/>
            <a:p>
              <a:endParaRPr lang="de-DE"/>
            </a:p>
          </p:txBody>
        </p:sp>
        <p:sp>
          <p:nvSpPr>
            <p:cNvPr id="38" name="Line 213"/>
            <p:cNvSpPr>
              <a:spLocks noChangeShapeType="1"/>
            </p:cNvSpPr>
            <p:nvPr/>
          </p:nvSpPr>
          <p:spPr bwMode="auto">
            <a:xfrm>
              <a:off x="4479062" y="3701398"/>
              <a:ext cx="1505" cy="1422"/>
            </a:xfrm>
            <a:prstGeom prst="line">
              <a:avLst/>
            </a:prstGeom>
            <a:noFill/>
            <a:ln w="25400">
              <a:solidFill>
                <a:srgbClr val="FF0000"/>
              </a:solidFill>
              <a:round/>
              <a:headEnd/>
              <a:tailEnd/>
            </a:ln>
          </p:spPr>
          <p:txBody>
            <a:bodyPr/>
            <a:lstStyle/>
            <a:p>
              <a:endParaRPr lang="de-DE"/>
            </a:p>
          </p:txBody>
        </p:sp>
        <p:sp>
          <p:nvSpPr>
            <p:cNvPr id="39" name="Freeform 214"/>
            <p:cNvSpPr>
              <a:spLocks/>
            </p:cNvSpPr>
            <p:nvPr/>
          </p:nvSpPr>
          <p:spPr bwMode="auto">
            <a:xfrm flipV="1">
              <a:off x="4424873" y="3663026"/>
              <a:ext cx="16557" cy="11370"/>
            </a:xfrm>
            <a:custGeom>
              <a:avLst/>
              <a:gdLst>
                <a:gd name="T0" fmla="*/ 2147483647 w 21"/>
                <a:gd name="T1" fmla="*/ 0 h 14"/>
                <a:gd name="T2" fmla="*/ 2147483647 w 21"/>
                <a:gd name="T3" fmla="*/ 2147483647 h 14"/>
                <a:gd name="T4" fmla="*/ 0 w 21"/>
                <a:gd name="T5" fmla="*/ 2147483647 h 14"/>
                <a:gd name="T6" fmla="*/ 0 60000 65536"/>
                <a:gd name="T7" fmla="*/ 0 60000 65536"/>
                <a:gd name="T8" fmla="*/ 0 60000 65536"/>
                <a:gd name="T9" fmla="*/ 0 w 21"/>
                <a:gd name="T10" fmla="*/ 0 h 14"/>
                <a:gd name="T11" fmla="*/ 21 w 21"/>
                <a:gd name="T12" fmla="*/ 14 h 14"/>
              </a:gdLst>
              <a:ahLst/>
              <a:cxnLst>
                <a:cxn ang="T6">
                  <a:pos x="T0" y="T1"/>
                </a:cxn>
                <a:cxn ang="T7">
                  <a:pos x="T2" y="T3"/>
                </a:cxn>
                <a:cxn ang="T8">
                  <a:pos x="T4" y="T5"/>
                </a:cxn>
              </a:cxnLst>
              <a:rect l="T9" t="T10" r="T11" b="T12"/>
              <a:pathLst>
                <a:path w="21" h="14">
                  <a:moveTo>
                    <a:pt x="21" y="0"/>
                  </a:moveTo>
                  <a:lnTo>
                    <a:pt x="4" y="11"/>
                  </a:lnTo>
                  <a:lnTo>
                    <a:pt x="0" y="14"/>
                  </a:lnTo>
                </a:path>
              </a:pathLst>
            </a:custGeom>
            <a:noFill/>
            <a:ln w="25400">
              <a:solidFill>
                <a:srgbClr val="FF0000"/>
              </a:solidFill>
              <a:round/>
              <a:headEnd/>
              <a:tailEnd/>
            </a:ln>
          </p:spPr>
          <p:txBody>
            <a:bodyPr/>
            <a:lstStyle/>
            <a:p>
              <a:endParaRPr lang="de-DE"/>
            </a:p>
          </p:txBody>
        </p:sp>
        <p:sp>
          <p:nvSpPr>
            <p:cNvPr id="40" name="Line 215"/>
            <p:cNvSpPr>
              <a:spLocks noChangeShapeType="1"/>
            </p:cNvSpPr>
            <p:nvPr/>
          </p:nvSpPr>
          <p:spPr bwMode="auto">
            <a:xfrm flipH="1" flipV="1">
              <a:off x="4418852" y="3636023"/>
              <a:ext cx="3010" cy="14212"/>
            </a:xfrm>
            <a:prstGeom prst="line">
              <a:avLst/>
            </a:prstGeom>
            <a:noFill/>
            <a:ln w="25400">
              <a:solidFill>
                <a:srgbClr val="FF0000"/>
              </a:solidFill>
              <a:round/>
              <a:headEnd/>
              <a:tailEnd/>
            </a:ln>
          </p:spPr>
          <p:txBody>
            <a:bodyPr/>
            <a:lstStyle/>
            <a:p>
              <a:endParaRPr lang="de-DE"/>
            </a:p>
          </p:txBody>
        </p:sp>
        <p:sp>
          <p:nvSpPr>
            <p:cNvPr id="41" name="Freeform 216"/>
            <p:cNvSpPr>
              <a:spLocks/>
            </p:cNvSpPr>
            <p:nvPr/>
          </p:nvSpPr>
          <p:spPr bwMode="auto">
            <a:xfrm flipV="1">
              <a:off x="4406810" y="3590544"/>
              <a:ext cx="1505" cy="4264"/>
            </a:xfrm>
            <a:custGeom>
              <a:avLst/>
              <a:gdLst>
                <a:gd name="T0" fmla="*/ 2147483647 w 2"/>
                <a:gd name="T1" fmla="*/ 0 h 6"/>
                <a:gd name="T2" fmla="*/ 2147483647 w 2"/>
                <a:gd name="T3" fmla="*/ 0 h 6"/>
                <a:gd name="T4" fmla="*/ 0 w 2"/>
                <a:gd name="T5" fmla="*/ 2147483647 h 6"/>
                <a:gd name="T6" fmla="*/ 0 60000 65536"/>
                <a:gd name="T7" fmla="*/ 0 60000 65536"/>
                <a:gd name="T8" fmla="*/ 0 60000 65536"/>
                <a:gd name="T9" fmla="*/ 0 w 2"/>
                <a:gd name="T10" fmla="*/ 0 h 6"/>
                <a:gd name="T11" fmla="*/ 2 w 2"/>
                <a:gd name="T12" fmla="*/ 6 h 6"/>
              </a:gdLst>
              <a:ahLst/>
              <a:cxnLst>
                <a:cxn ang="T6">
                  <a:pos x="T0" y="T1"/>
                </a:cxn>
                <a:cxn ang="T7">
                  <a:pos x="T2" y="T3"/>
                </a:cxn>
                <a:cxn ang="T8">
                  <a:pos x="T4" y="T5"/>
                </a:cxn>
              </a:cxnLst>
              <a:rect l="T9" t="T10" r="T11" b="T12"/>
              <a:pathLst>
                <a:path w="2" h="6">
                  <a:moveTo>
                    <a:pt x="2" y="0"/>
                  </a:moveTo>
                  <a:lnTo>
                    <a:pt x="2" y="0"/>
                  </a:lnTo>
                  <a:lnTo>
                    <a:pt x="0" y="6"/>
                  </a:lnTo>
                </a:path>
              </a:pathLst>
            </a:custGeom>
            <a:noFill/>
            <a:ln w="25400">
              <a:solidFill>
                <a:srgbClr val="FF0000"/>
              </a:solidFill>
              <a:round/>
              <a:headEnd/>
              <a:tailEnd/>
            </a:ln>
          </p:spPr>
          <p:txBody>
            <a:bodyPr/>
            <a:lstStyle/>
            <a:p>
              <a:endParaRPr lang="de-DE"/>
            </a:p>
          </p:txBody>
        </p:sp>
        <p:sp>
          <p:nvSpPr>
            <p:cNvPr id="42" name="Line 217"/>
            <p:cNvSpPr>
              <a:spLocks noChangeShapeType="1"/>
            </p:cNvSpPr>
            <p:nvPr/>
          </p:nvSpPr>
          <p:spPr bwMode="auto">
            <a:xfrm>
              <a:off x="4409821" y="3580596"/>
              <a:ext cx="1505" cy="1421"/>
            </a:xfrm>
            <a:prstGeom prst="line">
              <a:avLst/>
            </a:prstGeom>
            <a:noFill/>
            <a:ln w="25400">
              <a:solidFill>
                <a:srgbClr val="FF0000"/>
              </a:solidFill>
              <a:round/>
              <a:headEnd/>
              <a:tailEnd/>
            </a:ln>
          </p:spPr>
          <p:txBody>
            <a:bodyPr/>
            <a:lstStyle/>
            <a:p>
              <a:endParaRPr lang="de-DE"/>
            </a:p>
          </p:txBody>
        </p:sp>
        <p:sp>
          <p:nvSpPr>
            <p:cNvPr id="43" name="Line 218"/>
            <p:cNvSpPr>
              <a:spLocks noChangeShapeType="1"/>
            </p:cNvSpPr>
            <p:nvPr/>
          </p:nvSpPr>
          <p:spPr bwMode="auto">
            <a:xfrm flipV="1">
              <a:off x="4423368" y="3526590"/>
              <a:ext cx="4516" cy="12790"/>
            </a:xfrm>
            <a:prstGeom prst="line">
              <a:avLst/>
            </a:prstGeom>
            <a:noFill/>
            <a:ln w="25400">
              <a:solidFill>
                <a:srgbClr val="FF0000"/>
              </a:solidFill>
              <a:round/>
              <a:headEnd/>
              <a:tailEnd/>
            </a:ln>
          </p:spPr>
          <p:txBody>
            <a:bodyPr/>
            <a:lstStyle/>
            <a:p>
              <a:endParaRPr lang="de-DE"/>
            </a:p>
          </p:txBody>
        </p:sp>
        <p:sp>
          <p:nvSpPr>
            <p:cNvPr id="44" name="Freeform 219"/>
            <p:cNvSpPr>
              <a:spLocks/>
            </p:cNvSpPr>
            <p:nvPr/>
          </p:nvSpPr>
          <p:spPr bwMode="auto">
            <a:xfrm flipV="1">
              <a:off x="4435410" y="3456950"/>
              <a:ext cx="1506" cy="28424"/>
            </a:xfrm>
            <a:custGeom>
              <a:avLst/>
              <a:gdLst>
                <a:gd name="T0" fmla="*/ 0 w 1"/>
                <a:gd name="T1" fmla="*/ 0 h 34"/>
                <a:gd name="T2" fmla="*/ 0 w 1"/>
                <a:gd name="T3" fmla="*/ 2147483647 h 34"/>
                <a:gd name="T4" fmla="*/ 2147483647 w 1"/>
                <a:gd name="T5" fmla="*/ 2147483647 h 34"/>
                <a:gd name="T6" fmla="*/ 0 60000 65536"/>
                <a:gd name="T7" fmla="*/ 0 60000 65536"/>
                <a:gd name="T8" fmla="*/ 0 60000 65536"/>
                <a:gd name="T9" fmla="*/ 0 w 1"/>
                <a:gd name="T10" fmla="*/ 0 h 34"/>
                <a:gd name="T11" fmla="*/ 1 w 1"/>
                <a:gd name="T12" fmla="*/ 34 h 34"/>
              </a:gdLst>
              <a:ahLst/>
              <a:cxnLst>
                <a:cxn ang="T6">
                  <a:pos x="T0" y="T1"/>
                </a:cxn>
                <a:cxn ang="T7">
                  <a:pos x="T2" y="T3"/>
                </a:cxn>
                <a:cxn ang="T8">
                  <a:pos x="T4" y="T5"/>
                </a:cxn>
              </a:cxnLst>
              <a:rect l="T9" t="T10" r="T11" b="T12"/>
              <a:pathLst>
                <a:path w="1" h="34">
                  <a:moveTo>
                    <a:pt x="0" y="0"/>
                  </a:moveTo>
                  <a:lnTo>
                    <a:pt x="0" y="17"/>
                  </a:lnTo>
                  <a:lnTo>
                    <a:pt x="1" y="34"/>
                  </a:lnTo>
                </a:path>
              </a:pathLst>
            </a:custGeom>
            <a:noFill/>
            <a:ln w="25400">
              <a:solidFill>
                <a:srgbClr val="FF0000"/>
              </a:solidFill>
              <a:round/>
              <a:headEnd/>
              <a:tailEnd/>
            </a:ln>
          </p:spPr>
          <p:txBody>
            <a:bodyPr/>
            <a:lstStyle/>
            <a:p>
              <a:endParaRPr lang="de-DE"/>
            </a:p>
          </p:txBody>
        </p:sp>
        <p:sp>
          <p:nvSpPr>
            <p:cNvPr id="45" name="Line 220"/>
            <p:cNvSpPr>
              <a:spLocks noChangeShapeType="1"/>
            </p:cNvSpPr>
            <p:nvPr/>
          </p:nvSpPr>
          <p:spPr bwMode="auto">
            <a:xfrm flipV="1">
              <a:off x="4444441" y="3415735"/>
              <a:ext cx="4516" cy="14212"/>
            </a:xfrm>
            <a:prstGeom prst="line">
              <a:avLst/>
            </a:prstGeom>
            <a:noFill/>
            <a:ln w="25400">
              <a:solidFill>
                <a:srgbClr val="FF0000"/>
              </a:solidFill>
              <a:round/>
              <a:headEnd/>
              <a:tailEnd/>
            </a:ln>
          </p:spPr>
          <p:txBody>
            <a:bodyPr/>
            <a:lstStyle/>
            <a:p>
              <a:endParaRPr lang="de-DE"/>
            </a:p>
          </p:txBody>
        </p:sp>
        <p:sp>
          <p:nvSpPr>
            <p:cNvPr id="46" name="Line 221"/>
            <p:cNvSpPr>
              <a:spLocks noChangeShapeType="1"/>
            </p:cNvSpPr>
            <p:nvPr/>
          </p:nvSpPr>
          <p:spPr bwMode="auto">
            <a:xfrm flipV="1">
              <a:off x="4460999" y="3361729"/>
              <a:ext cx="4515" cy="12790"/>
            </a:xfrm>
            <a:prstGeom prst="line">
              <a:avLst/>
            </a:prstGeom>
            <a:noFill/>
            <a:ln w="25400">
              <a:solidFill>
                <a:srgbClr val="FF0000"/>
              </a:solidFill>
              <a:round/>
              <a:headEnd/>
              <a:tailEnd/>
            </a:ln>
          </p:spPr>
          <p:txBody>
            <a:bodyPr/>
            <a:lstStyle/>
            <a:p>
              <a:endParaRPr lang="de-DE"/>
            </a:p>
          </p:txBody>
        </p:sp>
        <p:sp>
          <p:nvSpPr>
            <p:cNvPr id="47" name="Line 222"/>
            <p:cNvSpPr>
              <a:spLocks noChangeShapeType="1"/>
            </p:cNvSpPr>
            <p:nvPr/>
          </p:nvSpPr>
          <p:spPr bwMode="auto">
            <a:xfrm flipH="1" flipV="1">
              <a:off x="4456483" y="3306302"/>
              <a:ext cx="6021" cy="14212"/>
            </a:xfrm>
            <a:prstGeom prst="line">
              <a:avLst/>
            </a:prstGeom>
            <a:noFill/>
            <a:ln w="25400">
              <a:solidFill>
                <a:srgbClr val="FF0000"/>
              </a:solidFill>
              <a:round/>
              <a:headEnd/>
              <a:tailEnd/>
            </a:ln>
          </p:spPr>
          <p:txBody>
            <a:bodyPr/>
            <a:lstStyle/>
            <a:p>
              <a:endParaRPr lang="de-DE"/>
            </a:p>
          </p:txBody>
        </p:sp>
        <p:sp>
          <p:nvSpPr>
            <p:cNvPr id="48" name="Line 223"/>
            <p:cNvSpPr>
              <a:spLocks noChangeShapeType="1"/>
            </p:cNvSpPr>
            <p:nvPr/>
          </p:nvSpPr>
          <p:spPr bwMode="auto">
            <a:xfrm flipV="1">
              <a:off x="4456483" y="3252296"/>
              <a:ext cx="6021" cy="12791"/>
            </a:xfrm>
            <a:prstGeom prst="line">
              <a:avLst/>
            </a:prstGeom>
            <a:noFill/>
            <a:ln w="25400">
              <a:solidFill>
                <a:srgbClr val="FF0000"/>
              </a:solidFill>
              <a:round/>
              <a:headEnd/>
              <a:tailEnd/>
            </a:ln>
          </p:spPr>
          <p:txBody>
            <a:bodyPr/>
            <a:lstStyle/>
            <a:p>
              <a:endParaRPr lang="de-DE"/>
            </a:p>
          </p:txBody>
        </p:sp>
        <p:sp>
          <p:nvSpPr>
            <p:cNvPr id="49" name="Freeform 224"/>
            <p:cNvSpPr>
              <a:spLocks/>
            </p:cNvSpPr>
            <p:nvPr/>
          </p:nvSpPr>
          <p:spPr bwMode="auto">
            <a:xfrm flipV="1">
              <a:off x="4477556" y="3205396"/>
              <a:ext cx="1506" cy="5685"/>
            </a:xfrm>
            <a:custGeom>
              <a:avLst/>
              <a:gdLst>
                <a:gd name="T0" fmla="*/ 0 w 2"/>
                <a:gd name="T1" fmla="*/ 0 h 6"/>
                <a:gd name="T2" fmla="*/ 0 w 2"/>
                <a:gd name="T3" fmla="*/ 0 h 6"/>
                <a:gd name="T4" fmla="*/ 2147483647 w 2"/>
                <a:gd name="T5" fmla="*/ 2147483647 h 6"/>
                <a:gd name="T6" fmla="*/ 0 60000 65536"/>
                <a:gd name="T7" fmla="*/ 0 60000 65536"/>
                <a:gd name="T8" fmla="*/ 0 60000 65536"/>
                <a:gd name="T9" fmla="*/ 0 w 2"/>
                <a:gd name="T10" fmla="*/ 0 h 6"/>
                <a:gd name="T11" fmla="*/ 2 w 2"/>
                <a:gd name="T12" fmla="*/ 6 h 6"/>
              </a:gdLst>
              <a:ahLst/>
              <a:cxnLst>
                <a:cxn ang="T6">
                  <a:pos x="T0" y="T1"/>
                </a:cxn>
                <a:cxn ang="T7">
                  <a:pos x="T2" y="T3"/>
                </a:cxn>
                <a:cxn ang="T8">
                  <a:pos x="T4" y="T5"/>
                </a:cxn>
              </a:cxnLst>
              <a:rect l="T9" t="T10" r="T11" b="T12"/>
              <a:pathLst>
                <a:path w="2" h="6">
                  <a:moveTo>
                    <a:pt x="0" y="0"/>
                  </a:moveTo>
                  <a:lnTo>
                    <a:pt x="0" y="0"/>
                  </a:lnTo>
                  <a:lnTo>
                    <a:pt x="2" y="6"/>
                  </a:lnTo>
                </a:path>
              </a:pathLst>
            </a:custGeom>
            <a:noFill/>
            <a:ln w="25400">
              <a:solidFill>
                <a:srgbClr val="FF0000"/>
              </a:solidFill>
              <a:round/>
              <a:headEnd/>
              <a:tailEnd/>
            </a:ln>
          </p:spPr>
          <p:txBody>
            <a:bodyPr/>
            <a:lstStyle/>
            <a:p>
              <a:endParaRPr lang="de-DE"/>
            </a:p>
          </p:txBody>
        </p:sp>
        <p:sp>
          <p:nvSpPr>
            <p:cNvPr id="50" name="Line 225"/>
            <p:cNvSpPr>
              <a:spLocks noChangeShapeType="1"/>
            </p:cNvSpPr>
            <p:nvPr/>
          </p:nvSpPr>
          <p:spPr bwMode="auto">
            <a:xfrm>
              <a:off x="4474546" y="3196869"/>
              <a:ext cx="1506" cy="1421"/>
            </a:xfrm>
            <a:prstGeom prst="line">
              <a:avLst/>
            </a:prstGeom>
            <a:noFill/>
            <a:ln w="25400">
              <a:solidFill>
                <a:srgbClr val="FF0000"/>
              </a:solidFill>
              <a:round/>
              <a:headEnd/>
              <a:tailEnd/>
            </a:ln>
          </p:spPr>
          <p:txBody>
            <a:bodyPr/>
            <a:lstStyle/>
            <a:p>
              <a:endParaRPr lang="de-DE"/>
            </a:p>
          </p:txBody>
        </p:sp>
        <p:sp>
          <p:nvSpPr>
            <p:cNvPr id="51" name="Line 226"/>
            <p:cNvSpPr>
              <a:spLocks noChangeShapeType="1"/>
            </p:cNvSpPr>
            <p:nvPr/>
          </p:nvSpPr>
          <p:spPr bwMode="auto">
            <a:xfrm flipH="1" flipV="1">
              <a:off x="4451968" y="3141441"/>
              <a:ext cx="4515" cy="14212"/>
            </a:xfrm>
            <a:prstGeom prst="line">
              <a:avLst/>
            </a:prstGeom>
            <a:noFill/>
            <a:ln w="25400">
              <a:solidFill>
                <a:srgbClr val="FF0000"/>
              </a:solidFill>
              <a:round/>
              <a:headEnd/>
              <a:tailEnd/>
            </a:ln>
          </p:spPr>
          <p:txBody>
            <a:bodyPr/>
            <a:lstStyle/>
            <a:p>
              <a:endParaRPr lang="de-DE"/>
            </a:p>
          </p:txBody>
        </p:sp>
        <p:sp>
          <p:nvSpPr>
            <p:cNvPr id="52" name="Line 227"/>
            <p:cNvSpPr>
              <a:spLocks noChangeShapeType="1"/>
            </p:cNvSpPr>
            <p:nvPr/>
          </p:nvSpPr>
          <p:spPr bwMode="auto">
            <a:xfrm flipV="1">
              <a:off x="4084688" y="4677770"/>
              <a:ext cx="13547" cy="2842"/>
            </a:xfrm>
            <a:prstGeom prst="line">
              <a:avLst/>
            </a:prstGeom>
            <a:noFill/>
            <a:ln w="25400">
              <a:solidFill>
                <a:srgbClr val="FF0000"/>
              </a:solidFill>
              <a:round/>
              <a:headEnd/>
              <a:tailEnd/>
            </a:ln>
          </p:spPr>
          <p:txBody>
            <a:bodyPr/>
            <a:lstStyle/>
            <a:p>
              <a:endParaRPr lang="de-DE"/>
            </a:p>
          </p:txBody>
        </p:sp>
        <p:sp>
          <p:nvSpPr>
            <p:cNvPr id="53" name="Freeform 228"/>
            <p:cNvSpPr>
              <a:spLocks/>
            </p:cNvSpPr>
            <p:nvPr/>
          </p:nvSpPr>
          <p:spPr bwMode="auto">
            <a:xfrm flipV="1">
              <a:off x="4135867" y="4667821"/>
              <a:ext cx="15052" cy="2842"/>
            </a:xfrm>
            <a:custGeom>
              <a:avLst/>
              <a:gdLst>
                <a:gd name="T0" fmla="*/ 0 w 21"/>
                <a:gd name="T1" fmla="*/ 0 h 4"/>
                <a:gd name="T2" fmla="*/ 2147483647 w 21"/>
                <a:gd name="T3" fmla="*/ 2147483647 h 4"/>
                <a:gd name="T4" fmla="*/ 2147483647 w 21"/>
                <a:gd name="T5" fmla="*/ 2147483647 h 4"/>
                <a:gd name="T6" fmla="*/ 0 60000 65536"/>
                <a:gd name="T7" fmla="*/ 0 60000 65536"/>
                <a:gd name="T8" fmla="*/ 0 60000 65536"/>
                <a:gd name="T9" fmla="*/ 0 w 21"/>
                <a:gd name="T10" fmla="*/ 0 h 4"/>
                <a:gd name="T11" fmla="*/ 21 w 21"/>
                <a:gd name="T12" fmla="*/ 4 h 4"/>
              </a:gdLst>
              <a:ahLst/>
              <a:cxnLst>
                <a:cxn ang="T6">
                  <a:pos x="T0" y="T1"/>
                </a:cxn>
                <a:cxn ang="T7">
                  <a:pos x="T2" y="T3"/>
                </a:cxn>
                <a:cxn ang="T8">
                  <a:pos x="T4" y="T5"/>
                </a:cxn>
              </a:cxnLst>
              <a:rect l="T9" t="T10" r="T11" b="T12"/>
              <a:pathLst>
                <a:path w="21" h="4">
                  <a:moveTo>
                    <a:pt x="0" y="0"/>
                  </a:moveTo>
                  <a:lnTo>
                    <a:pt x="17" y="3"/>
                  </a:lnTo>
                  <a:lnTo>
                    <a:pt x="21" y="4"/>
                  </a:lnTo>
                </a:path>
              </a:pathLst>
            </a:custGeom>
            <a:noFill/>
            <a:ln w="25400">
              <a:solidFill>
                <a:srgbClr val="FF0000"/>
              </a:solidFill>
              <a:round/>
              <a:headEnd/>
              <a:tailEnd/>
            </a:ln>
          </p:spPr>
          <p:txBody>
            <a:bodyPr/>
            <a:lstStyle/>
            <a:p>
              <a:endParaRPr lang="de-DE"/>
            </a:p>
          </p:txBody>
        </p:sp>
        <p:sp>
          <p:nvSpPr>
            <p:cNvPr id="54" name="Line 229"/>
            <p:cNvSpPr>
              <a:spLocks noChangeShapeType="1"/>
            </p:cNvSpPr>
            <p:nvPr/>
          </p:nvSpPr>
          <p:spPr bwMode="auto">
            <a:xfrm flipV="1">
              <a:off x="4171992" y="4615237"/>
              <a:ext cx="7526" cy="14212"/>
            </a:xfrm>
            <a:prstGeom prst="line">
              <a:avLst/>
            </a:prstGeom>
            <a:noFill/>
            <a:ln w="25400">
              <a:solidFill>
                <a:srgbClr val="FF0000"/>
              </a:solidFill>
              <a:round/>
              <a:headEnd/>
              <a:tailEnd/>
            </a:ln>
          </p:spPr>
          <p:txBody>
            <a:bodyPr/>
            <a:lstStyle/>
            <a:p>
              <a:endParaRPr lang="de-DE"/>
            </a:p>
          </p:txBody>
        </p:sp>
        <p:sp>
          <p:nvSpPr>
            <p:cNvPr id="55" name="Line 230"/>
            <p:cNvSpPr>
              <a:spLocks noChangeShapeType="1"/>
            </p:cNvSpPr>
            <p:nvPr/>
          </p:nvSpPr>
          <p:spPr bwMode="auto">
            <a:xfrm flipV="1">
              <a:off x="4211129" y="4572601"/>
              <a:ext cx="12042" cy="9948"/>
            </a:xfrm>
            <a:prstGeom prst="line">
              <a:avLst/>
            </a:prstGeom>
            <a:noFill/>
            <a:ln w="25400">
              <a:solidFill>
                <a:srgbClr val="FF0000"/>
              </a:solidFill>
              <a:round/>
              <a:headEnd/>
              <a:tailEnd/>
            </a:ln>
          </p:spPr>
          <p:txBody>
            <a:bodyPr/>
            <a:lstStyle/>
            <a:p>
              <a:endParaRPr lang="de-DE"/>
            </a:p>
          </p:txBody>
        </p:sp>
        <p:sp>
          <p:nvSpPr>
            <p:cNvPr id="56" name="Line 231"/>
            <p:cNvSpPr>
              <a:spLocks noChangeShapeType="1"/>
            </p:cNvSpPr>
            <p:nvPr/>
          </p:nvSpPr>
          <p:spPr bwMode="auto">
            <a:xfrm flipV="1">
              <a:off x="4260801" y="4552704"/>
              <a:ext cx="13548" cy="2842"/>
            </a:xfrm>
            <a:prstGeom prst="line">
              <a:avLst/>
            </a:prstGeom>
            <a:noFill/>
            <a:ln w="25400">
              <a:solidFill>
                <a:srgbClr val="FF0000"/>
              </a:solidFill>
              <a:round/>
              <a:headEnd/>
              <a:tailEnd/>
            </a:ln>
          </p:spPr>
          <p:txBody>
            <a:bodyPr/>
            <a:lstStyle/>
            <a:p>
              <a:endParaRPr lang="de-DE"/>
            </a:p>
          </p:txBody>
        </p:sp>
        <p:sp>
          <p:nvSpPr>
            <p:cNvPr id="57" name="Line 232"/>
            <p:cNvSpPr>
              <a:spLocks noChangeShapeType="1"/>
            </p:cNvSpPr>
            <p:nvPr/>
          </p:nvSpPr>
          <p:spPr bwMode="auto">
            <a:xfrm flipV="1">
              <a:off x="4311980" y="4541334"/>
              <a:ext cx="12042" cy="2842"/>
            </a:xfrm>
            <a:prstGeom prst="line">
              <a:avLst/>
            </a:prstGeom>
            <a:noFill/>
            <a:ln w="25400">
              <a:solidFill>
                <a:srgbClr val="FF0000"/>
              </a:solidFill>
              <a:round/>
              <a:headEnd/>
              <a:tailEnd/>
            </a:ln>
          </p:spPr>
          <p:txBody>
            <a:bodyPr/>
            <a:lstStyle/>
            <a:p>
              <a:endParaRPr lang="de-DE"/>
            </a:p>
          </p:txBody>
        </p:sp>
        <p:sp>
          <p:nvSpPr>
            <p:cNvPr id="58" name="Line 233"/>
            <p:cNvSpPr>
              <a:spLocks noChangeShapeType="1"/>
            </p:cNvSpPr>
            <p:nvPr/>
          </p:nvSpPr>
          <p:spPr bwMode="auto">
            <a:xfrm flipV="1">
              <a:off x="4361653" y="4529964"/>
              <a:ext cx="12042" cy="2842"/>
            </a:xfrm>
            <a:prstGeom prst="line">
              <a:avLst/>
            </a:prstGeom>
            <a:noFill/>
            <a:ln w="25400">
              <a:solidFill>
                <a:srgbClr val="FF0000"/>
              </a:solidFill>
              <a:round/>
              <a:headEnd/>
              <a:tailEnd/>
            </a:ln>
          </p:spPr>
          <p:txBody>
            <a:bodyPr/>
            <a:lstStyle/>
            <a:p>
              <a:endParaRPr lang="de-DE"/>
            </a:p>
          </p:txBody>
        </p:sp>
        <p:sp>
          <p:nvSpPr>
            <p:cNvPr id="59" name="Line 234"/>
            <p:cNvSpPr>
              <a:spLocks noChangeShapeType="1"/>
            </p:cNvSpPr>
            <p:nvPr/>
          </p:nvSpPr>
          <p:spPr bwMode="auto">
            <a:xfrm flipV="1">
              <a:off x="4411326" y="4520015"/>
              <a:ext cx="12042" cy="2842"/>
            </a:xfrm>
            <a:prstGeom prst="line">
              <a:avLst/>
            </a:prstGeom>
            <a:noFill/>
            <a:ln w="25400">
              <a:solidFill>
                <a:srgbClr val="FF0000"/>
              </a:solidFill>
              <a:round/>
              <a:headEnd/>
              <a:tailEnd/>
            </a:ln>
          </p:spPr>
          <p:txBody>
            <a:bodyPr/>
            <a:lstStyle/>
            <a:p>
              <a:endParaRPr lang="de-DE"/>
            </a:p>
          </p:txBody>
        </p:sp>
        <p:sp>
          <p:nvSpPr>
            <p:cNvPr id="60" name="Line 235"/>
            <p:cNvSpPr>
              <a:spLocks noChangeShapeType="1"/>
            </p:cNvSpPr>
            <p:nvPr/>
          </p:nvSpPr>
          <p:spPr bwMode="auto">
            <a:xfrm flipV="1">
              <a:off x="4457989" y="4493013"/>
              <a:ext cx="3010" cy="12790"/>
            </a:xfrm>
            <a:prstGeom prst="line">
              <a:avLst/>
            </a:prstGeom>
            <a:noFill/>
            <a:ln w="25400">
              <a:solidFill>
                <a:srgbClr val="FF0000"/>
              </a:solidFill>
              <a:round/>
              <a:headEnd/>
              <a:tailEnd/>
            </a:ln>
          </p:spPr>
          <p:txBody>
            <a:bodyPr/>
            <a:lstStyle/>
            <a:p>
              <a:endParaRPr lang="de-DE"/>
            </a:p>
          </p:txBody>
        </p:sp>
        <p:sp>
          <p:nvSpPr>
            <p:cNvPr id="61" name="Line 236"/>
            <p:cNvSpPr>
              <a:spLocks noChangeShapeType="1"/>
            </p:cNvSpPr>
            <p:nvPr/>
          </p:nvSpPr>
          <p:spPr bwMode="auto">
            <a:xfrm flipV="1">
              <a:off x="4473041" y="4437585"/>
              <a:ext cx="4515" cy="14212"/>
            </a:xfrm>
            <a:prstGeom prst="line">
              <a:avLst/>
            </a:prstGeom>
            <a:noFill/>
            <a:ln w="25400">
              <a:solidFill>
                <a:srgbClr val="FF0000"/>
              </a:solidFill>
              <a:round/>
              <a:headEnd/>
              <a:tailEnd/>
            </a:ln>
          </p:spPr>
          <p:txBody>
            <a:bodyPr/>
            <a:lstStyle/>
            <a:p>
              <a:endParaRPr lang="de-DE"/>
            </a:p>
          </p:txBody>
        </p:sp>
        <p:sp>
          <p:nvSpPr>
            <p:cNvPr id="62" name="Freeform 237"/>
            <p:cNvSpPr>
              <a:spLocks/>
            </p:cNvSpPr>
            <p:nvPr/>
          </p:nvSpPr>
          <p:spPr bwMode="auto">
            <a:xfrm flipV="1">
              <a:off x="4488094" y="4386422"/>
              <a:ext cx="3010" cy="9949"/>
            </a:xfrm>
            <a:custGeom>
              <a:avLst/>
              <a:gdLst>
                <a:gd name="T0" fmla="*/ 0 w 4"/>
                <a:gd name="T1" fmla="*/ 0 h 12"/>
                <a:gd name="T2" fmla="*/ 0 w 4"/>
                <a:gd name="T3" fmla="*/ 0 h 12"/>
                <a:gd name="T4" fmla="*/ 2147483647 w 4"/>
                <a:gd name="T5" fmla="*/ 2147483647 h 12"/>
                <a:gd name="T6" fmla="*/ 0 60000 65536"/>
                <a:gd name="T7" fmla="*/ 0 60000 65536"/>
                <a:gd name="T8" fmla="*/ 0 60000 65536"/>
                <a:gd name="T9" fmla="*/ 0 w 4"/>
                <a:gd name="T10" fmla="*/ 0 h 12"/>
                <a:gd name="T11" fmla="*/ 4 w 4"/>
                <a:gd name="T12" fmla="*/ 12 h 12"/>
              </a:gdLst>
              <a:ahLst/>
              <a:cxnLst>
                <a:cxn ang="T6">
                  <a:pos x="T0" y="T1"/>
                </a:cxn>
                <a:cxn ang="T7">
                  <a:pos x="T2" y="T3"/>
                </a:cxn>
                <a:cxn ang="T8">
                  <a:pos x="T4" y="T5"/>
                </a:cxn>
              </a:cxnLst>
              <a:rect l="T9" t="T10" r="T11" b="T12"/>
              <a:pathLst>
                <a:path w="4" h="12">
                  <a:moveTo>
                    <a:pt x="0" y="0"/>
                  </a:moveTo>
                  <a:lnTo>
                    <a:pt x="0" y="0"/>
                  </a:lnTo>
                  <a:lnTo>
                    <a:pt x="4" y="12"/>
                  </a:lnTo>
                </a:path>
              </a:pathLst>
            </a:custGeom>
            <a:noFill/>
            <a:ln w="25400">
              <a:solidFill>
                <a:srgbClr val="FF0000"/>
              </a:solidFill>
              <a:round/>
              <a:headEnd/>
              <a:tailEnd/>
            </a:ln>
          </p:spPr>
          <p:txBody>
            <a:bodyPr/>
            <a:lstStyle/>
            <a:p>
              <a:endParaRPr lang="de-DE"/>
            </a:p>
          </p:txBody>
        </p:sp>
        <p:sp>
          <p:nvSpPr>
            <p:cNvPr id="63" name="Freeform 238"/>
            <p:cNvSpPr>
              <a:spLocks/>
            </p:cNvSpPr>
            <p:nvPr/>
          </p:nvSpPr>
          <p:spPr bwMode="auto">
            <a:xfrm>
              <a:off x="4417347" y="3623232"/>
              <a:ext cx="78273" cy="72481"/>
            </a:xfrm>
            <a:custGeom>
              <a:avLst/>
              <a:gdLst>
                <a:gd name="T0" fmla="*/ 0 w 156"/>
                <a:gd name="T1" fmla="*/ 2147483647 h 101"/>
                <a:gd name="T2" fmla="*/ 2147483647 w 156"/>
                <a:gd name="T3" fmla="*/ 2147483647 h 101"/>
                <a:gd name="T4" fmla="*/ 2147483647 w 156"/>
                <a:gd name="T5" fmla="*/ 0 h 101"/>
                <a:gd name="T6" fmla="*/ 0 w 156"/>
                <a:gd name="T7" fmla="*/ 2147483647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FFFFFF"/>
            </a:solidFill>
            <a:ln w="7938">
              <a:solidFill>
                <a:srgbClr val="808080"/>
              </a:solidFill>
              <a:round/>
              <a:headEnd/>
              <a:tailEnd/>
            </a:ln>
          </p:spPr>
          <p:txBody>
            <a:bodyPr/>
            <a:lstStyle/>
            <a:p>
              <a:endParaRPr lang="de-DE"/>
            </a:p>
          </p:txBody>
        </p:sp>
        <p:sp>
          <p:nvSpPr>
            <p:cNvPr id="64" name="Freeform 239"/>
            <p:cNvSpPr>
              <a:spLocks/>
            </p:cNvSpPr>
            <p:nvPr/>
          </p:nvSpPr>
          <p:spPr bwMode="auto">
            <a:xfrm>
              <a:off x="4396273" y="3078908"/>
              <a:ext cx="78273" cy="72482"/>
            </a:xfrm>
            <a:custGeom>
              <a:avLst/>
              <a:gdLst>
                <a:gd name="T0" fmla="*/ 0 w 156"/>
                <a:gd name="T1" fmla="*/ 2147483647 h 101"/>
                <a:gd name="T2" fmla="*/ 2147483647 w 156"/>
                <a:gd name="T3" fmla="*/ 2147483647 h 101"/>
                <a:gd name="T4" fmla="*/ 2147483647 w 156"/>
                <a:gd name="T5" fmla="*/ 0 h 101"/>
                <a:gd name="T6" fmla="*/ 0 w 156"/>
                <a:gd name="T7" fmla="*/ 2147483647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65" name="Freeform 240"/>
            <p:cNvSpPr>
              <a:spLocks/>
            </p:cNvSpPr>
            <p:nvPr/>
          </p:nvSpPr>
          <p:spPr bwMode="auto">
            <a:xfrm>
              <a:off x="4010931" y="4609552"/>
              <a:ext cx="117409" cy="102327"/>
            </a:xfrm>
            <a:custGeom>
              <a:avLst/>
              <a:gdLst>
                <a:gd name="T0" fmla="*/ 0 w 235"/>
                <a:gd name="T1" fmla="*/ 2147483647 h 144"/>
                <a:gd name="T2" fmla="*/ 2147483647 w 235"/>
                <a:gd name="T3" fmla="*/ 2147483647 h 144"/>
                <a:gd name="T4" fmla="*/ 2147483647 w 235"/>
                <a:gd name="T5" fmla="*/ 0 h 144"/>
                <a:gd name="T6" fmla="*/ 0 w 235"/>
                <a:gd name="T7" fmla="*/ 2147483647 h 144"/>
                <a:gd name="T8" fmla="*/ 0 60000 65536"/>
                <a:gd name="T9" fmla="*/ 0 60000 65536"/>
                <a:gd name="T10" fmla="*/ 0 60000 65536"/>
                <a:gd name="T11" fmla="*/ 0 60000 65536"/>
                <a:gd name="T12" fmla="*/ 0 w 235"/>
                <a:gd name="T13" fmla="*/ 0 h 144"/>
                <a:gd name="T14" fmla="*/ 235 w 235"/>
                <a:gd name="T15" fmla="*/ 144 h 144"/>
              </a:gdLst>
              <a:ahLst/>
              <a:cxnLst>
                <a:cxn ang="T8">
                  <a:pos x="T0" y="T1"/>
                </a:cxn>
                <a:cxn ang="T9">
                  <a:pos x="T2" y="T3"/>
                </a:cxn>
                <a:cxn ang="T10">
                  <a:pos x="T4" y="T5"/>
                </a:cxn>
                <a:cxn ang="T11">
                  <a:pos x="T6" y="T7"/>
                </a:cxn>
              </a:cxnLst>
              <a:rect l="T12" t="T13" r="T14" b="T15"/>
              <a:pathLst>
                <a:path w="235" h="144">
                  <a:moveTo>
                    <a:pt x="0" y="144"/>
                  </a:moveTo>
                  <a:lnTo>
                    <a:pt x="235" y="144"/>
                  </a:lnTo>
                  <a:lnTo>
                    <a:pt x="117" y="0"/>
                  </a:lnTo>
                  <a:lnTo>
                    <a:pt x="0" y="144"/>
                  </a:lnTo>
                  <a:close/>
                </a:path>
              </a:pathLst>
            </a:custGeom>
            <a:solidFill>
              <a:srgbClr val="000000"/>
            </a:solidFill>
            <a:ln w="7938">
              <a:solidFill>
                <a:srgbClr val="000000"/>
              </a:solidFill>
              <a:round/>
              <a:headEnd/>
              <a:tailEnd/>
            </a:ln>
          </p:spPr>
          <p:txBody>
            <a:bodyPr/>
            <a:lstStyle/>
            <a:p>
              <a:endParaRPr lang="de-DE"/>
            </a:p>
          </p:txBody>
        </p:sp>
        <p:sp>
          <p:nvSpPr>
            <p:cNvPr id="66" name="Freeform 241"/>
            <p:cNvSpPr>
              <a:spLocks/>
            </p:cNvSpPr>
            <p:nvPr/>
          </p:nvSpPr>
          <p:spPr bwMode="auto">
            <a:xfrm>
              <a:off x="4453473" y="4390686"/>
              <a:ext cx="78273" cy="72481"/>
            </a:xfrm>
            <a:custGeom>
              <a:avLst/>
              <a:gdLst>
                <a:gd name="T0" fmla="*/ 0 w 156"/>
                <a:gd name="T1" fmla="*/ 2147483647 h 101"/>
                <a:gd name="T2" fmla="*/ 2147483647 w 156"/>
                <a:gd name="T3" fmla="*/ 2147483647 h 101"/>
                <a:gd name="T4" fmla="*/ 2147483647 w 156"/>
                <a:gd name="T5" fmla="*/ 0 h 101"/>
                <a:gd name="T6" fmla="*/ 0 w 156"/>
                <a:gd name="T7" fmla="*/ 2147483647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FFFFFF"/>
            </a:solidFill>
            <a:ln w="7938">
              <a:solidFill>
                <a:srgbClr val="808080"/>
              </a:solidFill>
              <a:round/>
              <a:headEnd/>
              <a:tailEnd/>
            </a:ln>
          </p:spPr>
          <p:txBody>
            <a:bodyPr/>
            <a:lstStyle/>
            <a:p>
              <a:endParaRPr lang="de-DE"/>
            </a:p>
          </p:txBody>
        </p:sp>
        <p:sp>
          <p:nvSpPr>
            <p:cNvPr id="72" name="Rectangle 248"/>
            <p:cNvSpPr>
              <a:spLocks noChangeArrowheads="1"/>
            </p:cNvSpPr>
            <p:nvPr/>
          </p:nvSpPr>
          <p:spPr bwMode="auto">
            <a:xfrm>
              <a:off x="1185588" y="3329041"/>
              <a:ext cx="19568" cy="82430"/>
            </a:xfrm>
            <a:prstGeom prst="rect">
              <a:avLst/>
            </a:prstGeom>
            <a:noFill/>
            <a:ln w="9525">
              <a:noFill/>
              <a:miter lim="800000"/>
              <a:headEnd/>
              <a:tailEnd/>
            </a:ln>
          </p:spPr>
          <p:txBody>
            <a:bodyPr wrap="none" lIns="0" tIns="0" rIns="0" bIns="0">
              <a:spAutoFit/>
            </a:bodyPr>
            <a:lstStyle/>
            <a:p>
              <a:pPr eaLnBrk="0" hangingPunct="0"/>
              <a:r>
                <a:rPr lang="de-DE" sz="600">
                  <a:solidFill>
                    <a:srgbClr val="000000"/>
                  </a:solidFill>
                </a:rPr>
                <a:t> </a:t>
              </a:r>
              <a:endParaRPr lang="de-DE" sz="1400"/>
            </a:p>
          </p:txBody>
        </p:sp>
        <p:sp>
          <p:nvSpPr>
            <p:cNvPr id="75" name="Freeform 251"/>
            <p:cNvSpPr>
              <a:spLocks/>
            </p:cNvSpPr>
            <p:nvPr/>
          </p:nvSpPr>
          <p:spPr bwMode="auto">
            <a:xfrm>
              <a:off x="5236199" y="2892730"/>
              <a:ext cx="78273" cy="71061"/>
            </a:xfrm>
            <a:custGeom>
              <a:avLst/>
              <a:gdLst>
                <a:gd name="T0" fmla="*/ 0 w 156"/>
                <a:gd name="T1" fmla="*/ 2147483647 h 101"/>
                <a:gd name="T2" fmla="*/ 2147483647 w 156"/>
                <a:gd name="T3" fmla="*/ 2147483647 h 101"/>
                <a:gd name="T4" fmla="*/ 2147483647 w 156"/>
                <a:gd name="T5" fmla="*/ 0 h 101"/>
                <a:gd name="T6" fmla="*/ 0 w 156"/>
                <a:gd name="T7" fmla="*/ 2147483647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76" name="Freeform 252"/>
            <p:cNvSpPr>
              <a:spLocks/>
            </p:cNvSpPr>
            <p:nvPr/>
          </p:nvSpPr>
          <p:spPr bwMode="auto">
            <a:xfrm>
              <a:off x="5857866" y="3191184"/>
              <a:ext cx="78273" cy="71061"/>
            </a:xfrm>
            <a:custGeom>
              <a:avLst/>
              <a:gdLst>
                <a:gd name="T0" fmla="*/ 0 w 156"/>
                <a:gd name="T1" fmla="*/ 2147483647 h 101"/>
                <a:gd name="T2" fmla="*/ 2147483647 w 156"/>
                <a:gd name="T3" fmla="*/ 2147483647 h 101"/>
                <a:gd name="T4" fmla="*/ 2147483647 w 156"/>
                <a:gd name="T5" fmla="*/ 0 h 101"/>
                <a:gd name="T6" fmla="*/ 0 w 156"/>
                <a:gd name="T7" fmla="*/ 2147483647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77" name="Freeform 253"/>
            <p:cNvSpPr>
              <a:spLocks/>
            </p:cNvSpPr>
            <p:nvPr/>
          </p:nvSpPr>
          <p:spPr bwMode="auto">
            <a:xfrm>
              <a:off x="5288883" y="3741192"/>
              <a:ext cx="78273" cy="72482"/>
            </a:xfrm>
            <a:custGeom>
              <a:avLst/>
              <a:gdLst>
                <a:gd name="T0" fmla="*/ 0 w 155"/>
                <a:gd name="T1" fmla="*/ 2147483647 h 101"/>
                <a:gd name="T2" fmla="*/ 2147483647 w 155"/>
                <a:gd name="T3" fmla="*/ 2147483647 h 101"/>
                <a:gd name="T4" fmla="*/ 2147483647 w 155"/>
                <a:gd name="T5" fmla="*/ 0 h 101"/>
                <a:gd name="T6" fmla="*/ 0 w 155"/>
                <a:gd name="T7" fmla="*/ 2147483647 h 101"/>
                <a:gd name="T8" fmla="*/ 0 60000 65536"/>
                <a:gd name="T9" fmla="*/ 0 60000 65536"/>
                <a:gd name="T10" fmla="*/ 0 60000 65536"/>
                <a:gd name="T11" fmla="*/ 0 60000 65536"/>
                <a:gd name="T12" fmla="*/ 0 w 155"/>
                <a:gd name="T13" fmla="*/ 0 h 101"/>
                <a:gd name="T14" fmla="*/ 155 w 155"/>
                <a:gd name="T15" fmla="*/ 101 h 101"/>
              </a:gdLst>
              <a:ahLst/>
              <a:cxnLst>
                <a:cxn ang="T8">
                  <a:pos x="T0" y="T1"/>
                </a:cxn>
                <a:cxn ang="T9">
                  <a:pos x="T2" y="T3"/>
                </a:cxn>
                <a:cxn ang="T10">
                  <a:pos x="T4" y="T5"/>
                </a:cxn>
                <a:cxn ang="T11">
                  <a:pos x="T6" y="T7"/>
                </a:cxn>
              </a:cxnLst>
              <a:rect l="T12" t="T13" r="T14" b="T15"/>
              <a:pathLst>
                <a:path w="155" h="101">
                  <a:moveTo>
                    <a:pt x="0" y="101"/>
                  </a:moveTo>
                  <a:lnTo>
                    <a:pt x="155" y="101"/>
                  </a:lnTo>
                  <a:lnTo>
                    <a:pt x="77" y="0"/>
                  </a:lnTo>
                  <a:lnTo>
                    <a:pt x="0" y="101"/>
                  </a:lnTo>
                  <a:close/>
                </a:path>
              </a:pathLst>
            </a:custGeom>
            <a:solidFill>
              <a:srgbClr val="000000"/>
            </a:solidFill>
            <a:ln w="7938">
              <a:solidFill>
                <a:srgbClr val="000000"/>
              </a:solidFill>
              <a:round/>
              <a:headEnd/>
              <a:tailEnd/>
            </a:ln>
          </p:spPr>
          <p:txBody>
            <a:bodyPr/>
            <a:lstStyle/>
            <a:p>
              <a:endParaRPr lang="de-DE"/>
            </a:p>
          </p:txBody>
        </p:sp>
        <p:sp>
          <p:nvSpPr>
            <p:cNvPr id="78" name="Freeform 254"/>
            <p:cNvSpPr>
              <a:spLocks/>
            </p:cNvSpPr>
            <p:nvPr/>
          </p:nvSpPr>
          <p:spPr bwMode="auto">
            <a:xfrm>
              <a:off x="5522196" y="3977113"/>
              <a:ext cx="78273" cy="72482"/>
            </a:xfrm>
            <a:custGeom>
              <a:avLst/>
              <a:gdLst>
                <a:gd name="T0" fmla="*/ 0 w 156"/>
                <a:gd name="T1" fmla="*/ 2147483647 h 101"/>
                <a:gd name="T2" fmla="*/ 2147483647 w 156"/>
                <a:gd name="T3" fmla="*/ 2147483647 h 101"/>
                <a:gd name="T4" fmla="*/ 2147483647 w 156"/>
                <a:gd name="T5" fmla="*/ 0 h 101"/>
                <a:gd name="T6" fmla="*/ 0 w 156"/>
                <a:gd name="T7" fmla="*/ 2147483647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79" name="Freeform 255"/>
            <p:cNvSpPr>
              <a:spLocks/>
            </p:cNvSpPr>
            <p:nvPr/>
          </p:nvSpPr>
          <p:spPr bwMode="auto">
            <a:xfrm>
              <a:off x="4030499" y="4760201"/>
              <a:ext cx="78273" cy="71061"/>
            </a:xfrm>
            <a:custGeom>
              <a:avLst/>
              <a:gdLst>
                <a:gd name="T0" fmla="*/ 0 w 156"/>
                <a:gd name="T1" fmla="*/ 2147483647 h 101"/>
                <a:gd name="T2" fmla="*/ 2147483647 w 156"/>
                <a:gd name="T3" fmla="*/ 2147483647 h 101"/>
                <a:gd name="T4" fmla="*/ 2147483647 w 156"/>
                <a:gd name="T5" fmla="*/ 0 h 101"/>
                <a:gd name="T6" fmla="*/ 0 w 156"/>
                <a:gd name="T7" fmla="*/ 2147483647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80" name="Freeform 256"/>
            <p:cNvSpPr>
              <a:spLocks/>
            </p:cNvSpPr>
            <p:nvPr/>
          </p:nvSpPr>
          <p:spPr bwMode="auto">
            <a:xfrm>
              <a:off x="6851327" y="3077487"/>
              <a:ext cx="78273" cy="72481"/>
            </a:xfrm>
            <a:custGeom>
              <a:avLst/>
              <a:gdLst>
                <a:gd name="T0" fmla="*/ 0 w 156"/>
                <a:gd name="T1" fmla="*/ 2147483647 h 101"/>
                <a:gd name="T2" fmla="*/ 2147483647 w 156"/>
                <a:gd name="T3" fmla="*/ 2147483647 h 101"/>
                <a:gd name="T4" fmla="*/ 2147483647 w 156"/>
                <a:gd name="T5" fmla="*/ 0 h 101"/>
                <a:gd name="T6" fmla="*/ 0 w 156"/>
                <a:gd name="T7" fmla="*/ 2147483647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81" name="Freeform 257"/>
            <p:cNvSpPr>
              <a:spLocks/>
            </p:cNvSpPr>
            <p:nvPr/>
          </p:nvSpPr>
          <p:spPr bwMode="auto">
            <a:xfrm>
              <a:off x="7488044" y="3111596"/>
              <a:ext cx="78273" cy="72481"/>
            </a:xfrm>
            <a:custGeom>
              <a:avLst/>
              <a:gdLst>
                <a:gd name="T0" fmla="*/ 0 w 156"/>
                <a:gd name="T1" fmla="*/ 2147483647 h 101"/>
                <a:gd name="T2" fmla="*/ 2147483647 w 156"/>
                <a:gd name="T3" fmla="*/ 2147483647 h 101"/>
                <a:gd name="T4" fmla="*/ 2147483647 w 156"/>
                <a:gd name="T5" fmla="*/ 0 h 101"/>
                <a:gd name="T6" fmla="*/ 0 w 156"/>
                <a:gd name="T7" fmla="*/ 2147483647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83" name="Freeform 260"/>
            <p:cNvSpPr>
              <a:spLocks/>
            </p:cNvSpPr>
            <p:nvPr/>
          </p:nvSpPr>
          <p:spPr bwMode="auto">
            <a:xfrm>
              <a:off x="4110277" y="3145705"/>
              <a:ext cx="397384" cy="1551962"/>
            </a:xfrm>
            <a:custGeom>
              <a:avLst/>
              <a:gdLst>
                <a:gd name="T0" fmla="*/ 2147483647 w 264"/>
                <a:gd name="T1" fmla="*/ 0 h 1092"/>
                <a:gd name="T2" fmla="*/ 2147483647 w 264"/>
                <a:gd name="T3" fmla="*/ 2147483647 h 1092"/>
                <a:gd name="T4" fmla="*/ 2147483647 w 264"/>
                <a:gd name="T5" fmla="*/ 2147483647 h 1092"/>
                <a:gd name="T6" fmla="*/ 2147483647 w 264"/>
                <a:gd name="T7" fmla="*/ 2147483647 h 1092"/>
                <a:gd name="T8" fmla="*/ 2147483647 w 264"/>
                <a:gd name="T9" fmla="*/ 2147483647 h 1092"/>
                <a:gd name="T10" fmla="*/ 2147483647 w 264"/>
                <a:gd name="T11" fmla="*/ 2147483647 h 1092"/>
                <a:gd name="T12" fmla="*/ 2147483647 w 264"/>
                <a:gd name="T13" fmla="*/ 2147483647 h 1092"/>
                <a:gd name="T14" fmla="*/ 2147483647 w 264"/>
                <a:gd name="T15" fmla="*/ 2147483647 h 1092"/>
                <a:gd name="T16" fmla="*/ 2147483647 w 264"/>
                <a:gd name="T17" fmla="*/ 2147483647 h 1092"/>
                <a:gd name="T18" fmla="*/ 2147483647 w 264"/>
                <a:gd name="T19" fmla="*/ 2147483647 h 1092"/>
                <a:gd name="T20" fmla="*/ 2147483647 w 264"/>
                <a:gd name="T21" fmla="*/ 2147483647 h 1092"/>
                <a:gd name="T22" fmla="*/ 2147483647 w 264"/>
                <a:gd name="T23" fmla="*/ 2147483647 h 1092"/>
                <a:gd name="T24" fmla="*/ 2147483647 w 264"/>
                <a:gd name="T25" fmla="*/ 2147483647 h 1092"/>
                <a:gd name="T26" fmla="*/ 2147483647 w 264"/>
                <a:gd name="T27" fmla="*/ 2147483647 h 1092"/>
                <a:gd name="T28" fmla="*/ 2147483647 w 264"/>
                <a:gd name="T29" fmla="*/ 2147483647 h 1092"/>
                <a:gd name="T30" fmla="*/ 2147483647 w 264"/>
                <a:gd name="T31" fmla="*/ 2147483647 h 1092"/>
                <a:gd name="T32" fmla="*/ 2147483647 w 264"/>
                <a:gd name="T33" fmla="*/ 2147483647 h 1092"/>
                <a:gd name="T34" fmla="*/ 2147483647 w 264"/>
                <a:gd name="T35" fmla="*/ 2147483647 h 1092"/>
                <a:gd name="T36" fmla="*/ 2147483647 w 264"/>
                <a:gd name="T37" fmla="*/ 2147483647 h 1092"/>
                <a:gd name="T38" fmla="*/ 2147483647 w 264"/>
                <a:gd name="T39" fmla="*/ 2147483647 h 1092"/>
                <a:gd name="T40" fmla="*/ 2147483647 w 264"/>
                <a:gd name="T41" fmla="*/ 2147483647 h 1092"/>
                <a:gd name="T42" fmla="*/ 0 w 264"/>
                <a:gd name="T43" fmla="*/ 2147483647 h 109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64"/>
                <a:gd name="T67" fmla="*/ 0 h 1092"/>
                <a:gd name="T68" fmla="*/ 264 w 264"/>
                <a:gd name="T69" fmla="*/ 1092 h 109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64" h="1092">
                  <a:moveTo>
                    <a:pt x="221" y="0"/>
                  </a:moveTo>
                  <a:cubicBezTo>
                    <a:pt x="227" y="34"/>
                    <a:pt x="234" y="69"/>
                    <a:pt x="231" y="110"/>
                  </a:cubicBezTo>
                  <a:cubicBezTo>
                    <a:pt x="228" y="151"/>
                    <a:pt x="213" y="213"/>
                    <a:pt x="206" y="246"/>
                  </a:cubicBezTo>
                  <a:cubicBezTo>
                    <a:pt x="199" y="279"/>
                    <a:pt x="189" y="294"/>
                    <a:pt x="186" y="311"/>
                  </a:cubicBezTo>
                  <a:cubicBezTo>
                    <a:pt x="183" y="328"/>
                    <a:pt x="176" y="332"/>
                    <a:pt x="186" y="346"/>
                  </a:cubicBezTo>
                  <a:cubicBezTo>
                    <a:pt x="196" y="360"/>
                    <a:pt x="233" y="378"/>
                    <a:pt x="246" y="396"/>
                  </a:cubicBezTo>
                  <a:cubicBezTo>
                    <a:pt x="259" y="414"/>
                    <a:pt x="259" y="439"/>
                    <a:pt x="261" y="456"/>
                  </a:cubicBezTo>
                  <a:cubicBezTo>
                    <a:pt x="263" y="473"/>
                    <a:pt x="264" y="488"/>
                    <a:pt x="261" y="501"/>
                  </a:cubicBezTo>
                  <a:cubicBezTo>
                    <a:pt x="258" y="514"/>
                    <a:pt x="244" y="524"/>
                    <a:pt x="241" y="536"/>
                  </a:cubicBezTo>
                  <a:cubicBezTo>
                    <a:pt x="238" y="548"/>
                    <a:pt x="240" y="562"/>
                    <a:pt x="241" y="576"/>
                  </a:cubicBezTo>
                  <a:cubicBezTo>
                    <a:pt x="242" y="590"/>
                    <a:pt x="244" y="608"/>
                    <a:pt x="246" y="621"/>
                  </a:cubicBezTo>
                  <a:cubicBezTo>
                    <a:pt x="248" y="634"/>
                    <a:pt x="250" y="638"/>
                    <a:pt x="251" y="656"/>
                  </a:cubicBezTo>
                  <a:cubicBezTo>
                    <a:pt x="252" y="674"/>
                    <a:pt x="249" y="709"/>
                    <a:pt x="251" y="732"/>
                  </a:cubicBezTo>
                  <a:cubicBezTo>
                    <a:pt x="253" y="755"/>
                    <a:pt x="260" y="772"/>
                    <a:pt x="261" y="792"/>
                  </a:cubicBezTo>
                  <a:cubicBezTo>
                    <a:pt x="262" y="812"/>
                    <a:pt x="258" y="836"/>
                    <a:pt x="256" y="852"/>
                  </a:cubicBezTo>
                  <a:cubicBezTo>
                    <a:pt x="254" y="868"/>
                    <a:pt x="252" y="871"/>
                    <a:pt x="251" y="887"/>
                  </a:cubicBezTo>
                  <a:cubicBezTo>
                    <a:pt x="250" y="903"/>
                    <a:pt x="264" y="933"/>
                    <a:pt x="251" y="947"/>
                  </a:cubicBezTo>
                  <a:cubicBezTo>
                    <a:pt x="238" y="961"/>
                    <a:pt x="197" y="965"/>
                    <a:pt x="176" y="972"/>
                  </a:cubicBezTo>
                  <a:cubicBezTo>
                    <a:pt x="155" y="979"/>
                    <a:pt x="143" y="982"/>
                    <a:pt x="126" y="987"/>
                  </a:cubicBezTo>
                  <a:cubicBezTo>
                    <a:pt x="109" y="992"/>
                    <a:pt x="89" y="989"/>
                    <a:pt x="71" y="1002"/>
                  </a:cubicBezTo>
                  <a:cubicBezTo>
                    <a:pt x="53" y="1015"/>
                    <a:pt x="27" y="1052"/>
                    <a:pt x="15" y="1067"/>
                  </a:cubicBezTo>
                  <a:cubicBezTo>
                    <a:pt x="3" y="1082"/>
                    <a:pt x="2" y="1087"/>
                    <a:pt x="0" y="1092"/>
                  </a:cubicBezTo>
                </a:path>
              </a:pathLst>
            </a:custGeom>
            <a:noFill/>
            <a:ln w="44450">
              <a:solidFill>
                <a:srgbClr val="FF0000"/>
              </a:solidFill>
              <a:prstDash val="dash"/>
              <a:round/>
              <a:headEnd/>
              <a:tailEnd/>
            </a:ln>
          </p:spPr>
          <p:txBody>
            <a:bodyPr/>
            <a:lstStyle/>
            <a:p>
              <a:endParaRPr lang="de-DE"/>
            </a:p>
          </p:txBody>
        </p:sp>
        <p:sp>
          <p:nvSpPr>
            <p:cNvPr id="84" name="Freeform 261"/>
            <p:cNvSpPr>
              <a:spLocks/>
            </p:cNvSpPr>
            <p:nvPr/>
          </p:nvSpPr>
          <p:spPr bwMode="auto">
            <a:xfrm>
              <a:off x="6562320" y="4599603"/>
              <a:ext cx="701444" cy="690708"/>
            </a:xfrm>
            <a:custGeom>
              <a:avLst/>
              <a:gdLst>
                <a:gd name="T0" fmla="*/ 2147483647 w 466"/>
                <a:gd name="T1" fmla="*/ 0 h 486"/>
                <a:gd name="T2" fmla="*/ 2147483647 w 466"/>
                <a:gd name="T3" fmla="*/ 2147483647 h 486"/>
                <a:gd name="T4" fmla="*/ 2147483647 w 466"/>
                <a:gd name="T5" fmla="*/ 2147483647 h 486"/>
                <a:gd name="T6" fmla="*/ 2147483647 w 466"/>
                <a:gd name="T7" fmla="*/ 2147483647 h 486"/>
                <a:gd name="T8" fmla="*/ 2147483647 w 466"/>
                <a:gd name="T9" fmla="*/ 2147483647 h 486"/>
                <a:gd name="T10" fmla="*/ 2147483647 w 466"/>
                <a:gd name="T11" fmla="*/ 2147483647 h 486"/>
                <a:gd name="T12" fmla="*/ 2147483647 w 466"/>
                <a:gd name="T13" fmla="*/ 2147483647 h 486"/>
                <a:gd name="T14" fmla="*/ 2147483647 w 466"/>
                <a:gd name="T15" fmla="*/ 2147483647 h 486"/>
                <a:gd name="T16" fmla="*/ 0 w 466"/>
                <a:gd name="T17" fmla="*/ 2147483647 h 48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66"/>
                <a:gd name="T28" fmla="*/ 0 h 486"/>
                <a:gd name="T29" fmla="*/ 466 w 466"/>
                <a:gd name="T30" fmla="*/ 486 h 48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66" h="486">
                  <a:moveTo>
                    <a:pt x="466" y="0"/>
                  </a:moveTo>
                  <a:cubicBezTo>
                    <a:pt x="457" y="31"/>
                    <a:pt x="448" y="62"/>
                    <a:pt x="436" y="80"/>
                  </a:cubicBezTo>
                  <a:cubicBezTo>
                    <a:pt x="424" y="98"/>
                    <a:pt x="409" y="86"/>
                    <a:pt x="396" y="110"/>
                  </a:cubicBezTo>
                  <a:cubicBezTo>
                    <a:pt x="383" y="134"/>
                    <a:pt x="378" y="190"/>
                    <a:pt x="356" y="225"/>
                  </a:cubicBezTo>
                  <a:cubicBezTo>
                    <a:pt x="334" y="260"/>
                    <a:pt x="294" y="296"/>
                    <a:pt x="266" y="321"/>
                  </a:cubicBezTo>
                  <a:cubicBezTo>
                    <a:pt x="238" y="346"/>
                    <a:pt x="209" y="359"/>
                    <a:pt x="186" y="376"/>
                  </a:cubicBezTo>
                  <a:cubicBezTo>
                    <a:pt x="163" y="393"/>
                    <a:pt x="144" y="412"/>
                    <a:pt x="126" y="426"/>
                  </a:cubicBezTo>
                  <a:cubicBezTo>
                    <a:pt x="108" y="440"/>
                    <a:pt x="101" y="451"/>
                    <a:pt x="80" y="461"/>
                  </a:cubicBezTo>
                  <a:cubicBezTo>
                    <a:pt x="59" y="471"/>
                    <a:pt x="10" y="483"/>
                    <a:pt x="0" y="486"/>
                  </a:cubicBezTo>
                </a:path>
              </a:pathLst>
            </a:custGeom>
            <a:noFill/>
            <a:ln w="44450">
              <a:solidFill>
                <a:srgbClr val="FF0000"/>
              </a:solidFill>
              <a:prstDash val="solid"/>
              <a:round/>
              <a:headEnd/>
              <a:tailEnd/>
            </a:ln>
          </p:spPr>
          <p:txBody>
            <a:bodyPr/>
            <a:lstStyle/>
            <a:p>
              <a:endParaRPr lang="de-DE"/>
            </a:p>
          </p:txBody>
        </p:sp>
        <p:sp>
          <p:nvSpPr>
            <p:cNvPr id="86" name="Oval 274"/>
            <p:cNvSpPr>
              <a:spLocks noChangeArrowheads="1"/>
            </p:cNvSpPr>
            <p:nvPr/>
          </p:nvSpPr>
          <p:spPr bwMode="auto">
            <a:xfrm>
              <a:off x="3252288" y="4771570"/>
              <a:ext cx="3275411" cy="1436843"/>
            </a:xfrm>
            <a:prstGeom prst="ellipse">
              <a:avLst/>
            </a:prstGeom>
            <a:noFill/>
            <a:ln w="31750">
              <a:solidFill>
                <a:srgbClr val="00741E"/>
              </a:solidFill>
              <a:round/>
              <a:headEnd/>
              <a:tailEnd/>
            </a:ln>
          </p:spPr>
          <p:txBody>
            <a:bodyPr wrap="none" anchor="ctr"/>
            <a:lstStyle/>
            <a:p>
              <a:endParaRPr lang="de-AT"/>
            </a:p>
          </p:txBody>
        </p:sp>
        <p:sp>
          <p:nvSpPr>
            <p:cNvPr id="88" name="Freeform 171"/>
            <p:cNvSpPr>
              <a:spLocks/>
            </p:cNvSpPr>
            <p:nvPr/>
          </p:nvSpPr>
          <p:spPr bwMode="auto">
            <a:xfrm>
              <a:off x="7230648" y="4559809"/>
              <a:ext cx="78273" cy="72482"/>
            </a:xfrm>
            <a:custGeom>
              <a:avLst/>
              <a:gdLst>
                <a:gd name="T0" fmla="*/ 0 w 156"/>
                <a:gd name="T1" fmla="*/ 642894 h 101"/>
                <a:gd name="T2" fmla="*/ 0 w 156"/>
                <a:gd name="T3" fmla="*/ 642894 h 101"/>
                <a:gd name="T4" fmla="*/ 0 w 156"/>
                <a:gd name="T5" fmla="*/ 0 h 101"/>
                <a:gd name="T6" fmla="*/ 0 w 156"/>
                <a:gd name="T7" fmla="*/ 642894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sp>
          <p:nvSpPr>
            <p:cNvPr id="89" name="Freeform 173"/>
            <p:cNvSpPr>
              <a:spLocks/>
            </p:cNvSpPr>
            <p:nvPr/>
          </p:nvSpPr>
          <p:spPr bwMode="auto">
            <a:xfrm>
              <a:off x="6491573" y="5229200"/>
              <a:ext cx="78273" cy="72481"/>
            </a:xfrm>
            <a:custGeom>
              <a:avLst/>
              <a:gdLst>
                <a:gd name="T0" fmla="*/ 0 w 155"/>
                <a:gd name="T1" fmla="*/ 642886 h 101"/>
                <a:gd name="T2" fmla="*/ 0 w 155"/>
                <a:gd name="T3" fmla="*/ 642886 h 101"/>
                <a:gd name="T4" fmla="*/ 0 w 155"/>
                <a:gd name="T5" fmla="*/ 0 h 101"/>
                <a:gd name="T6" fmla="*/ 0 w 155"/>
                <a:gd name="T7" fmla="*/ 642886 h 101"/>
                <a:gd name="T8" fmla="*/ 0 60000 65536"/>
                <a:gd name="T9" fmla="*/ 0 60000 65536"/>
                <a:gd name="T10" fmla="*/ 0 60000 65536"/>
                <a:gd name="T11" fmla="*/ 0 60000 65536"/>
                <a:gd name="T12" fmla="*/ 0 w 155"/>
                <a:gd name="T13" fmla="*/ 0 h 101"/>
                <a:gd name="T14" fmla="*/ 155 w 155"/>
                <a:gd name="T15" fmla="*/ 101 h 101"/>
              </a:gdLst>
              <a:ahLst/>
              <a:cxnLst>
                <a:cxn ang="T8">
                  <a:pos x="T0" y="T1"/>
                </a:cxn>
                <a:cxn ang="T9">
                  <a:pos x="T2" y="T3"/>
                </a:cxn>
                <a:cxn ang="T10">
                  <a:pos x="T4" y="T5"/>
                </a:cxn>
                <a:cxn ang="T11">
                  <a:pos x="T6" y="T7"/>
                </a:cxn>
              </a:cxnLst>
              <a:rect l="T12" t="T13" r="T14" b="T15"/>
              <a:pathLst>
                <a:path w="155" h="101">
                  <a:moveTo>
                    <a:pt x="0" y="101"/>
                  </a:moveTo>
                  <a:lnTo>
                    <a:pt x="155" y="101"/>
                  </a:lnTo>
                  <a:lnTo>
                    <a:pt x="77" y="0"/>
                  </a:lnTo>
                  <a:lnTo>
                    <a:pt x="0" y="101"/>
                  </a:lnTo>
                  <a:close/>
                </a:path>
              </a:pathLst>
            </a:custGeom>
            <a:solidFill>
              <a:srgbClr val="000000"/>
            </a:solidFill>
            <a:ln w="7938">
              <a:solidFill>
                <a:srgbClr val="000000"/>
              </a:solidFill>
              <a:round/>
              <a:headEnd/>
              <a:tailEnd/>
            </a:ln>
          </p:spPr>
          <p:txBody>
            <a:bodyPr/>
            <a:lstStyle/>
            <a:p>
              <a:endParaRPr lang="de-DE"/>
            </a:p>
          </p:txBody>
        </p:sp>
        <p:sp>
          <p:nvSpPr>
            <p:cNvPr id="90" name="Freeform 255"/>
            <p:cNvSpPr>
              <a:spLocks/>
            </p:cNvSpPr>
            <p:nvPr/>
          </p:nvSpPr>
          <p:spPr bwMode="auto">
            <a:xfrm>
              <a:off x="4594965" y="5283206"/>
              <a:ext cx="84294" cy="69639"/>
            </a:xfrm>
            <a:custGeom>
              <a:avLst/>
              <a:gdLst>
                <a:gd name="T0" fmla="*/ 0 w 156"/>
                <a:gd name="T1" fmla="*/ 2147483647 h 101"/>
                <a:gd name="T2" fmla="*/ 2147483647 w 156"/>
                <a:gd name="T3" fmla="*/ 2147483647 h 101"/>
                <a:gd name="T4" fmla="*/ 2147483647 w 156"/>
                <a:gd name="T5" fmla="*/ 0 h 101"/>
                <a:gd name="T6" fmla="*/ 0 w 156"/>
                <a:gd name="T7" fmla="*/ 2147483647 h 101"/>
                <a:gd name="T8" fmla="*/ 0 60000 65536"/>
                <a:gd name="T9" fmla="*/ 0 60000 65536"/>
                <a:gd name="T10" fmla="*/ 0 60000 65536"/>
                <a:gd name="T11" fmla="*/ 0 60000 65536"/>
                <a:gd name="T12" fmla="*/ 0 w 156"/>
                <a:gd name="T13" fmla="*/ 0 h 101"/>
                <a:gd name="T14" fmla="*/ 156 w 156"/>
                <a:gd name="T15" fmla="*/ 101 h 101"/>
              </a:gdLst>
              <a:ahLst/>
              <a:cxnLst>
                <a:cxn ang="T8">
                  <a:pos x="T0" y="T1"/>
                </a:cxn>
                <a:cxn ang="T9">
                  <a:pos x="T2" y="T3"/>
                </a:cxn>
                <a:cxn ang="T10">
                  <a:pos x="T4" y="T5"/>
                </a:cxn>
                <a:cxn ang="T11">
                  <a:pos x="T6" y="T7"/>
                </a:cxn>
              </a:cxnLst>
              <a:rect l="T12" t="T13" r="T14" b="T15"/>
              <a:pathLst>
                <a:path w="156" h="101">
                  <a:moveTo>
                    <a:pt x="0" y="101"/>
                  </a:moveTo>
                  <a:lnTo>
                    <a:pt x="156" y="101"/>
                  </a:lnTo>
                  <a:lnTo>
                    <a:pt x="78" y="0"/>
                  </a:lnTo>
                  <a:lnTo>
                    <a:pt x="0" y="101"/>
                  </a:lnTo>
                  <a:close/>
                </a:path>
              </a:pathLst>
            </a:custGeom>
            <a:solidFill>
              <a:srgbClr val="000000"/>
            </a:solidFill>
            <a:ln w="7938">
              <a:solidFill>
                <a:srgbClr val="000000"/>
              </a:solidFill>
              <a:round/>
              <a:headEnd/>
              <a:tailEnd/>
            </a:ln>
          </p:spPr>
          <p:txBody>
            <a:bodyPr/>
            <a:lstStyle/>
            <a:p>
              <a:endParaRPr lang="de-DE"/>
            </a:p>
          </p:txBody>
        </p:sp>
        <p:pic>
          <p:nvPicPr>
            <p:cNvPr id="92" name="Picture 2"/>
            <p:cNvPicPr>
              <a:picLocks noChangeAspect="1" noChangeArrowheads="1"/>
            </p:cNvPicPr>
            <p:nvPr/>
          </p:nvPicPr>
          <p:blipFill>
            <a:blip r:embed="rId3" cstate="print"/>
            <a:srcRect/>
            <a:stretch>
              <a:fillRect/>
            </a:stretch>
          </p:blipFill>
          <p:spPr bwMode="auto">
            <a:xfrm>
              <a:off x="4084688" y="3152811"/>
              <a:ext cx="451573" cy="562799"/>
            </a:xfrm>
            <a:prstGeom prst="rect">
              <a:avLst/>
            </a:prstGeom>
            <a:noFill/>
            <a:ln w="9525">
              <a:noFill/>
              <a:miter lim="800000"/>
              <a:headEnd/>
              <a:tailEnd/>
            </a:ln>
          </p:spPr>
        </p:pic>
      </p:grpSp>
      <p:grpSp>
        <p:nvGrpSpPr>
          <p:cNvPr id="256" name="Gruppieren 383"/>
          <p:cNvGrpSpPr>
            <a:grpSpLocks/>
          </p:cNvGrpSpPr>
          <p:nvPr/>
        </p:nvGrpSpPr>
        <p:grpSpPr bwMode="auto">
          <a:xfrm>
            <a:off x="611560" y="2852936"/>
            <a:ext cx="8014791" cy="3744416"/>
            <a:chOff x="100852" y="1539876"/>
            <a:chExt cx="8741525" cy="4062413"/>
          </a:xfrm>
        </p:grpSpPr>
        <p:sp>
          <p:nvSpPr>
            <p:cNvPr id="257" name="Line 4"/>
            <p:cNvSpPr>
              <a:spLocks noChangeShapeType="1"/>
            </p:cNvSpPr>
            <p:nvPr/>
          </p:nvSpPr>
          <p:spPr bwMode="auto">
            <a:xfrm>
              <a:off x="476250" y="1554163"/>
              <a:ext cx="3438525" cy="1587"/>
            </a:xfrm>
            <a:prstGeom prst="line">
              <a:avLst/>
            </a:prstGeom>
            <a:noFill/>
            <a:ln w="19050">
              <a:solidFill>
                <a:schemeClr val="bg1"/>
              </a:solidFill>
              <a:round/>
              <a:headEnd/>
              <a:tailEnd/>
            </a:ln>
          </p:spPr>
          <p:txBody>
            <a:bodyPr/>
            <a:lstStyle/>
            <a:p>
              <a:endParaRPr lang="de-DE"/>
            </a:p>
          </p:txBody>
        </p:sp>
        <p:sp>
          <p:nvSpPr>
            <p:cNvPr id="258" name="Line 5"/>
            <p:cNvSpPr>
              <a:spLocks noChangeShapeType="1"/>
            </p:cNvSpPr>
            <p:nvPr/>
          </p:nvSpPr>
          <p:spPr bwMode="auto">
            <a:xfrm>
              <a:off x="476250" y="1855788"/>
              <a:ext cx="3427413" cy="1587"/>
            </a:xfrm>
            <a:prstGeom prst="line">
              <a:avLst/>
            </a:prstGeom>
            <a:noFill/>
            <a:ln w="19050">
              <a:solidFill>
                <a:schemeClr val="bg1"/>
              </a:solidFill>
              <a:round/>
              <a:headEnd/>
              <a:tailEnd/>
            </a:ln>
          </p:spPr>
          <p:txBody>
            <a:bodyPr/>
            <a:lstStyle/>
            <a:p>
              <a:endParaRPr lang="de-DE"/>
            </a:p>
          </p:txBody>
        </p:sp>
        <p:sp>
          <p:nvSpPr>
            <p:cNvPr id="259" name="Freeform 6"/>
            <p:cNvSpPr>
              <a:spLocks/>
            </p:cNvSpPr>
            <p:nvPr/>
          </p:nvSpPr>
          <p:spPr bwMode="auto">
            <a:xfrm>
              <a:off x="407989" y="1657351"/>
              <a:ext cx="8434388" cy="3944938"/>
            </a:xfrm>
            <a:custGeom>
              <a:avLst/>
              <a:gdLst>
                <a:gd name="T0" fmla="*/ 4176708 w 15937"/>
                <a:gd name="T1" fmla="*/ 3195210 h 7456"/>
                <a:gd name="T2" fmla="*/ 3157405 w 15937"/>
                <a:gd name="T3" fmla="*/ 3070343 h 7456"/>
                <a:gd name="T4" fmla="*/ 2572603 w 15937"/>
                <a:gd name="T5" fmla="*/ 2888863 h 7456"/>
                <a:gd name="T6" fmla="*/ 2347679 w 15937"/>
                <a:gd name="T7" fmla="*/ 2919551 h 7456"/>
                <a:gd name="T8" fmla="*/ 2256650 w 15937"/>
                <a:gd name="T9" fmla="*/ 2962937 h 7456"/>
                <a:gd name="T10" fmla="*/ 1043118 w 15937"/>
                <a:gd name="T11" fmla="*/ 2712145 h 7456"/>
                <a:gd name="T12" fmla="*/ 404863 w 15937"/>
                <a:gd name="T13" fmla="*/ 2464528 h 7456"/>
                <a:gd name="T14" fmla="*/ 90499 w 15937"/>
                <a:gd name="T15" fmla="*/ 2274054 h 7456"/>
                <a:gd name="T16" fmla="*/ 189995 w 15937"/>
                <a:gd name="T17" fmla="*/ 1993633 h 7456"/>
                <a:gd name="T18" fmla="*/ 603855 w 15937"/>
                <a:gd name="T19" fmla="*/ 1920089 h 7456"/>
                <a:gd name="T20" fmla="*/ 611264 w 15937"/>
                <a:gd name="T21" fmla="*/ 1883581 h 7456"/>
                <a:gd name="T22" fmla="*/ 1019832 w 15937"/>
                <a:gd name="T23" fmla="*/ 1730672 h 7456"/>
                <a:gd name="T24" fmla="*/ 628729 w 15937"/>
                <a:gd name="T25" fmla="*/ 1220624 h 7456"/>
                <a:gd name="T26" fmla="*/ 414390 w 15937"/>
                <a:gd name="T27" fmla="*/ 990996 h 7456"/>
                <a:gd name="T28" fmla="*/ 357762 w 15937"/>
                <a:gd name="T29" fmla="*/ 441795 h 7456"/>
                <a:gd name="T30" fmla="*/ 297429 w 15937"/>
                <a:gd name="T31" fmla="*/ 430155 h 7456"/>
                <a:gd name="T32" fmla="*/ 26991 w 15937"/>
                <a:gd name="T33" fmla="*/ 162432 h 7456"/>
                <a:gd name="T34" fmla="*/ 268321 w 15937"/>
                <a:gd name="T35" fmla="*/ 116401 h 7456"/>
                <a:gd name="T36" fmla="*/ 665246 w 15937"/>
                <a:gd name="T37" fmla="*/ 239151 h 7456"/>
                <a:gd name="T38" fmla="*/ 1228879 w 15937"/>
                <a:gd name="T39" fmla="*/ 442324 h 7456"/>
                <a:gd name="T40" fmla="*/ 1663909 w 15937"/>
                <a:gd name="T41" fmla="*/ 490472 h 7456"/>
                <a:gd name="T42" fmla="*/ 2501685 w 15937"/>
                <a:gd name="T43" fmla="*/ 179893 h 7456"/>
                <a:gd name="T44" fmla="*/ 2625526 w 15937"/>
                <a:gd name="T45" fmla="*/ 296823 h 7456"/>
                <a:gd name="T46" fmla="*/ 2846745 w 15937"/>
                <a:gd name="T47" fmla="*/ 287828 h 7456"/>
                <a:gd name="T48" fmla="*/ 3038857 w 15937"/>
                <a:gd name="T49" fmla="*/ 352907 h 7456"/>
                <a:gd name="T50" fmla="*/ 3232027 w 15937"/>
                <a:gd name="T51" fmla="*/ 415340 h 7456"/>
                <a:gd name="T52" fmla="*/ 3644299 w 15937"/>
                <a:gd name="T53" fmla="*/ 618513 h 7456"/>
                <a:gd name="T54" fmla="*/ 3924264 w 15937"/>
                <a:gd name="T55" fmla="*/ 925389 h 7456"/>
                <a:gd name="T56" fmla="*/ 4403220 w 15937"/>
                <a:gd name="T57" fmla="*/ 977240 h 7456"/>
                <a:gd name="T58" fmla="*/ 4645080 w 15937"/>
                <a:gd name="T59" fmla="*/ 804755 h 7456"/>
                <a:gd name="T60" fmla="*/ 5089636 w 15937"/>
                <a:gd name="T61" fmla="*/ 398409 h 7456"/>
                <a:gd name="T62" fmla="*/ 5497674 w 15937"/>
                <a:gd name="T63" fmla="*/ 488355 h 7456"/>
                <a:gd name="T64" fmla="*/ 5942759 w 15937"/>
                <a:gd name="T65" fmla="*/ 547614 h 7456"/>
                <a:gd name="T66" fmla="*/ 6079830 w 15937"/>
                <a:gd name="T67" fmla="*/ 746025 h 7456"/>
                <a:gd name="T68" fmla="*/ 6150748 w 15937"/>
                <a:gd name="T69" fmla="*/ 696290 h 7456"/>
                <a:gd name="T70" fmla="*/ 6219548 w 15937"/>
                <a:gd name="T71" fmla="*/ 679359 h 7456"/>
                <a:gd name="T72" fmla="*/ 6270354 w 15937"/>
                <a:gd name="T73" fmla="*/ 647084 h 7456"/>
                <a:gd name="T74" fmla="*/ 6291524 w 15937"/>
                <a:gd name="T75" fmla="*/ 617984 h 7456"/>
                <a:gd name="T76" fmla="*/ 6410601 w 15937"/>
                <a:gd name="T77" fmla="*/ 563487 h 7456"/>
                <a:gd name="T78" fmla="*/ 6822874 w 15937"/>
                <a:gd name="T79" fmla="*/ 708459 h 7456"/>
                <a:gd name="T80" fmla="*/ 7230912 w 15937"/>
                <a:gd name="T81" fmla="*/ 517456 h 7456"/>
                <a:gd name="T82" fmla="*/ 7752207 w 15937"/>
                <a:gd name="T83" fmla="*/ 597878 h 7456"/>
                <a:gd name="T84" fmla="*/ 8224283 w 15937"/>
                <a:gd name="T85" fmla="*/ 1061895 h 7456"/>
                <a:gd name="T86" fmla="*/ 8116319 w 15937"/>
                <a:gd name="T87" fmla="*/ 1631202 h 7456"/>
                <a:gd name="T88" fmla="*/ 8262387 w 15937"/>
                <a:gd name="T89" fmla="*/ 2355535 h 7456"/>
                <a:gd name="T90" fmla="*/ 8015235 w 15937"/>
                <a:gd name="T91" fmla="*/ 2576168 h 7456"/>
                <a:gd name="T92" fmla="*/ 7684994 w 15937"/>
                <a:gd name="T93" fmla="*/ 2774578 h 7456"/>
                <a:gd name="T94" fmla="*/ 7586557 w 15937"/>
                <a:gd name="T95" fmla="*/ 3005264 h 7456"/>
                <a:gd name="T96" fmla="*/ 7561683 w 15937"/>
                <a:gd name="T97" fmla="*/ 3054470 h 7456"/>
                <a:gd name="T98" fmla="*/ 7543689 w 15937"/>
                <a:gd name="T99" fmla="*/ 3175104 h 7456"/>
                <a:gd name="T100" fmla="*/ 7204451 w 15937"/>
                <a:gd name="T101" fmla="*/ 3279336 h 7456"/>
                <a:gd name="T102" fmla="*/ 7007047 w 15937"/>
                <a:gd name="T103" fmla="*/ 3542296 h 7456"/>
                <a:gd name="T104" fmla="*/ 6621765 w 15937"/>
                <a:gd name="T105" fmla="*/ 3933298 h 7456"/>
                <a:gd name="T106" fmla="*/ 6556669 w 15937"/>
                <a:gd name="T107" fmla="*/ 3753405 h 7456"/>
                <a:gd name="T108" fmla="*/ 6490515 w 15937"/>
                <a:gd name="T109" fmla="*/ 3675628 h 7456"/>
                <a:gd name="T110" fmla="*/ 6224840 w 15937"/>
                <a:gd name="T111" fmla="*/ 3681977 h 7456"/>
                <a:gd name="T112" fmla="*/ 5988802 w 15937"/>
                <a:gd name="T113" fmla="*/ 3573513 h 7456"/>
                <a:gd name="T114" fmla="*/ 5720481 w 15937"/>
                <a:gd name="T115" fmla="*/ 3611079 h 7456"/>
                <a:gd name="T116" fmla="*/ 5392886 w 15937"/>
                <a:gd name="T117" fmla="*/ 3557640 h 7456"/>
                <a:gd name="T118" fmla="*/ 5242584 w 15937"/>
                <a:gd name="T119" fmla="*/ 3595735 h 7456"/>
                <a:gd name="T120" fmla="*/ 5100749 w 15937"/>
                <a:gd name="T121" fmla="*/ 3436477 h 745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5937"/>
                <a:gd name="T184" fmla="*/ 0 h 7456"/>
                <a:gd name="T185" fmla="*/ 15937 w 15937"/>
                <a:gd name="T186" fmla="*/ 7456 h 745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5937" h="7456">
                  <a:moveTo>
                    <a:pt x="9591" y="6401"/>
                  </a:moveTo>
                  <a:lnTo>
                    <a:pt x="9222" y="6231"/>
                  </a:lnTo>
                  <a:lnTo>
                    <a:pt x="8936" y="6361"/>
                  </a:lnTo>
                  <a:lnTo>
                    <a:pt x="8592" y="6231"/>
                  </a:lnTo>
                  <a:lnTo>
                    <a:pt x="8320" y="6007"/>
                  </a:lnTo>
                  <a:lnTo>
                    <a:pt x="8320" y="5999"/>
                  </a:lnTo>
                  <a:lnTo>
                    <a:pt x="7892" y="6039"/>
                  </a:lnTo>
                  <a:lnTo>
                    <a:pt x="7740" y="5999"/>
                  </a:lnTo>
                  <a:lnTo>
                    <a:pt x="7516" y="6141"/>
                  </a:lnTo>
                  <a:lnTo>
                    <a:pt x="7386" y="5978"/>
                  </a:lnTo>
                  <a:lnTo>
                    <a:pt x="6951" y="5948"/>
                  </a:lnTo>
                  <a:lnTo>
                    <a:pt x="6342" y="5746"/>
                  </a:lnTo>
                  <a:lnTo>
                    <a:pt x="6079" y="5724"/>
                  </a:lnTo>
                  <a:lnTo>
                    <a:pt x="5966" y="5803"/>
                  </a:lnTo>
                  <a:lnTo>
                    <a:pt x="5865" y="5662"/>
                  </a:lnTo>
                  <a:lnTo>
                    <a:pt x="5662" y="5702"/>
                  </a:lnTo>
                  <a:lnTo>
                    <a:pt x="5488" y="5521"/>
                  </a:lnTo>
                  <a:lnTo>
                    <a:pt x="5205" y="5612"/>
                  </a:lnTo>
                  <a:lnTo>
                    <a:pt x="5032" y="5594"/>
                  </a:lnTo>
                  <a:lnTo>
                    <a:pt x="5014" y="5582"/>
                  </a:lnTo>
                  <a:lnTo>
                    <a:pt x="4861" y="5460"/>
                  </a:lnTo>
                  <a:lnTo>
                    <a:pt x="4861" y="5448"/>
                  </a:lnTo>
                  <a:lnTo>
                    <a:pt x="4777" y="5369"/>
                  </a:lnTo>
                  <a:lnTo>
                    <a:pt x="4658" y="5510"/>
                  </a:lnTo>
                  <a:lnTo>
                    <a:pt x="4517" y="5470"/>
                  </a:lnTo>
                  <a:lnTo>
                    <a:pt x="4503" y="5480"/>
                  </a:lnTo>
                  <a:lnTo>
                    <a:pt x="4474" y="5497"/>
                  </a:lnTo>
                  <a:lnTo>
                    <a:pt x="4436" y="5518"/>
                  </a:lnTo>
                  <a:lnTo>
                    <a:pt x="4393" y="5541"/>
                  </a:lnTo>
                  <a:lnTo>
                    <a:pt x="4350" y="5563"/>
                  </a:lnTo>
                  <a:lnTo>
                    <a:pt x="4310" y="5582"/>
                  </a:lnTo>
                  <a:lnTo>
                    <a:pt x="4293" y="5590"/>
                  </a:lnTo>
                  <a:lnTo>
                    <a:pt x="4280" y="5596"/>
                  </a:lnTo>
                  <a:lnTo>
                    <a:pt x="4270" y="5599"/>
                  </a:lnTo>
                  <a:lnTo>
                    <a:pt x="4264" y="5600"/>
                  </a:lnTo>
                  <a:lnTo>
                    <a:pt x="3764" y="5644"/>
                  </a:lnTo>
                  <a:lnTo>
                    <a:pt x="3358" y="5308"/>
                  </a:lnTo>
                  <a:lnTo>
                    <a:pt x="3351" y="5289"/>
                  </a:lnTo>
                  <a:lnTo>
                    <a:pt x="3024" y="5205"/>
                  </a:lnTo>
                  <a:lnTo>
                    <a:pt x="2608" y="5137"/>
                  </a:lnTo>
                  <a:lnTo>
                    <a:pt x="2214" y="5115"/>
                  </a:lnTo>
                  <a:lnTo>
                    <a:pt x="1971" y="5126"/>
                  </a:lnTo>
                  <a:lnTo>
                    <a:pt x="1644" y="5086"/>
                  </a:lnTo>
                  <a:lnTo>
                    <a:pt x="1634" y="5086"/>
                  </a:lnTo>
                  <a:lnTo>
                    <a:pt x="1424" y="5014"/>
                  </a:lnTo>
                  <a:lnTo>
                    <a:pt x="1087" y="5003"/>
                  </a:lnTo>
                  <a:lnTo>
                    <a:pt x="1007" y="4811"/>
                  </a:lnTo>
                  <a:lnTo>
                    <a:pt x="996" y="4800"/>
                  </a:lnTo>
                  <a:lnTo>
                    <a:pt x="765" y="4658"/>
                  </a:lnTo>
                  <a:lnTo>
                    <a:pt x="561" y="4648"/>
                  </a:lnTo>
                  <a:lnTo>
                    <a:pt x="438" y="4731"/>
                  </a:lnTo>
                  <a:lnTo>
                    <a:pt x="156" y="4535"/>
                  </a:lnTo>
                  <a:lnTo>
                    <a:pt x="157" y="4477"/>
                  </a:lnTo>
                  <a:lnTo>
                    <a:pt x="160" y="4418"/>
                  </a:lnTo>
                  <a:lnTo>
                    <a:pt x="166" y="4358"/>
                  </a:lnTo>
                  <a:lnTo>
                    <a:pt x="171" y="4298"/>
                  </a:lnTo>
                  <a:lnTo>
                    <a:pt x="176" y="4238"/>
                  </a:lnTo>
                  <a:lnTo>
                    <a:pt x="180" y="4179"/>
                  </a:lnTo>
                  <a:lnTo>
                    <a:pt x="184" y="4120"/>
                  </a:lnTo>
                  <a:lnTo>
                    <a:pt x="185" y="4060"/>
                  </a:lnTo>
                  <a:lnTo>
                    <a:pt x="347" y="4112"/>
                  </a:lnTo>
                  <a:lnTo>
                    <a:pt x="347" y="4101"/>
                  </a:lnTo>
                  <a:lnTo>
                    <a:pt x="359" y="3768"/>
                  </a:lnTo>
                  <a:lnTo>
                    <a:pt x="772" y="3532"/>
                  </a:lnTo>
                  <a:lnTo>
                    <a:pt x="924" y="3655"/>
                  </a:lnTo>
                  <a:lnTo>
                    <a:pt x="1090" y="3691"/>
                  </a:lnTo>
                  <a:lnTo>
                    <a:pt x="1107" y="3674"/>
                  </a:lnTo>
                  <a:lnTo>
                    <a:pt x="1121" y="3658"/>
                  </a:lnTo>
                  <a:lnTo>
                    <a:pt x="1132" y="3644"/>
                  </a:lnTo>
                  <a:lnTo>
                    <a:pt x="1141" y="3629"/>
                  </a:lnTo>
                  <a:lnTo>
                    <a:pt x="1144" y="3622"/>
                  </a:lnTo>
                  <a:lnTo>
                    <a:pt x="1148" y="3613"/>
                  </a:lnTo>
                  <a:lnTo>
                    <a:pt x="1150" y="3605"/>
                  </a:lnTo>
                  <a:lnTo>
                    <a:pt x="1152" y="3595"/>
                  </a:lnTo>
                  <a:lnTo>
                    <a:pt x="1154" y="3585"/>
                  </a:lnTo>
                  <a:lnTo>
                    <a:pt x="1155" y="3573"/>
                  </a:lnTo>
                  <a:lnTo>
                    <a:pt x="1155" y="3560"/>
                  </a:lnTo>
                  <a:lnTo>
                    <a:pt x="1156" y="3546"/>
                  </a:lnTo>
                  <a:lnTo>
                    <a:pt x="1510" y="3452"/>
                  </a:lnTo>
                  <a:lnTo>
                    <a:pt x="1724" y="3474"/>
                  </a:lnTo>
                  <a:lnTo>
                    <a:pt x="1786" y="3372"/>
                  </a:lnTo>
                  <a:lnTo>
                    <a:pt x="1786" y="3343"/>
                  </a:lnTo>
                  <a:lnTo>
                    <a:pt x="1927" y="3281"/>
                  </a:lnTo>
                  <a:lnTo>
                    <a:pt x="1927" y="3271"/>
                  </a:lnTo>
                  <a:lnTo>
                    <a:pt x="1938" y="3141"/>
                  </a:lnTo>
                  <a:lnTo>
                    <a:pt x="1662" y="2938"/>
                  </a:lnTo>
                  <a:lnTo>
                    <a:pt x="1655" y="2938"/>
                  </a:lnTo>
                  <a:lnTo>
                    <a:pt x="1482" y="2894"/>
                  </a:lnTo>
                  <a:lnTo>
                    <a:pt x="1420" y="2713"/>
                  </a:lnTo>
                  <a:lnTo>
                    <a:pt x="1217" y="2572"/>
                  </a:lnTo>
                  <a:lnTo>
                    <a:pt x="1188" y="2307"/>
                  </a:lnTo>
                  <a:lnTo>
                    <a:pt x="1188" y="2296"/>
                  </a:lnTo>
                  <a:lnTo>
                    <a:pt x="1126" y="2133"/>
                  </a:lnTo>
                  <a:lnTo>
                    <a:pt x="1149" y="2053"/>
                  </a:lnTo>
                  <a:lnTo>
                    <a:pt x="963" y="1952"/>
                  </a:lnTo>
                  <a:lnTo>
                    <a:pt x="884" y="1963"/>
                  </a:lnTo>
                  <a:lnTo>
                    <a:pt x="783" y="1880"/>
                  </a:lnTo>
                  <a:lnTo>
                    <a:pt x="783" y="1873"/>
                  </a:lnTo>
                  <a:lnTo>
                    <a:pt x="834" y="1822"/>
                  </a:lnTo>
                  <a:lnTo>
                    <a:pt x="590" y="1576"/>
                  </a:lnTo>
                  <a:lnTo>
                    <a:pt x="388" y="1231"/>
                  </a:lnTo>
                  <a:lnTo>
                    <a:pt x="692" y="847"/>
                  </a:lnTo>
                  <a:lnTo>
                    <a:pt x="687" y="843"/>
                  </a:lnTo>
                  <a:lnTo>
                    <a:pt x="682" y="839"/>
                  </a:lnTo>
                  <a:lnTo>
                    <a:pt x="676" y="835"/>
                  </a:lnTo>
                  <a:lnTo>
                    <a:pt x="670" y="832"/>
                  </a:lnTo>
                  <a:lnTo>
                    <a:pt x="655" y="827"/>
                  </a:lnTo>
                  <a:lnTo>
                    <a:pt x="639" y="822"/>
                  </a:lnTo>
                  <a:lnTo>
                    <a:pt x="621" y="819"/>
                  </a:lnTo>
                  <a:lnTo>
                    <a:pt x="603" y="816"/>
                  </a:lnTo>
                  <a:lnTo>
                    <a:pt x="583" y="814"/>
                  </a:lnTo>
                  <a:lnTo>
                    <a:pt x="562" y="813"/>
                  </a:lnTo>
                  <a:lnTo>
                    <a:pt x="522" y="813"/>
                  </a:lnTo>
                  <a:lnTo>
                    <a:pt x="483" y="813"/>
                  </a:lnTo>
                  <a:lnTo>
                    <a:pt x="446" y="814"/>
                  </a:lnTo>
                  <a:lnTo>
                    <a:pt x="417" y="815"/>
                  </a:lnTo>
                  <a:lnTo>
                    <a:pt x="236" y="511"/>
                  </a:lnTo>
                  <a:lnTo>
                    <a:pt x="134" y="340"/>
                  </a:lnTo>
                  <a:lnTo>
                    <a:pt x="51" y="307"/>
                  </a:lnTo>
                  <a:lnTo>
                    <a:pt x="0" y="260"/>
                  </a:lnTo>
                  <a:lnTo>
                    <a:pt x="0" y="253"/>
                  </a:lnTo>
                  <a:lnTo>
                    <a:pt x="84" y="191"/>
                  </a:lnTo>
                  <a:lnTo>
                    <a:pt x="22" y="60"/>
                  </a:lnTo>
                  <a:lnTo>
                    <a:pt x="22" y="50"/>
                  </a:lnTo>
                  <a:lnTo>
                    <a:pt x="366" y="0"/>
                  </a:lnTo>
                  <a:lnTo>
                    <a:pt x="507" y="220"/>
                  </a:lnTo>
                  <a:lnTo>
                    <a:pt x="518" y="220"/>
                  </a:lnTo>
                  <a:lnTo>
                    <a:pt x="692" y="268"/>
                  </a:lnTo>
                  <a:lnTo>
                    <a:pt x="700" y="268"/>
                  </a:lnTo>
                  <a:lnTo>
                    <a:pt x="801" y="340"/>
                  </a:lnTo>
                  <a:lnTo>
                    <a:pt x="996" y="279"/>
                  </a:lnTo>
                  <a:lnTo>
                    <a:pt x="1076" y="420"/>
                  </a:lnTo>
                  <a:lnTo>
                    <a:pt x="1257" y="452"/>
                  </a:lnTo>
                  <a:lnTo>
                    <a:pt x="1380" y="408"/>
                  </a:lnTo>
                  <a:lnTo>
                    <a:pt x="1724" y="481"/>
                  </a:lnTo>
                  <a:lnTo>
                    <a:pt x="1815" y="673"/>
                  </a:lnTo>
                  <a:lnTo>
                    <a:pt x="1967" y="746"/>
                  </a:lnTo>
                  <a:lnTo>
                    <a:pt x="2051" y="836"/>
                  </a:lnTo>
                  <a:lnTo>
                    <a:pt x="2162" y="887"/>
                  </a:lnTo>
                  <a:lnTo>
                    <a:pt x="2322" y="836"/>
                  </a:lnTo>
                  <a:lnTo>
                    <a:pt x="2445" y="967"/>
                  </a:lnTo>
                  <a:lnTo>
                    <a:pt x="2778" y="1140"/>
                  </a:lnTo>
                  <a:lnTo>
                    <a:pt x="2822" y="988"/>
                  </a:lnTo>
                  <a:lnTo>
                    <a:pt x="2992" y="967"/>
                  </a:lnTo>
                  <a:lnTo>
                    <a:pt x="3003" y="967"/>
                  </a:lnTo>
                  <a:lnTo>
                    <a:pt x="3042" y="1029"/>
                  </a:lnTo>
                  <a:lnTo>
                    <a:pt x="3144" y="927"/>
                  </a:lnTo>
                  <a:lnTo>
                    <a:pt x="3742" y="847"/>
                  </a:lnTo>
                  <a:lnTo>
                    <a:pt x="3865" y="785"/>
                  </a:lnTo>
                  <a:lnTo>
                    <a:pt x="3865" y="553"/>
                  </a:lnTo>
                  <a:lnTo>
                    <a:pt x="3995" y="369"/>
                  </a:lnTo>
                  <a:lnTo>
                    <a:pt x="4199" y="340"/>
                  </a:lnTo>
                  <a:lnTo>
                    <a:pt x="4282" y="441"/>
                  </a:lnTo>
                  <a:lnTo>
                    <a:pt x="4727" y="340"/>
                  </a:lnTo>
                  <a:lnTo>
                    <a:pt x="4901" y="583"/>
                  </a:lnTo>
                  <a:lnTo>
                    <a:pt x="4910" y="582"/>
                  </a:lnTo>
                  <a:lnTo>
                    <a:pt x="4921" y="580"/>
                  </a:lnTo>
                  <a:lnTo>
                    <a:pt x="4931" y="576"/>
                  </a:lnTo>
                  <a:lnTo>
                    <a:pt x="4941" y="572"/>
                  </a:lnTo>
                  <a:lnTo>
                    <a:pt x="4952" y="567"/>
                  </a:lnTo>
                  <a:lnTo>
                    <a:pt x="4961" y="561"/>
                  </a:lnTo>
                  <a:lnTo>
                    <a:pt x="4972" y="554"/>
                  </a:lnTo>
                  <a:lnTo>
                    <a:pt x="4983" y="547"/>
                  </a:lnTo>
                  <a:lnTo>
                    <a:pt x="5021" y="517"/>
                  </a:lnTo>
                  <a:lnTo>
                    <a:pt x="5053" y="492"/>
                  </a:lnTo>
                  <a:lnTo>
                    <a:pt x="5274" y="511"/>
                  </a:lnTo>
                  <a:lnTo>
                    <a:pt x="5326" y="526"/>
                  </a:lnTo>
                  <a:lnTo>
                    <a:pt x="5379" y="544"/>
                  </a:lnTo>
                  <a:lnTo>
                    <a:pt x="5431" y="561"/>
                  </a:lnTo>
                  <a:lnTo>
                    <a:pt x="5483" y="579"/>
                  </a:lnTo>
                  <a:lnTo>
                    <a:pt x="5535" y="596"/>
                  </a:lnTo>
                  <a:lnTo>
                    <a:pt x="5587" y="614"/>
                  </a:lnTo>
                  <a:lnTo>
                    <a:pt x="5639" y="632"/>
                  </a:lnTo>
                  <a:lnTo>
                    <a:pt x="5690" y="649"/>
                  </a:lnTo>
                  <a:lnTo>
                    <a:pt x="5742" y="667"/>
                  </a:lnTo>
                  <a:lnTo>
                    <a:pt x="5795" y="685"/>
                  </a:lnTo>
                  <a:lnTo>
                    <a:pt x="5847" y="702"/>
                  </a:lnTo>
                  <a:lnTo>
                    <a:pt x="5899" y="719"/>
                  </a:lnTo>
                  <a:lnTo>
                    <a:pt x="5951" y="736"/>
                  </a:lnTo>
                  <a:lnTo>
                    <a:pt x="6003" y="753"/>
                  </a:lnTo>
                  <a:lnTo>
                    <a:pt x="6055" y="769"/>
                  </a:lnTo>
                  <a:lnTo>
                    <a:pt x="6107" y="785"/>
                  </a:lnTo>
                  <a:lnTo>
                    <a:pt x="6278" y="735"/>
                  </a:lnTo>
                  <a:lnTo>
                    <a:pt x="6288" y="735"/>
                  </a:lnTo>
                  <a:lnTo>
                    <a:pt x="6389" y="746"/>
                  </a:lnTo>
                  <a:lnTo>
                    <a:pt x="6513" y="898"/>
                  </a:lnTo>
                  <a:lnTo>
                    <a:pt x="6796" y="909"/>
                  </a:lnTo>
                  <a:lnTo>
                    <a:pt x="6879" y="1169"/>
                  </a:lnTo>
                  <a:lnTo>
                    <a:pt x="6886" y="1169"/>
                  </a:lnTo>
                  <a:lnTo>
                    <a:pt x="6958" y="1303"/>
                  </a:lnTo>
                  <a:lnTo>
                    <a:pt x="6969" y="1303"/>
                  </a:lnTo>
                  <a:lnTo>
                    <a:pt x="7172" y="1383"/>
                  </a:lnTo>
                  <a:lnTo>
                    <a:pt x="7223" y="1365"/>
                  </a:lnTo>
                  <a:lnTo>
                    <a:pt x="7324" y="1467"/>
                  </a:lnTo>
                  <a:lnTo>
                    <a:pt x="7415" y="1626"/>
                  </a:lnTo>
                  <a:lnTo>
                    <a:pt x="7415" y="1749"/>
                  </a:lnTo>
                  <a:lnTo>
                    <a:pt x="7476" y="1822"/>
                  </a:lnTo>
                  <a:lnTo>
                    <a:pt x="7476" y="1829"/>
                  </a:lnTo>
                  <a:lnTo>
                    <a:pt x="7596" y="2068"/>
                  </a:lnTo>
                  <a:lnTo>
                    <a:pt x="7665" y="2141"/>
                  </a:lnTo>
                  <a:lnTo>
                    <a:pt x="7995" y="2126"/>
                  </a:lnTo>
                  <a:lnTo>
                    <a:pt x="8179" y="1927"/>
                  </a:lnTo>
                  <a:lnTo>
                    <a:pt x="8320" y="1847"/>
                  </a:lnTo>
                  <a:lnTo>
                    <a:pt x="8451" y="1886"/>
                  </a:lnTo>
                  <a:lnTo>
                    <a:pt x="8451" y="1876"/>
                  </a:lnTo>
                  <a:lnTo>
                    <a:pt x="8472" y="1706"/>
                  </a:lnTo>
                  <a:lnTo>
                    <a:pt x="8838" y="1594"/>
                  </a:lnTo>
                  <a:lnTo>
                    <a:pt x="8846" y="1594"/>
                  </a:lnTo>
                  <a:lnTo>
                    <a:pt x="8777" y="1532"/>
                  </a:lnTo>
                  <a:lnTo>
                    <a:pt x="8777" y="1521"/>
                  </a:lnTo>
                  <a:lnTo>
                    <a:pt x="8838" y="1267"/>
                  </a:lnTo>
                  <a:lnTo>
                    <a:pt x="8929" y="1199"/>
                  </a:lnTo>
                  <a:lnTo>
                    <a:pt x="9233" y="1187"/>
                  </a:lnTo>
                  <a:lnTo>
                    <a:pt x="9374" y="973"/>
                  </a:lnTo>
                  <a:lnTo>
                    <a:pt x="9414" y="945"/>
                  </a:lnTo>
                  <a:lnTo>
                    <a:pt x="9639" y="923"/>
                  </a:lnTo>
                  <a:lnTo>
                    <a:pt x="9617" y="753"/>
                  </a:lnTo>
                  <a:lnTo>
                    <a:pt x="9628" y="753"/>
                  </a:lnTo>
                  <a:lnTo>
                    <a:pt x="9882" y="761"/>
                  </a:lnTo>
                  <a:lnTo>
                    <a:pt x="10124" y="517"/>
                  </a:lnTo>
                  <a:lnTo>
                    <a:pt x="10135" y="506"/>
                  </a:lnTo>
                  <a:lnTo>
                    <a:pt x="10135" y="517"/>
                  </a:lnTo>
                  <a:lnTo>
                    <a:pt x="10338" y="996"/>
                  </a:lnTo>
                  <a:lnTo>
                    <a:pt x="10388" y="923"/>
                  </a:lnTo>
                  <a:lnTo>
                    <a:pt x="10512" y="996"/>
                  </a:lnTo>
                  <a:lnTo>
                    <a:pt x="10682" y="1014"/>
                  </a:lnTo>
                  <a:lnTo>
                    <a:pt x="10693" y="1014"/>
                  </a:lnTo>
                  <a:lnTo>
                    <a:pt x="10957" y="973"/>
                  </a:lnTo>
                  <a:lnTo>
                    <a:pt x="11077" y="1057"/>
                  </a:lnTo>
                  <a:lnTo>
                    <a:pt x="11221" y="1035"/>
                  </a:lnTo>
                  <a:lnTo>
                    <a:pt x="11229" y="1035"/>
                  </a:lnTo>
                  <a:lnTo>
                    <a:pt x="11331" y="1148"/>
                  </a:lnTo>
                  <a:lnTo>
                    <a:pt x="11331" y="1159"/>
                  </a:lnTo>
                  <a:lnTo>
                    <a:pt x="11373" y="1369"/>
                  </a:lnTo>
                  <a:lnTo>
                    <a:pt x="11381" y="1380"/>
                  </a:lnTo>
                  <a:lnTo>
                    <a:pt x="11443" y="1442"/>
                  </a:lnTo>
                  <a:lnTo>
                    <a:pt x="11465" y="1427"/>
                  </a:lnTo>
                  <a:lnTo>
                    <a:pt x="11488" y="1410"/>
                  </a:lnTo>
                  <a:lnTo>
                    <a:pt x="11512" y="1391"/>
                  </a:lnTo>
                  <a:lnTo>
                    <a:pt x="11536" y="1372"/>
                  </a:lnTo>
                  <a:lnTo>
                    <a:pt x="11561" y="1353"/>
                  </a:lnTo>
                  <a:lnTo>
                    <a:pt x="11585" y="1337"/>
                  </a:lnTo>
                  <a:lnTo>
                    <a:pt x="11598" y="1329"/>
                  </a:lnTo>
                  <a:lnTo>
                    <a:pt x="11610" y="1322"/>
                  </a:lnTo>
                  <a:lnTo>
                    <a:pt x="11622" y="1316"/>
                  </a:lnTo>
                  <a:lnTo>
                    <a:pt x="11635" y="1311"/>
                  </a:lnTo>
                  <a:lnTo>
                    <a:pt x="11646" y="1300"/>
                  </a:lnTo>
                  <a:lnTo>
                    <a:pt x="11667" y="1267"/>
                  </a:lnTo>
                  <a:lnTo>
                    <a:pt x="11689" y="1272"/>
                  </a:lnTo>
                  <a:lnTo>
                    <a:pt x="11711" y="1277"/>
                  </a:lnTo>
                  <a:lnTo>
                    <a:pt x="11732" y="1281"/>
                  </a:lnTo>
                  <a:lnTo>
                    <a:pt x="11752" y="1284"/>
                  </a:lnTo>
                  <a:lnTo>
                    <a:pt x="11772" y="1286"/>
                  </a:lnTo>
                  <a:lnTo>
                    <a:pt x="11794" y="1287"/>
                  </a:lnTo>
                  <a:lnTo>
                    <a:pt x="11815" y="1288"/>
                  </a:lnTo>
                  <a:lnTo>
                    <a:pt x="11837" y="1289"/>
                  </a:lnTo>
                  <a:lnTo>
                    <a:pt x="11842" y="1261"/>
                  </a:lnTo>
                  <a:lnTo>
                    <a:pt x="11846" y="1235"/>
                  </a:lnTo>
                  <a:lnTo>
                    <a:pt x="11848" y="1223"/>
                  </a:lnTo>
                  <a:lnTo>
                    <a:pt x="11851" y="1213"/>
                  </a:lnTo>
                  <a:lnTo>
                    <a:pt x="11855" y="1203"/>
                  </a:lnTo>
                  <a:lnTo>
                    <a:pt x="11860" y="1194"/>
                  </a:lnTo>
                  <a:lnTo>
                    <a:pt x="11865" y="1186"/>
                  </a:lnTo>
                  <a:lnTo>
                    <a:pt x="11871" y="1179"/>
                  </a:lnTo>
                  <a:lnTo>
                    <a:pt x="11879" y="1172"/>
                  </a:lnTo>
                  <a:lnTo>
                    <a:pt x="11888" y="1168"/>
                  </a:lnTo>
                  <a:lnTo>
                    <a:pt x="11898" y="1164"/>
                  </a:lnTo>
                  <a:lnTo>
                    <a:pt x="11910" y="1161"/>
                  </a:lnTo>
                  <a:lnTo>
                    <a:pt x="11923" y="1160"/>
                  </a:lnTo>
                  <a:lnTo>
                    <a:pt x="11939" y="1159"/>
                  </a:lnTo>
                  <a:lnTo>
                    <a:pt x="12012" y="1199"/>
                  </a:lnTo>
                  <a:lnTo>
                    <a:pt x="12012" y="1187"/>
                  </a:lnTo>
                  <a:lnTo>
                    <a:pt x="12113" y="1065"/>
                  </a:lnTo>
                  <a:lnTo>
                    <a:pt x="12113" y="1076"/>
                  </a:lnTo>
                  <a:lnTo>
                    <a:pt x="12124" y="1065"/>
                  </a:lnTo>
                  <a:lnTo>
                    <a:pt x="12254" y="1210"/>
                  </a:lnTo>
                  <a:lnTo>
                    <a:pt x="12265" y="1210"/>
                  </a:lnTo>
                  <a:lnTo>
                    <a:pt x="12631" y="1187"/>
                  </a:lnTo>
                  <a:lnTo>
                    <a:pt x="12892" y="1344"/>
                  </a:lnTo>
                  <a:lnTo>
                    <a:pt x="12892" y="1339"/>
                  </a:lnTo>
                  <a:lnTo>
                    <a:pt x="12899" y="1339"/>
                  </a:lnTo>
                  <a:lnTo>
                    <a:pt x="13004" y="1192"/>
                  </a:lnTo>
                  <a:lnTo>
                    <a:pt x="13004" y="1181"/>
                  </a:lnTo>
                  <a:lnTo>
                    <a:pt x="13240" y="1119"/>
                  </a:lnTo>
                  <a:lnTo>
                    <a:pt x="13645" y="1148"/>
                  </a:lnTo>
                  <a:lnTo>
                    <a:pt x="13645" y="1140"/>
                  </a:lnTo>
                  <a:lnTo>
                    <a:pt x="13663" y="978"/>
                  </a:lnTo>
                  <a:lnTo>
                    <a:pt x="13674" y="978"/>
                  </a:lnTo>
                  <a:lnTo>
                    <a:pt x="13899" y="877"/>
                  </a:lnTo>
                  <a:lnTo>
                    <a:pt x="14040" y="927"/>
                  </a:lnTo>
                  <a:lnTo>
                    <a:pt x="14069" y="916"/>
                  </a:lnTo>
                  <a:lnTo>
                    <a:pt x="14374" y="753"/>
                  </a:lnTo>
                  <a:lnTo>
                    <a:pt x="14475" y="996"/>
                  </a:lnTo>
                  <a:lnTo>
                    <a:pt x="14648" y="1130"/>
                  </a:lnTo>
                  <a:lnTo>
                    <a:pt x="14902" y="1300"/>
                  </a:lnTo>
                  <a:lnTo>
                    <a:pt x="15116" y="1347"/>
                  </a:lnTo>
                  <a:lnTo>
                    <a:pt x="15207" y="1470"/>
                  </a:lnTo>
                  <a:lnTo>
                    <a:pt x="15217" y="1470"/>
                  </a:lnTo>
                  <a:lnTo>
                    <a:pt x="15398" y="1855"/>
                  </a:lnTo>
                  <a:lnTo>
                    <a:pt x="15409" y="1855"/>
                  </a:lnTo>
                  <a:lnTo>
                    <a:pt x="15540" y="2007"/>
                  </a:lnTo>
                  <a:lnTo>
                    <a:pt x="15550" y="2007"/>
                  </a:lnTo>
                  <a:lnTo>
                    <a:pt x="15522" y="2373"/>
                  </a:lnTo>
                  <a:lnTo>
                    <a:pt x="15499" y="2554"/>
                  </a:lnTo>
                  <a:lnTo>
                    <a:pt x="15511" y="2554"/>
                  </a:lnTo>
                  <a:lnTo>
                    <a:pt x="15489" y="2879"/>
                  </a:lnTo>
                  <a:lnTo>
                    <a:pt x="15359" y="2930"/>
                  </a:lnTo>
                  <a:lnTo>
                    <a:pt x="15336" y="3083"/>
                  </a:lnTo>
                  <a:lnTo>
                    <a:pt x="15286" y="3347"/>
                  </a:lnTo>
                  <a:lnTo>
                    <a:pt x="15550" y="3459"/>
                  </a:lnTo>
                  <a:lnTo>
                    <a:pt x="15663" y="3611"/>
                  </a:lnTo>
                  <a:lnTo>
                    <a:pt x="15674" y="3611"/>
                  </a:lnTo>
                  <a:lnTo>
                    <a:pt x="15826" y="3985"/>
                  </a:lnTo>
                  <a:lnTo>
                    <a:pt x="15692" y="4108"/>
                  </a:lnTo>
                  <a:lnTo>
                    <a:pt x="15612" y="4452"/>
                  </a:lnTo>
                  <a:lnTo>
                    <a:pt x="15844" y="4492"/>
                  </a:lnTo>
                  <a:lnTo>
                    <a:pt x="15937" y="4594"/>
                  </a:lnTo>
                  <a:lnTo>
                    <a:pt x="15937" y="4604"/>
                  </a:lnTo>
                  <a:lnTo>
                    <a:pt x="15937" y="4594"/>
                  </a:lnTo>
                  <a:lnTo>
                    <a:pt x="15359" y="5112"/>
                  </a:lnTo>
                  <a:lnTo>
                    <a:pt x="15246" y="4981"/>
                  </a:lnTo>
                  <a:lnTo>
                    <a:pt x="15145" y="4869"/>
                  </a:lnTo>
                  <a:lnTo>
                    <a:pt x="15145" y="4880"/>
                  </a:lnTo>
                  <a:lnTo>
                    <a:pt x="14975" y="5032"/>
                  </a:lnTo>
                  <a:lnTo>
                    <a:pt x="14975" y="5174"/>
                  </a:lnTo>
                  <a:lnTo>
                    <a:pt x="14841" y="5071"/>
                  </a:lnTo>
                  <a:lnTo>
                    <a:pt x="14598" y="5089"/>
                  </a:lnTo>
                  <a:lnTo>
                    <a:pt x="14560" y="5166"/>
                  </a:lnTo>
                  <a:lnTo>
                    <a:pt x="14521" y="5244"/>
                  </a:lnTo>
                  <a:lnTo>
                    <a:pt x="14484" y="5322"/>
                  </a:lnTo>
                  <a:lnTo>
                    <a:pt x="14448" y="5401"/>
                  </a:lnTo>
                  <a:lnTo>
                    <a:pt x="14413" y="5480"/>
                  </a:lnTo>
                  <a:lnTo>
                    <a:pt x="14380" y="5560"/>
                  </a:lnTo>
                  <a:lnTo>
                    <a:pt x="14365" y="5600"/>
                  </a:lnTo>
                  <a:lnTo>
                    <a:pt x="14350" y="5641"/>
                  </a:lnTo>
                  <a:lnTo>
                    <a:pt x="14335" y="5680"/>
                  </a:lnTo>
                  <a:lnTo>
                    <a:pt x="14323" y="5720"/>
                  </a:lnTo>
                  <a:lnTo>
                    <a:pt x="14317" y="5724"/>
                  </a:lnTo>
                  <a:lnTo>
                    <a:pt x="14313" y="5728"/>
                  </a:lnTo>
                  <a:lnTo>
                    <a:pt x="14308" y="5734"/>
                  </a:lnTo>
                  <a:lnTo>
                    <a:pt x="14303" y="5740"/>
                  </a:lnTo>
                  <a:lnTo>
                    <a:pt x="14296" y="5755"/>
                  </a:lnTo>
                  <a:lnTo>
                    <a:pt x="14288" y="5773"/>
                  </a:lnTo>
                  <a:lnTo>
                    <a:pt x="14282" y="5793"/>
                  </a:lnTo>
                  <a:lnTo>
                    <a:pt x="14277" y="5814"/>
                  </a:lnTo>
                  <a:lnTo>
                    <a:pt x="14271" y="5838"/>
                  </a:lnTo>
                  <a:lnTo>
                    <a:pt x="14267" y="5862"/>
                  </a:lnTo>
                  <a:lnTo>
                    <a:pt x="14261" y="5911"/>
                  </a:lnTo>
                  <a:lnTo>
                    <a:pt x="14257" y="5959"/>
                  </a:lnTo>
                  <a:lnTo>
                    <a:pt x="14254" y="6001"/>
                  </a:lnTo>
                  <a:lnTo>
                    <a:pt x="14253" y="6035"/>
                  </a:lnTo>
                  <a:lnTo>
                    <a:pt x="14029" y="6166"/>
                  </a:lnTo>
                  <a:lnTo>
                    <a:pt x="13949" y="6115"/>
                  </a:lnTo>
                  <a:lnTo>
                    <a:pt x="13938" y="6115"/>
                  </a:lnTo>
                  <a:lnTo>
                    <a:pt x="13801" y="6177"/>
                  </a:lnTo>
                  <a:lnTo>
                    <a:pt x="13735" y="6148"/>
                  </a:lnTo>
                  <a:lnTo>
                    <a:pt x="13613" y="6198"/>
                  </a:lnTo>
                  <a:lnTo>
                    <a:pt x="13605" y="6198"/>
                  </a:lnTo>
                  <a:lnTo>
                    <a:pt x="13471" y="6420"/>
                  </a:lnTo>
                  <a:lnTo>
                    <a:pt x="13471" y="6492"/>
                  </a:lnTo>
                  <a:lnTo>
                    <a:pt x="13471" y="6503"/>
                  </a:lnTo>
                  <a:lnTo>
                    <a:pt x="13351" y="6561"/>
                  </a:lnTo>
                  <a:lnTo>
                    <a:pt x="13250" y="6695"/>
                  </a:lnTo>
                  <a:lnTo>
                    <a:pt x="13240" y="6695"/>
                  </a:lnTo>
                  <a:lnTo>
                    <a:pt x="12765" y="6796"/>
                  </a:lnTo>
                  <a:lnTo>
                    <a:pt x="12736" y="6858"/>
                  </a:lnTo>
                  <a:lnTo>
                    <a:pt x="12725" y="6865"/>
                  </a:lnTo>
                  <a:lnTo>
                    <a:pt x="12714" y="7101"/>
                  </a:lnTo>
                  <a:lnTo>
                    <a:pt x="12714" y="7111"/>
                  </a:lnTo>
                  <a:lnTo>
                    <a:pt x="12634" y="7456"/>
                  </a:lnTo>
                  <a:lnTo>
                    <a:pt x="12512" y="7434"/>
                  </a:lnTo>
                  <a:lnTo>
                    <a:pt x="12493" y="7384"/>
                  </a:lnTo>
                  <a:lnTo>
                    <a:pt x="12402" y="7129"/>
                  </a:lnTo>
                  <a:lnTo>
                    <a:pt x="12402" y="7124"/>
                  </a:lnTo>
                  <a:lnTo>
                    <a:pt x="12401" y="7119"/>
                  </a:lnTo>
                  <a:lnTo>
                    <a:pt x="12399" y="7112"/>
                  </a:lnTo>
                  <a:lnTo>
                    <a:pt x="12397" y="7106"/>
                  </a:lnTo>
                  <a:lnTo>
                    <a:pt x="12389" y="7094"/>
                  </a:lnTo>
                  <a:lnTo>
                    <a:pt x="12380" y="7080"/>
                  </a:lnTo>
                  <a:lnTo>
                    <a:pt x="12356" y="7054"/>
                  </a:lnTo>
                  <a:lnTo>
                    <a:pt x="12330" y="7025"/>
                  </a:lnTo>
                  <a:lnTo>
                    <a:pt x="12303" y="6998"/>
                  </a:lnTo>
                  <a:lnTo>
                    <a:pt x="12280" y="6972"/>
                  </a:lnTo>
                  <a:lnTo>
                    <a:pt x="12271" y="6959"/>
                  </a:lnTo>
                  <a:lnTo>
                    <a:pt x="12264" y="6947"/>
                  </a:lnTo>
                  <a:lnTo>
                    <a:pt x="12262" y="6942"/>
                  </a:lnTo>
                  <a:lnTo>
                    <a:pt x="12260" y="6937"/>
                  </a:lnTo>
                  <a:lnTo>
                    <a:pt x="12259" y="6931"/>
                  </a:lnTo>
                  <a:lnTo>
                    <a:pt x="12258" y="6927"/>
                  </a:lnTo>
                  <a:lnTo>
                    <a:pt x="12055" y="6977"/>
                  </a:lnTo>
                  <a:lnTo>
                    <a:pt x="11914" y="6948"/>
                  </a:lnTo>
                  <a:lnTo>
                    <a:pt x="11762" y="6959"/>
                  </a:lnTo>
                  <a:lnTo>
                    <a:pt x="11685" y="6793"/>
                  </a:lnTo>
                  <a:lnTo>
                    <a:pt x="11732" y="6735"/>
                  </a:lnTo>
                  <a:lnTo>
                    <a:pt x="11642" y="6655"/>
                  </a:lnTo>
                  <a:lnTo>
                    <a:pt x="11649" y="6662"/>
                  </a:lnTo>
                  <a:lnTo>
                    <a:pt x="11642" y="6662"/>
                  </a:lnTo>
                  <a:lnTo>
                    <a:pt x="11388" y="6745"/>
                  </a:lnTo>
                  <a:lnTo>
                    <a:pt x="11316" y="6754"/>
                  </a:lnTo>
                  <a:lnTo>
                    <a:pt x="11244" y="6763"/>
                  </a:lnTo>
                  <a:lnTo>
                    <a:pt x="11171" y="6773"/>
                  </a:lnTo>
                  <a:lnTo>
                    <a:pt x="11099" y="6782"/>
                  </a:lnTo>
                  <a:lnTo>
                    <a:pt x="11026" y="6793"/>
                  </a:lnTo>
                  <a:lnTo>
                    <a:pt x="10953" y="6804"/>
                  </a:lnTo>
                  <a:lnTo>
                    <a:pt x="10881" y="6814"/>
                  </a:lnTo>
                  <a:lnTo>
                    <a:pt x="10809" y="6825"/>
                  </a:lnTo>
                  <a:lnTo>
                    <a:pt x="10809" y="6814"/>
                  </a:lnTo>
                  <a:lnTo>
                    <a:pt x="10736" y="6724"/>
                  </a:lnTo>
                  <a:lnTo>
                    <a:pt x="10534" y="6763"/>
                  </a:lnTo>
                  <a:lnTo>
                    <a:pt x="10534" y="6757"/>
                  </a:lnTo>
                  <a:lnTo>
                    <a:pt x="10331" y="6786"/>
                  </a:lnTo>
                  <a:lnTo>
                    <a:pt x="10230" y="6713"/>
                  </a:lnTo>
                  <a:lnTo>
                    <a:pt x="10190" y="6724"/>
                  </a:lnTo>
                  <a:lnTo>
                    <a:pt x="10150" y="6735"/>
                  </a:lnTo>
                  <a:lnTo>
                    <a:pt x="10110" y="6745"/>
                  </a:lnTo>
                  <a:lnTo>
                    <a:pt x="10068" y="6756"/>
                  </a:lnTo>
                  <a:lnTo>
                    <a:pt x="10027" y="6766"/>
                  </a:lnTo>
                  <a:lnTo>
                    <a:pt x="9986" y="6777"/>
                  </a:lnTo>
                  <a:lnTo>
                    <a:pt x="9946" y="6787"/>
                  </a:lnTo>
                  <a:lnTo>
                    <a:pt x="9906" y="6796"/>
                  </a:lnTo>
                  <a:lnTo>
                    <a:pt x="9766" y="6633"/>
                  </a:lnTo>
                  <a:lnTo>
                    <a:pt x="9744" y="6611"/>
                  </a:lnTo>
                  <a:lnTo>
                    <a:pt x="9718" y="6586"/>
                  </a:lnTo>
                  <a:lnTo>
                    <a:pt x="9690" y="6557"/>
                  </a:lnTo>
                  <a:lnTo>
                    <a:pt x="9664" y="6527"/>
                  </a:lnTo>
                  <a:lnTo>
                    <a:pt x="9651" y="6511"/>
                  </a:lnTo>
                  <a:lnTo>
                    <a:pt x="9638" y="6495"/>
                  </a:lnTo>
                  <a:lnTo>
                    <a:pt x="9628" y="6479"/>
                  </a:lnTo>
                  <a:lnTo>
                    <a:pt x="9617" y="6463"/>
                  </a:lnTo>
                  <a:lnTo>
                    <a:pt x="9608" y="6448"/>
                  </a:lnTo>
                  <a:lnTo>
                    <a:pt x="9601" y="6432"/>
                  </a:lnTo>
                  <a:lnTo>
                    <a:pt x="9596" y="6416"/>
                  </a:lnTo>
                  <a:lnTo>
                    <a:pt x="9591" y="6401"/>
                  </a:lnTo>
                  <a:close/>
                </a:path>
              </a:pathLst>
            </a:custGeom>
            <a:solidFill>
              <a:srgbClr val="C5C6C6"/>
            </a:solidFill>
            <a:ln w="9525">
              <a:noFill/>
              <a:round/>
              <a:headEnd/>
              <a:tailEnd/>
            </a:ln>
          </p:spPr>
          <p:txBody>
            <a:bodyPr/>
            <a:lstStyle/>
            <a:p>
              <a:endParaRPr lang="de-DE"/>
            </a:p>
          </p:txBody>
        </p:sp>
        <p:sp>
          <p:nvSpPr>
            <p:cNvPr id="260" name="Freeform 7"/>
            <p:cNvSpPr>
              <a:spLocks/>
            </p:cNvSpPr>
            <p:nvPr/>
          </p:nvSpPr>
          <p:spPr bwMode="auto">
            <a:xfrm>
              <a:off x="276226" y="1539876"/>
              <a:ext cx="8435975" cy="3946525"/>
            </a:xfrm>
            <a:custGeom>
              <a:avLst/>
              <a:gdLst>
                <a:gd name="T0" fmla="*/ 4096007 w 15941"/>
                <a:gd name="T1" fmla="*/ 3175529 h 7458"/>
                <a:gd name="T2" fmla="*/ 3103228 w 15941"/>
                <a:gd name="T3" fmla="*/ 2997200 h 7458"/>
                <a:gd name="T4" fmla="*/ 2619011 w 15941"/>
                <a:gd name="T5" fmla="*/ 2926821 h 7458"/>
                <a:gd name="T6" fmla="*/ 2464484 w 15941"/>
                <a:gd name="T7" fmla="*/ 2916238 h 7458"/>
                <a:gd name="T8" fmla="*/ 2280323 w 15941"/>
                <a:gd name="T9" fmla="*/ 2954867 h 7458"/>
                <a:gd name="T10" fmla="*/ 1772820 w 15941"/>
                <a:gd name="T11" fmla="*/ 2799821 h 7458"/>
                <a:gd name="T12" fmla="*/ 753051 w 15941"/>
                <a:gd name="T13" fmla="*/ 2654300 h 7458"/>
                <a:gd name="T14" fmla="*/ 82026 w 15941"/>
                <a:gd name="T15" fmla="*/ 2400830 h 7458"/>
                <a:gd name="T16" fmla="*/ 96844 w 15941"/>
                <a:gd name="T17" fmla="*/ 2180696 h 7458"/>
                <a:gd name="T18" fmla="*/ 576828 w 15941"/>
                <a:gd name="T19" fmla="*/ 1954213 h 7458"/>
                <a:gd name="T20" fmla="*/ 608580 w 15941"/>
                <a:gd name="T21" fmla="*/ 1908704 h 7458"/>
                <a:gd name="T22" fmla="*/ 911811 w 15941"/>
                <a:gd name="T23" fmla="*/ 1839383 h 7458"/>
                <a:gd name="T24" fmla="*/ 875826 w 15941"/>
                <a:gd name="T25" fmla="*/ 1555221 h 7458"/>
                <a:gd name="T26" fmla="*/ 606992 w 15941"/>
                <a:gd name="T27" fmla="*/ 1087438 h 7458"/>
                <a:gd name="T28" fmla="*/ 204800 w 15941"/>
                <a:gd name="T29" fmla="*/ 652463 h 7458"/>
                <a:gd name="T30" fmla="*/ 337630 w 15941"/>
                <a:gd name="T31" fmla="*/ 436033 h 7458"/>
                <a:gd name="T32" fmla="*/ 235494 w 15941"/>
                <a:gd name="T33" fmla="*/ 431271 h 7458"/>
                <a:gd name="T34" fmla="*/ 43924 w 15941"/>
                <a:gd name="T35" fmla="*/ 102129 h 7458"/>
                <a:gd name="T36" fmla="*/ 369911 w 15941"/>
                <a:gd name="T37" fmla="*/ 141817 h 7458"/>
                <a:gd name="T38" fmla="*/ 960498 w 15941"/>
                <a:gd name="T39" fmla="*/ 357188 h 7458"/>
                <a:gd name="T40" fmla="*/ 1492873 w 15941"/>
                <a:gd name="T41" fmla="*/ 523875 h 7458"/>
                <a:gd name="T42" fmla="*/ 2045357 w 15941"/>
                <a:gd name="T43" fmla="*/ 293688 h 7458"/>
                <a:gd name="T44" fmla="*/ 2603664 w 15941"/>
                <a:gd name="T45" fmla="*/ 307446 h 7458"/>
                <a:gd name="T46" fmla="*/ 2656584 w 15941"/>
                <a:gd name="T47" fmla="*/ 274638 h 7458"/>
                <a:gd name="T48" fmla="*/ 2928592 w 15941"/>
                <a:gd name="T49" fmla="*/ 315913 h 7458"/>
                <a:gd name="T50" fmla="*/ 3121221 w 15941"/>
                <a:gd name="T51" fmla="*/ 381529 h 7458"/>
                <a:gd name="T52" fmla="*/ 3381058 w 15941"/>
                <a:gd name="T53" fmla="*/ 395288 h 7458"/>
                <a:gd name="T54" fmla="*/ 3821882 w 15941"/>
                <a:gd name="T55" fmla="*/ 723371 h 7458"/>
                <a:gd name="T56" fmla="*/ 4055788 w 15941"/>
                <a:gd name="T57" fmla="*/ 1133475 h 7458"/>
                <a:gd name="T58" fmla="*/ 4676540 w 15941"/>
                <a:gd name="T59" fmla="*/ 844021 h 7458"/>
                <a:gd name="T60" fmla="*/ 4960191 w 15941"/>
                <a:gd name="T61" fmla="*/ 515937 h 7458"/>
                <a:gd name="T62" fmla="*/ 5470340 w 15941"/>
                <a:gd name="T63" fmla="*/ 527579 h 7458"/>
                <a:gd name="T64" fmla="*/ 5938152 w 15941"/>
                <a:gd name="T65" fmla="*/ 548746 h 7458"/>
                <a:gd name="T66" fmla="*/ 6095325 w 15941"/>
                <a:gd name="T67" fmla="*/ 737658 h 7458"/>
                <a:gd name="T68" fmla="*/ 6185818 w 15941"/>
                <a:gd name="T69" fmla="*/ 674158 h 7458"/>
                <a:gd name="T70" fmla="*/ 6264139 w 15941"/>
                <a:gd name="T71" fmla="*/ 683154 h 7458"/>
                <a:gd name="T72" fmla="*/ 6290599 w 15941"/>
                <a:gd name="T73" fmla="*/ 632354 h 7458"/>
                <a:gd name="T74" fmla="*/ 6356220 w 15941"/>
                <a:gd name="T75" fmla="*/ 629179 h 7458"/>
                <a:gd name="T76" fmla="*/ 6881186 w 15941"/>
                <a:gd name="T77" fmla="*/ 631296 h 7458"/>
                <a:gd name="T78" fmla="*/ 7354820 w 15941"/>
                <a:gd name="T79" fmla="*/ 464079 h 7458"/>
                <a:gd name="T80" fmla="*/ 7998856 w 15941"/>
                <a:gd name="T81" fmla="*/ 713846 h 7458"/>
                <a:gd name="T82" fmla="*/ 8204715 w 15941"/>
                <a:gd name="T83" fmla="*/ 1356254 h 7458"/>
                <a:gd name="T84" fmla="*/ 8115809 w 15941"/>
                <a:gd name="T85" fmla="*/ 1631950 h 7458"/>
                <a:gd name="T86" fmla="*/ 8261339 w 15941"/>
                <a:gd name="T87" fmla="*/ 2356909 h 7458"/>
                <a:gd name="T88" fmla="*/ 8014203 w 15941"/>
                <a:gd name="T89" fmla="*/ 2577571 h 7458"/>
                <a:gd name="T90" fmla="*/ 7683982 w 15941"/>
                <a:gd name="T91" fmla="*/ 2775479 h 7458"/>
                <a:gd name="T92" fmla="*/ 7586080 w 15941"/>
                <a:gd name="T93" fmla="*/ 3006725 h 7458"/>
                <a:gd name="T94" fmla="*/ 7561208 w 15941"/>
                <a:gd name="T95" fmla="*/ 3055409 h 7458"/>
                <a:gd name="T96" fmla="*/ 7542686 w 15941"/>
                <a:gd name="T97" fmla="*/ 3176588 h 7458"/>
                <a:gd name="T98" fmla="*/ 7203469 w 15941"/>
                <a:gd name="T99" fmla="*/ 3280834 h 7458"/>
                <a:gd name="T100" fmla="*/ 7005548 w 15941"/>
                <a:gd name="T101" fmla="*/ 3543829 h 7458"/>
                <a:gd name="T102" fmla="*/ 6611294 w 15941"/>
                <a:gd name="T103" fmla="*/ 3907896 h 7458"/>
                <a:gd name="T104" fmla="*/ 6525564 w 15941"/>
                <a:gd name="T105" fmla="*/ 3716867 h 7458"/>
                <a:gd name="T106" fmla="*/ 6378976 w 15941"/>
                <a:gd name="T107" fmla="*/ 3693054 h 7458"/>
                <a:gd name="T108" fmla="*/ 6160945 w 15941"/>
                <a:gd name="T109" fmla="*/ 3526367 h 7458"/>
                <a:gd name="T110" fmla="*/ 5795798 w 15941"/>
                <a:gd name="T111" fmla="*/ 3600979 h 7458"/>
                <a:gd name="T112" fmla="*/ 5466635 w 15941"/>
                <a:gd name="T113" fmla="*/ 3591454 h 7458"/>
                <a:gd name="T114" fmla="*/ 5284061 w 15941"/>
                <a:gd name="T115" fmla="*/ 3586692 h 7458"/>
                <a:gd name="T116" fmla="*/ 5113659 w 15941"/>
                <a:gd name="T117" fmla="*/ 3454929 h 7458"/>
                <a:gd name="T118" fmla="*/ 5077673 w 15941"/>
                <a:gd name="T119" fmla="*/ 3396192 h 745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941"/>
                <a:gd name="T181" fmla="*/ 0 h 7458"/>
                <a:gd name="T182" fmla="*/ 15941 w 15941"/>
                <a:gd name="T183" fmla="*/ 7458 h 745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941" h="7458">
                  <a:moveTo>
                    <a:pt x="9591" y="6403"/>
                  </a:moveTo>
                  <a:lnTo>
                    <a:pt x="9221" y="6233"/>
                  </a:lnTo>
                  <a:lnTo>
                    <a:pt x="8935" y="6363"/>
                  </a:lnTo>
                  <a:lnTo>
                    <a:pt x="8591" y="6233"/>
                  </a:lnTo>
                  <a:lnTo>
                    <a:pt x="8320" y="6008"/>
                  </a:lnTo>
                  <a:lnTo>
                    <a:pt x="7892" y="6040"/>
                  </a:lnTo>
                  <a:lnTo>
                    <a:pt x="7740" y="6001"/>
                  </a:lnTo>
                  <a:lnTo>
                    <a:pt x="7516" y="6142"/>
                  </a:lnTo>
                  <a:lnTo>
                    <a:pt x="7385" y="5979"/>
                  </a:lnTo>
                  <a:lnTo>
                    <a:pt x="6950" y="5950"/>
                  </a:lnTo>
                  <a:lnTo>
                    <a:pt x="6342" y="5748"/>
                  </a:lnTo>
                  <a:lnTo>
                    <a:pt x="6077" y="5725"/>
                  </a:lnTo>
                  <a:lnTo>
                    <a:pt x="5965" y="5805"/>
                  </a:lnTo>
                  <a:lnTo>
                    <a:pt x="5864" y="5664"/>
                  </a:lnTo>
                  <a:lnTo>
                    <a:pt x="5660" y="5704"/>
                  </a:lnTo>
                  <a:lnTo>
                    <a:pt x="5487" y="5522"/>
                  </a:lnTo>
                  <a:lnTo>
                    <a:pt x="5204" y="5614"/>
                  </a:lnTo>
                  <a:lnTo>
                    <a:pt x="5031" y="5595"/>
                  </a:lnTo>
                  <a:lnTo>
                    <a:pt x="5013" y="5584"/>
                  </a:lnTo>
                  <a:lnTo>
                    <a:pt x="4980" y="5557"/>
                  </a:lnTo>
                  <a:lnTo>
                    <a:pt x="4949" y="5531"/>
                  </a:lnTo>
                  <a:lnTo>
                    <a:pt x="4920" y="5505"/>
                  </a:lnTo>
                  <a:lnTo>
                    <a:pt x="4891" y="5478"/>
                  </a:lnTo>
                  <a:lnTo>
                    <a:pt x="4864" y="5453"/>
                  </a:lnTo>
                  <a:lnTo>
                    <a:pt x="4835" y="5426"/>
                  </a:lnTo>
                  <a:lnTo>
                    <a:pt x="4807" y="5399"/>
                  </a:lnTo>
                  <a:lnTo>
                    <a:pt x="4777" y="5370"/>
                  </a:lnTo>
                  <a:lnTo>
                    <a:pt x="4657" y="5511"/>
                  </a:lnTo>
                  <a:lnTo>
                    <a:pt x="4517" y="5472"/>
                  </a:lnTo>
                  <a:lnTo>
                    <a:pt x="4502" y="5482"/>
                  </a:lnTo>
                  <a:lnTo>
                    <a:pt x="4473" y="5499"/>
                  </a:lnTo>
                  <a:lnTo>
                    <a:pt x="4435" y="5520"/>
                  </a:lnTo>
                  <a:lnTo>
                    <a:pt x="4392" y="5542"/>
                  </a:lnTo>
                  <a:lnTo>
                    <a:pt x="4349" y="5565"/>
                  </a:lnTo>
                  <a:lnTo>
                    <a:pt x="4309" y="5584"/>
                  </a:lnTo>
                  <a:lnTo>
                    <a:pt x="4293" y="5591"/>
                  </a:lnTo>
                  <a:lnTo>
                    <a:pt x="4280" y="5598"/>
                  </a:lnTo>
                  <a:lnTo>
                    <a:pt x="4269" y="5601"/>
                  </a:lnTo>
                  <a:lnTo>
                    <a:pt x="4263" y="5602"/>
                  </a:lnTo>
                  <a:lnTo>
                    <a:pt x="3762" y="5646"/>
                  </a:lnTo>
                  <a:lnTo>
                    <a:pt x="3357" y="5309"/>
                  </a:lnTo>
                  <a:lnTo>
                    <a:pt x="3350" y="5291"/>
                  </a:lnTo>
                  <a:lnTo>
                    <a:pt x="3024" y="5207"/>
                  </a:lnTo>
                  <a:lnTo>
                    <a:pt x="2607" y="5138"/>
                  </a:lnTo>
                  <a:lnTo>
                    <a:pt x="2212" y="5117"/>
                  </a:lnTo>
                  <a:lnTo>
                    <a:pt x="1970" y="5127"/>
                  </a:lnTo>
                  <a:lnTo>
                    <a:pt x="1644" y="5088"/>
                  </a:lnTo>
                  <a:lnTo>
                    <a:pt x="1633" y="5088"/>
                  </a:lnTo>
                  <a:lnTo>
                    <a:pt x="1423" y="5016"/>
                  </a:lnTo>
                  <a:lnTo>
                    <a:pt x="1086" y="5005"/>
                  </a:lnTo>
                  <a:lnTo>
                    <a:pt x="1006" y="4812"/>
                  </a:lnTo>
                  <a:lnTo>
                    <a:pt x="995" y="4802"/>
                  </a:lnTo>
                  <a:lnTo>
                    <a:pt x="763" y="4660"/>
                  </a:lnTo>
                  <a:lnTo>
                    <a:pt x="561" y="4649"/>
                  </a:lnTo>
                  <a:lnTo>
                    <a:pt x="438" y="4732"/>
                  </a:lnTo>
                  <a:lnTo>
                    <a:pt x="155" y="4537"/>
                  </a:lnTo>
                  <a:lnTo>
                    <a:pt x="156" y="4478"/>
                  </a:lnTo>
                  <a:lnTo>
                    <a:pt x="159" y="4419"/>
                  </a:lnTo>
                  <a:lnTo>
                    <a:pt x="164" y="4359"/>
                  </a:lnTo>
                  <a:lnTo>
                    <a:pt x="170" y="4299"/>
                  </a:lnTo>
                  <a:lnTo>
                    <a:pt x="175" y="4240"/>
                  </a:lnTo>
                  <a:lnTo>
                    <a:pt x="179" y="4180"/>
                  </a:lnTo>
                  <a:lnTo>
                    <a:pt x="183" y="4121"/>
                  </a:lnTo>
                  <a:lnTo>
                    <a:pt x="184" y="4062"/>
                  </a:lnTo>
                  <a:lnTo>
                    <a:pt x="347" y="4113"/>
                  </a:lnTo>
                  <a:lnTo>
                    <a:pt x="347" y="4103"/>
                  </a:lnTo>
                  <a:lnTo>
                    <a:pt x="358" y="3768"/>
                  </a:lnTo>
                  <a:lnTo>
                    <a:pt x="771" y="3533"/>
                  </a:lnTo>
                  <a:lnTo>
                    <a:pt x="923" y="3657"/>
                  </a:lnTo>
                  <a:lnTo>
                    <a:pt x="1090" y="3693"/>
                  </a:lnTo>
                  <a:lnTo>
                    <a:pt x="1106" y="3675"/>
                  </a:lnTo>
                  <a:lnTo>
                    <a:pt x="1120" y="3660"/>
                  </a:lnTo>
                  <a:lnTo>
                    <a:pt x="1130" y="3646"/>
                  </a:lnTo>
                  <a:lnTo>
                    <a:pt x="1140" y="3631"/>
                  </a:lnTo>
                  <a:lnTo>
                    <a:pt x="1143" y="3624"/>
                  </a:lnTo>
                  <a:lnTo>
                    <a:pt x="1146" y="3615"/>
                  </a:lnTo>
                  <a:lnTo>
                    <a:pt x="1150" y="3607"/>
                  </a:lnTo>
                  <a:lnTo>
                    <a:pt x="1152" y="3597"/>
                  </a:lnTo>
                  <a:lnTo>
                    <a:pt x="1153" y="3586"/>
                  </a:lnTo>
                  <a:lnTo>
                    <a:pt x="1154" y="3575"/>
                  </a:lnTo>
                  <a:lnTo>
                    <a:pt x="1155" y="3562"/>
                  </a:lnTo>
                  <a:lnTo>
                    <a:pt x="1155" y="3548"/>
                  </a:lnTo>
                  <a:lnTo>
                    <a:pt x="1510" y="3453"/>
                  </a:lnTo>
                  <a:lnTo>
                    <a:pt x="1723" y="3476"/>
                  </a:lnTo>
                  <a:lnTo>
                    <a:pt x="1785" y="3374"/>
                  </a:lnTo>
                  <a:lnTo>
                    <a:pt x="1785" y="3345"/>
                  </a:lnTo>
                  <a:lnTo>
                    <a:pt x="1926" y="3283"/>
                  </a:lnTo>
                  <a:lnTo>
                    <a:pt x="1926" y="3273"/>
                  </a:lnTo>
                  <a:lnTo>
                    <a:pt x="1937" y="3142"/>
                  </a:lnTo>
                  <a:lnTo>
                    <a:pt x="1662" y="2939"/>
                  </a:lnTo>
                  <a:lnTo>
                    <a:pt x="1655" y="2939"/>
                  </a:lnTo>
                  <a:lnTo>
                    <a:pt x="1480" y="2896"/>
                  </a:lnTo>
                  <a:lnTo>
                    <a:pt x="1419" y="2715"/>
                  </a:lnTo>
                  <a:lnTo>
                    <a:pt x="1217" y="2573"/>
                  </a:lnTo>
                  <a:lnTo>
                    <a:pt x="1188" y="2308"/>
                  </a:lnTo>
                  <a:lnTo>
                    <a:pt x="1188" y="2298"/>
                  </a:lnTo>
                  <a:lnTo>
                    <a:pt x="1126" y="2135"/>
                  </a:lnTo>
                  <a:lnTo>
                    <a:pt x="1147" y="2055"/>
                  </a:lnTo>
                  <a:lnTo>
                    <a:pt x="962" y="1954"/>
                  </a:lnTo>
                  <a:lnTo>
                    <a:pt x="884" y="1965"/>
                  </a:lnTo>
                  <a:lnTo>
                    <a:pt x="782" y="1882"/>
                  </a:lnTo>
                  <a:lnTo>
                    <a:pt x="782" y="1874"/>
                  </a:lnTo>
                  <a:lnTo>
                    <a:pt x="833" y="1823"/>
                  </a:lnTo>
                  <a:lnTo>
                    <a:pt x="590" y="1577"/>
                  </a:lnTo>
                  <a:lnTo>
                    <a:pt x="387" y="1233"/>
                  </a:lnTo>
                  <a:lnTo>
                    <a:pt x="691" y="848"/>
                  </a:lnTo>
                  <a:lnTo>
                    <a:pt x="687" y="844"/>
                  </a:lnTo>
                  <a:lnTo>
                    <a:pt x="682" y="840"/>
                  </a:lnTo>
                  <a:lnTo>
                    <a:pt x="675" y="837"/>
                  </a:lnTo>
                  <a:lnTo>
                    <a:pt x="669" y="834"/>
                  </a:lnTo>
                  <a:lnTo>
                    <a:pt x="654" y="828"/>
                  </a:lnTo>
                  <a:lnTo>
                    <a:pt x="638" y="824"/>
                  </a:lnTo>
                  <a:lnTo>
                    <a:pt x="620" y="820"/>
                  </a:lnTo>
                  <a:lnTo>
                    <a:pt x="602" y="818"/>
                  </a:lnTo>
                  <a:lnTo>
                    <a:pt x="582" y="815"/>
                  </a:lnTo>
                  <a:lnTo>
                    <a:pt x="561" y="814"/>
                  </a:lnTo>
                  <a:lnTo>
                    <a:pt x="521" y="814"/>
                  </a:lnTo>
                  <a:lnTo>
                    <a:pt x="482" y="814"/>
                  </a:lnTo>
                  <a:lnTo>
                    <a:pt x="445" y="815"/>
                  </a:lnTo>
                  <a:lnTo>
                    <a:pt x="416" y="815"/>
                  </a:lnTo>
                  <a:lnTo>
                    <a:pt x="235" y="511"/>
                  </a:lnTo>
                  <a:lnTo>
                    <a:pt x="134" y="341"/>
                  </a:lnTo>
                  <a:lnTo>
                    <a:pt x="50" y="309"/>
                  </a:lnTo>
                  <a:lnTo>
                    <a:pt x="0" y="262"/>
                  </a:lnTo>
                  <a:lnTo>
                    <a:pt x="0" y="255"/>
                  </a:lnTo>
                  <a:lnTo>
                    <a:pt x="83" y="193"/>
                  </a:lnTo>
                  <a:lnTo>
                    <a:pt x="21" y="62"/>
                  </a:lnTo>
                  <a:lnTo>
                    <a:pt x="21" y="51"/>
                  </a:lnTo>
                  <a:lnTo>
                    <a:pt x="366" y="0"/>
                  </a:lnTo>
                  <a:lnTo>
                    <a:pt x="506" y="222"/>
                  </a:lnTo>
                  <a:lnTo>
                    <a:pt x="518" y="222"/>
                  </a:lnTo>
                  <a:lnTo>
                    <a:pt x="691" y="268"/>
                  </a:lnTo>
                  <a:lnTo>
                    <a:pt x="699" y="268"/>
                  </a:lnTo>
                  <a:lnTo>
                    <a:pt x="800" y="341"/>
                  </a:lnTo>
                  <a:lnTo>
                    <a:pt x="995" y="280"/>
                  </a:lnTo>
                  <a:lnTo>
                    <a:pt x="1075" y="421"/>
                  </a:lnTo>
                  <a:lnTo>
                    <a:pt x="1256" y="454"/>
                  </a:lnTo>
                  <a:lnTo>
                    <a:pt x="1379" y="410"/>
                  </a:lnTo>
                  <a:lnTo>
                    <a:pt x="1723" y="482"/>
                  </a:lnTo>
                  <a:lnTo>
                    <a:pt x="1815" y="675"/>
                  </a:lnTo>
                  <a:lnTo>
                    <a:pt x="1967" y="747"/>
                  </a:lnTo>
                  <a:lnTo>
                    <a:pt x="2050" y="838"/>
                  </a:lnTo>
                  <a:lnTo>
                    <a:pt x="2161" y="889"/>
                  </a:lnTo>
                  <a:lnTo>
                    <a:pt x="2321" y="838"/>
                  </a:lnTo>
                  <a:lnTo>
                    <a:pt x="2444" y="968"/>
                  </a:lnTo>
                  <a:lnTo>
                    <a:pt x="2777" y="1142"/>
                  </a:lnTo>
                  <a:lnTo>
                    <a:pt x="2821" y="990"/>
                  </a:lnTo>
                  <a:lnTo>
                    <a:pt x="2991" y="968"/>
                  </a:lnTo>
                  <a:lnTo>
                    <a:pt x="3002" y="968"/>
                  </a:lnTo>
                  <a:lnTo>
                    <a:pt x="3042" y="1029"/>
                  </a:lnTo>
                  <a:lnTo>
                    <a:pt x="3143" y="928"/>
                  </a:lnTo>
                  <a:lnTo>
                    <a:pt x="3741" y="848"/>
                  </a:lnTo>
                  <a:lnTo>
                    <a:pt x="3865" y="787"/>
                  </a:lnTo>
                  <a:lnTo>
                    <a:pt x="3865" y="555"/>
                  </a:lnTo>
                  <a:lnTo>
                    <a:pt x="3994" y="371"/>
                  </a:lnTo>
                  <a:lnTo>
                    <a:pt x="4198" y="341"/>
                  </a:lnTo>
                  <a:lnTo>
                    <a:pt x="4281" y="443"/>
                  </a:lnTo>
                  <a:lnTo>
                    <a:pt x="4726" y="341"/>
                  </a:lnTo>
                  <a:lnTo>
                    <a:pt x="4900" y="585"/>
                  </a:lnTo>
                  <a:lnTo>
                    <a:pt x="4909" y="583"/>
                  </a:lnTo>
                  <a:lnTo>
                    <a:pt x="4920" y="581"/>
                  </a:lnTo>
                  <a:lnTo>
                    <a:pt x="4930" y="578"/>
                  </a:lnTo>
                  <a:lnTo>
                    <a:pt x="4940" y="574"/>
                  </a:lnTo>
                  <a:lnTo>
                    <a:pt x="4951" y="569"/>
                  </a:lnTo>
                  <a:lnTo>
                    <a:pt x="4961" y="562"/>
                  </a:lnTo>
                  <a:lnTo>
                    <a:pt x="4971" y="556"/>
                  </a:lnTo>
                  <a:lnTo>
                    <a:pt x="4982" y="548"/>
                  </a:lnTo>
                  <a:lnTo>
                    <a:pt x="5020" y="519"/>
                  </a:lnTo>
                  <a:lnTo>
                    <a:pt x="5052" y="493"/>
                  </a:lnTo>
                  <a:lnTo>
                    <a:pt x="5273" y="511"/>
                  </a:lnTo>
                  <a:lnTo>
                    <a:pt x="5325" y="528"/>
                  </a:lnTo>
                  <a:lnTo>
                    <a:pt x="5377" y="545"/>
                  </a:lnTo>
                  <a:lnTo>
                    <a:pt x="5430" y="562"/>
                  </a:lnTo>
                  <a:lnTo>
                    <a:pt x="5482" y="579"/>
                  </a:lnTo>
                  <a:lnTo>
                    <a:pt x="5534" y="597"/>
                  </a:lnTo>
                  <a:lnTo>
                    <a:pt x="5586" y="615"/>
                  </a:lnTo>
                  <a:lnTo>
                    <a:pt x="5638" y="632"/>
                  </a:lnTo>
                  <a:lnTo>
                    <a:pt x="5690" y="651"/>
                  </a:lnTo>
                  <a:lnTo>
                    <a:pt x="5741" y="669"/>
                  </a:lnTo>
                  <a:lnTo>
                    <a:pt x="5793" y="687"/>
                  </a:lnTo>
                  <a:lnTo>
                    <a:pt x="5846" y="704"/>
                  </a:lnTo>
                  <a:lnTo>
                    <a:pt x="5898" y="721"/>
                  </a:lnTo>
                  <a:lnTo>
                    <a:pt x="5950" y="738"/>
                  </a:lnTo>
                  <a:lnTo>
                    <a:pt x="6002" y="755"/>
                  </a:lnTo>
                  <a:lnTo>
                    <a:pt x="6054" y="771"/>
                  </a:lnTo>
                  <a:lnTo>
                    <a:pt x="6106" y="787"/>
                  </a:lnTo>
                  <a:lnTo>
                    <a:pt x="6276" y="737"/>
                  </a:lnTo>
                  <a:lnTo>
                    <a:pt x="6287" y="737"/>
                  </a:lnTo>
                  <a:lnTo>
                    <a:pt x="6389" y="747"/>
                  </a:lnTo>
                  <a:lnTo>
                    <a:pt x="6513" y="900"/>
                  </a:lnTo>
                  <a:lnTo>
                    <a:pt x="6795" y="910"/>
                  </a:lnTo>
                  <a:lnTo>
                    <a:pt x="6885" y="1171"/>
                  </a:lnTo>
                  <a:lnTo>
                    <a:pt x="6957" y="1305"/>
                  </a:lnTo>
                  <a:lnTo>
                    <a:pt x="6969" y="1305"/>
                  </a:lnTo>
                  <a:lnTo>
                    <a:pt x="7171" y="1385"/>
                  </a:lnTo>
                  <a:lnTo>
                    <a:pt x="7222" y="1367"/>
                  </a:lnTo>
                  <a:lnTo>
                    <a:pt x="7323" y="1468"/>
                  </a:lnTo>
                  <a:lnTo>
                    <a:pt x="7414" y="1627"/>
                  </a:lnTo>
                  <a:lnTo>
                    <a:pt x="7414" y="1751"/>
                  </a:lnTo>
                  <a:lnTo>
                    <a:pt x="7475" y="1823"/>
                  </a:lnTo>
                  <a:lnTo>
                    <a:pt x="7475" y="1831"/>
                  </a:lnTo>
                  <a:lnTo>
                    <a:pt x="7596" y="2070"/>
                  </a:lnTo>
                  <a:lnTo>
                    <a:pt x="7664" y="2142"/>
                  </a:lnTo>
                  <a:lnTo>
                    <a:pt x="7994" y="2128"/>
                  </a:lnTo>
                  <a:lnTo>
                    <a:pt x="8179" y="1929"/>
                  </a:lnTo>
                  <a:lnTo>
                    <a:pt x="8320" y="1849"/>
                  </a:lnTo>
                  <a:lnTo>
                    <a:pt x="8450" y="1888"/>
                  </a:lnTo>
                  <a:lnTo>
                    <a:pt x="8450" y="1877"/>
                  </a:lnTo>
                  <a:lnTo>
                    <a:pt x="8471" y="1707"/>
                  </a:lnTo>
                  <a:lnTo>
                    <a:pt x="8837" y="1595"/>
                  </a:lnTo>
                  <a:lnTo>
                    <a:pt x="8845" y="1595"/>
                  </a:lnTo>
                  <a:lnTo>
                    <a:pt x="8775" y="1534"/>
                  </a:lnTo>
                  <a:lnTo>
                    <a:pt x="8775" y="1522"/>
                  </a:lnTo>
                  <a:lnTo>
                    <a:pt x="8837" y="1269"/>
                  </a:lnTo>
                  <a:lnTo>
                    <a:pt x="8928" y="1200"/>
                  </a:lnTo>
                  <a:lnTo>
                    <a:pt x="9232" y="1189"/>
                  </a:lnTo>
                  <a:lnTo>
                    <a:pt x="9373" y="975"/>
                  </a:lnTo>
                  <a:lnTo>
                    <a:pt x="9414" y="946"/>
                  </a:lnTo>
                  <a:lnTo>
                    <a:pt x="9638" y="925"/>
                  </a:lnTo>
                  <a:lnTo>
                    <a:pt x="9616" y="755"/>
                  </a:lnTo>
                  <a:lnTo>
                    <a:pt x="9628" y="755"/>
                  </a:lnTo>
                  <a:lnTo>
                    <a:pt x="9881" y="761"/>
                  </a:lnTo>
                  <a:lnTo>
                    <a:pt x="10134" y="519"/>
                  </a:lnTo>
                  <a:lnTo>
                    <a:pt x="10337" y="997"/>
                  </a:lnTo>
                  <a:lnTo>
                    <a:pt x="10388" y="925"/>
                  </a:lnTo>
                  <a:lnTo>
                    <a:pt x="10511" y="997"/>
                  </a:lnTo>
                  <a:lnTo>
                    <a:pt x="10681" y="1016"/>
                  </a:lnTo>
                  <a:lnTo>
                    <a:pt x="10693" y="1016"/>
                  </a:lnTo>
                  <a:lnTo>
                    <a:pt x="10956" y="975"/>
                  </a:lnTo>
                  <a:lnTo>
                    <a:pt x="11077" y="1059"/>
                  </a:lnTo>
                  <a:lnTo>
                    <a:pt x="11221" y="1037"/>
                  </a:lnTo>
                  <a:lnTo>
                    <a:pt x="11229" y="1037"/>
                  </a:lnTo>
                  <a:lnTo>
                    <a:pt x="11330" y="1160"/>
                  </a:lnTo>
                  <a:lnTo>
                    <a:pt x="11381" y="1382"/>
                  </a:lnTo>
                  <a:lnTo>
                    <a:pt x="11442" y="1443"/>
                  </a:lnTo>
                  <a:lnTo>
                    <a:pt x="11464" y="1429"/>
                  </a:lnTo>
                  <a:lnTo>
                    <a:pt x="11489" y="1412"/>
                  </a:lnTo>
                  <a:lnTo>
                    <a:pt x="11518" y="1394"/>
                  </a:lnTo>
                  <a:lnTo>
                    <a:pt x="11548" y="1375"/>
                  </a:lnTo>
                  <a:lnTo>
                    <a:pt x="11577" y="1355"/>
                  </a:lnTo>
                  <a:lnTo>
                    <a:pt x="11603" y="1336"/>
                  </a:lnTo>
                  <a:lnTo>
                    <a:pt x="11627" y="1318"/>
                  </a:lnTo>
                  <a:lnTo>
                    <a:pt x="11645" y="1302"/>
                  </a:lnTo>
                  <a:lnTo>
                    <a:pt x="11666" y="1269"/>
                  </a:lnTo>
                  <a:lnTo>
                    <a:pt x="11689" y="1274"/>
                  </a:lnTo>
                  <a:lnTo>
                    <a:pt x="11711" y="1278"/>
                  </a:lnTo>
                  <a:lnTo>
                    <a:pt x="11731" y="1283"/>
                  </a:lnTo>
                  <a:lnTo>
                    <a:pt x="11752" y="1285"/>
                  </a:lnTo>
                  <a:lnTo>
                    <a:pt x="11772" y="1288"/>
                  </a:lnTo>
                  <a:lnTo>
                    <a:pt x="11793" y="1289"/>
                  </a:lnTo>
                  <a:lnTo>
                    <a:pt x="11814" y="1290"/>
                  </a:lnTo>
                  <a:lnTo>
                    <a:pt x="11837" y="1291"/>
                  </a:lnTo>
                  <a:lnTo>
                    <a:pt x="11845" y="1272"/>
                  </a:lnTo>
                  <a:lnTo>
                    <a:pt x="11851" y="1254"/>
                  </a:lnTo>
                  <a:lnTo>
                    <a:pt x="11860" y="1236"/>
                  </a:lnTo>
                  <a:lnTo>
                    <a:pt x="11868" y="1219"/>
                  </a:lnTo>
                  <a:lnTo>
                    <a:pt x="11873" y="1210"/>
                  </a:lnTo>
                  <a:lnTo>
                    <a:pt x="11880" y="1203"/>
                  </a:lnTo>
                  <a:lnTo>
                    <a:pt x="11887" y="1195"/>
                  </a:lnTo>
                  <a:lnTo>
                    <a:pt x="11895" y="1188"/>
                  </a:lnTo>
                  <a:lnTo>
                    <a:pt x="11904" y="1180"/>
                  </a:lnTo>
                  <a:lnTo>
                    <a:pt x="11914" y="1173"/>
                  </a:lnTo>
                  <a:lnTo>
                    <a:pt x="11926" y="1167"/>
                  </a:lnTo>
                  <a:lnTo>
                    <a:pt x="11938" y="1160"/>
                  </a:lnTo>
                  <a:lnTo>
                    <a:pt x="12011" y="1200"/>
                  </a:lnTo>
                  <a:lnTo>
                    <a:pt x="12011" y="1189"/>
                  </a:lnTo>
                  <a:lnTo>
                    <a:pt x="12112" y="1077"/>
                  </a:lnTo>
                  <a:lnTo>
                    <a:pt x="12264" y="1211"/>
                  </a:lnTo>
                  <a:lnTo>
                    <a:pt x="12630" y="1189"/>
                  </a:lnTo>
                  <a:lnTo>
                    <a:pt x="12891" y="1345"/>
                  </a:lnTo>
                  <a:lnTo>
                    <a:pt x="12891" y="1341"/>
                  </a:lnTo>
                  <a:lnTo>
                    <a:pt x="12898" y="1341"/>
                  </a:lnTo>
                  <a:lnTo>
                    <a:pt x="13003" y="1193"/>
                  </a:lnTo>
                  <a:lnTo>
                    <a:pt x="13003" y="1182"/>
                  </a:lnTo>
                  <a:lnTo>
                    <a:pt x="13238" y="1120"/>
                  </a:lnTo>
                  <a:lnTo>
                    <a:pt x="13644" y="1150"/>
                  </a:lnTo>
                  <a:lnTo>
                    <a:pt x="13644" y="1142"/>
                  </a:lnTo>
                  <a:lnTo>
                    <a:pt x="13663" y="979"/>
                  </a:lnTo>
                  <a:lnTo>
                    <a:pt x="13674" y="979"/>
                  </a:lnTo>
                  <a:lnTo>
                    <a:pt x="13898" y="877"/>
                  </a:lnTo>
                  <a:lnTo>
                    <a:pt x="14040" y="928"/>
                  </a:lnTo>
                  <a:lnTo>
                    <a:pt x="14068" y="918"/>
                  </a:lnTo>
                  <a:lnTo>
                    <a:pt x="14373" y="755"/>
                  </a:lnTo>
                  <a:lnTo>
                    <a:pt x="14474" y="997"/>
                  </a:lnTo>
                  <a:lnTo>
                    <a:pt x="14648" y="1132"/>
                  </a:lnTo>
                  <a:lnTo>
                    <a:pt x="14901" y="1302"/>
                  </a:lnTo>
                  <a:lnTo>
                    <a:pt x="15115" y="1349"/>
                  </a:lnTo>
                  <a:lnTo>
                    <a:pt x="15216" y="1472"/>
                  </a:lnTo>
                  <a:lnTo>
                    <a:pt x="15397" y="1856"/>
                  </a:lnTo>
                  <a:lnTo>
                    <a:pt x="15549" y="2008"/>
                  </a:lnTo>
                  <a:lnTo>
                    <a:pt x="15520" y="2374"/>
                  </a:lnTo>
                  <a:lnTo>
                    <a:pt x="15514" y="2438"/>
                  </a:lnTo>
                  <a:lnTo>
                    <a:pt x="15509" y="2501"/>
                  </a:lnTo>
                  <a:lnTo>
                    <a:pt x="15504" y="2563"/>
                  </a:lnTo>
                  <a:lnTo>
                    <a:pt x="15501" y="2624"/>
                  </a:lnTo>
                  <a:lnTo>
                    <a:pt x="15498" y="2686"/>
                  </a:lnTo>
                  <a:lnTo>
                    <a:pt x="15495" y="2750"/>
                  </a:lnTo>
                  <a:lnTo>
                    <a:pt x="15492" y="2814"/>
                  </a:lnTo>
                  <a:lnTo>
                    <a:pt x="15489" y="2881"/>
                  </a:lnTo>
                  <a:lnTo>
                    <a:pt x="15358" y="2932"/>
                  </a:lnTo>
                  <a:lnTo>
                    <a:pt x="15336" y="3084"/>
                  </a:lnTo>
                  <a:lnTo>
                    <a:pt x="15285" y="3348"/>
                  </a:lnTo>
                  <a:lnTo>
                    <a:pt x="15549" y="3461"/>
                  </a:lnTo>
                  <a:lnTo>
                    <a:pt x="15662" y="3613"/>
                  </a:lnTo>
                  <a:lnTo>
                    <a:pt x="15673" y="3613"/>
                  </a:lnTo>
                  <a:lnTo>
                    <a:pt x="15825" y="3987"/>
                  </a:lnTo>
                  <a:lnTo>
                    <a:pt x="15691" y="4110"/>
                  </a:lnTo>
                  <a:lnTo>
                    <a:pt x="15611" y="4454"/>
                  </a:lnTo>
                  <a:lnTo>
                    <a:pt x="15843" y="4493"/>
                  </a:lnTo>
                  <a:lnTo>
                    <a:pt x="15941" y="4591"/>
                  </a:lnTo>
                  <a:lnTo>
                    <a:pt x="15923" y="4609"/>
                  </a:lnTo>
                  <a:lnTo>
                    <a:pt x="15937" y="4595"/>
                  </a:lnTo>
                  <a:lnTo>
                    <a:pt x="15358" y="5113"/>
                  </a:lnTo>
                  <a:lnTo>
                    <a:pt x="15245" y="4983"/>
                  </a:lnTo>
                  <a:lnTo>
                    <a:pt x="15144" y="4871"/>
                  </a:lnTo>
                  <a:lnTo>
                    <a:pt x="15144" y="4881"/>
                  </a:lnTo>
                  <a:lnTo>
                    <a:pt x="14974" y="5034"/>
                  </a:lnTo>
                  <a:lnTo>
                    <a:pt x="14974" y="5175"/>
                  </a:lnTo>
                  <a:lnTo>
                    <a:pt x="14840" y="5073"/>
                  </a:lnTo>
                  <a:lnTo>
                    <a:pt x="14597" y="5091"/>
                  </a:lnTo>
                  <a:lnTo>
                    <a:pt x="14559" y="5168"/>
                  </a:lnTo>
                  <a:lnTo>
                    <a:pt x="14520" y="5245"/>
                  </a:lnTo>
                  <a:lnTo>
                    <a:pt x="14483" y="5324"/>
                  </a:lnTo>
                  <a:lnTo>
                    <a:pt x="14447" y="5403"/>
                  </a:lnTo>
                  <a:lnTo>
                    <a:pt x="14412" y="5482"/>
                  </a:lnTo>
                  <a:lnTo>
                    <a:pt x="14379" y="5561"/>
                  </a:lnTo>
                  <a:lnTo>
                    <a:pt x="14364" y="5602"/>
                  </a:lnTo>
                  <a:lnTo>
                    <a:pt x="14349" y="5641"/>
                  </a:lnTo>
                  <a:lnTo>
                    <a:pt x="14335" y="5682"/>
                  </a:lnTo>
                  <a:lnTo>
                    <a:pt x="14321" y="5722"/>
                  </a:lnTo>
                  <a:lnTo>
                    <a:pt x="14316" y="5725"/>
                  </a:lnTo>
                  <a:lnTo>
                    <a:pt x="14312" y="5730"/>
                  </a:lnTo>
                  <a:lnTo>
                    <a:pt x="14308" y="5735"/>
                  </a:lnTo>
                  <a:lnTo>
                    <a:pt x="14303" y="5741"/>
                  </a:lnTo>
                  <a:lnTo>
                    <a:pt x="14295" y="5756"/>
                  </a:lnTo>
                  <a:lnTo>
                    <a:pt x="14288" y="5774"/>
                  </a:lnTo>
                  <a:lnTo>
                    <a:pt x="14282" y="5794"/>
                  </a:lnTo>
                  <a:lnTo>
                    <a:pt x="14276" y="5816"/>
                  </a:lnTo>
                  <a:lnTo>
                    <a:pt x="14271" y="5839"/>
                  </a:lnTo>
                  <a:lnTo>
                    <a:pt x="14267" y="5863"/>
                  </a:lnTo>
                  <a:lnTo>
                    <a:pt x="14260" y="5913"/>
                  </a:lnTo>
                  <a:lnTo>
                    <a:pt x="14255" y="5960"/>
                  </a:lnTo>
                  <a:lnTo>
                    <a:pt x="14253" y="6003"/>
                  </a:lnTo>
                  <a:lnTo>
                    <a:pt x="14252" y="6037"/>
                  </a:lnTo>
                  <a:lnTo>
                    <a:pt x="14028" y="6167"/>
                  </a:lnTo>
                  <a:lnTo>
                    <a:pt x="13948" y="6117"/>
                  </a:lnTo>
                  <a:lnTo>
                    <a:pt x="13937" y="6117"/>
                  </a:lnTo>
                  <a:lnTo>
                    <a:pt x="13800" y="6179"/>
                  </a:lnTo>
                  <a:lnTo>
                    <a:pt x="13735" y="6149"/>
                  </a:lnTo>
                  <a:lnTo>
                    <a:pt x="13612" y="6200"/>
                  </a:lnTo>
                  <a:lnTo>
                    <a:pt x="13604" y="6200"/>
                  </a:lnTo>
                  <a:lnTo>
                    <a:pt x="13470" y="6421"/>
                  </a:lnTo>
                  <a:lnTo>
                    <a:pt x="13470" y="6494"/>
                  </a:lnTo>
                  <a:lnTo>
                    <a:pt x="13470" y="6504"/>
                  </a:lnTo>
                  <a:lnTo>
                    <a:pt x="13351" y="6563"/>
                  </a:lnTo>
                  <a:lnTo>
                    <a:pt x="13249" y="6697"/>
                  </a:lnTo>
                  <a:lnTo>
                    <a:pt x="13238" y="6697"/>
                  </a:lnTo>
                  <a:lnTo>
                    <a:pt x="12764" y="6798"/>
                  </a:lnTo>
                  <a:lnTo>
                    <a:pt x="12725" y="6867"/>
                  </a:lnTo>
                  <a:lnTo>
                    <a:pt x="12713" y="7102"/>
                  </a:lnTo>
                  <a:lnTo>
                    <a:pt x="12713" y="7113"/>
                  </a:lnTo>
                  <a:lnTo>
                    <a:pt x="12634" y="7458"/>
                  </a:lnTo>
                  <a:lnTo>
                    <a:pt x="12511" y="7435"/>
                  </a:lnTo>
                  <a:lnTo>
                    <a:pt x="12493" y="7385"/>
                  </a:lnTo>
                  <a:lnTo>
                    <a:pt x="12402" y="7131"/>
                  </a:lnTo>
                  <a:lnTo>
                    <a:pt x="12399" y="7121"/>
                  </a:lnTo>
                  <a:lnTo>
                    <a:pt x="12394" y="7111"/>
                  </a:lnTo>
                  <a:lnTo>
                    <a:pt x="12386" y="7098"/>
                  </a:lnTo>
                  <a:lnTo>
                    <a:pt x="12378" y="7084"/>
                  </a:lnTo>
                  <a:lnTo>
                    <a:pt x="12355" y="7054"/>
                  </a:lnTo>
                  <a:lnTo>
                    <a:pt x="12331" y="7024"/>
                  </a:lnTo>
                  <a:lnTo>
                    <a:pt x="12305" y="6993"/>
                  </a:lnTo>
                  <a:lnTo>
                    <a:pt x="12283" y="6965"/>
                  </a:lnTo>
                  <a:lnTo>
                    <a:pt x="12273" y="6953"/>
                  </a:lnTo>
                  <a:lnTo>
                    <a:pt x="12266" y="6943"/>
                  </a:lnTo>
                  <a:lnTo>
                    <a:pt x="12261" y="6935"/>
                  </a:lnTo>
                  <a:lnTo>
                    <a:pt x="12256" y="6929"/>
                  </a:lnTo>
                  <a:lnTo>
                    <a:pt x="12054" y="6979"/>
                  </a:lnTo>
                  <a:lnTo>
                    <a:pt x="11913" y="6950"/>
                  </a:lnTo>
                  <a:lnTo>
                    <a:pt x="11761" y="6961"/>
                  </a:lnTo>
                  <a:lnTo>
                    <a:pt x="11685" y="6795"/>
                  </a:lnTo>
                  <a:lnTo>
                    <a:pt x="11732" y="6736"/>
                  </a:lnTo>
                  <a:lnTo>
                    <a:pt x="11642" y="6656"/>
                  </a:lnTo>
                  <a:lnTo>
                    <a:pt x="11648" y="6664"/>
                  </a:lnTo>
                  <a:lnTo>
                    <a:pt x="11642" y="6664"/>
                  </a:lnTo>
                  <a:lnTo>
                    <a:pt x="11387" y="6747"/>
                  </a:lnTo>
                  <a:lnTo>
                    <a:pt x="11316" y="6755"/>
                  </a:lnTo>
                  <a:lnTo>
                    <a:pt x="11243" y="6765"/>
                  </a:lnTo>
                  <a:lnTo>
                    <a:pt x="11170" y="6775"/>
                  </a:lnTo>
                  <a:lnTo>
                    <a:pt x="11098" y="6784"/>
                  </a:lnTo>
                  <a:lnTo>
                    <a:pt x="11026" y="6795"/>
                  </a:lnTo>
                  <a:lnTo>
                    <a:pt x="10952" y="6805"/>
                  </a:lnTo>
                  <a:lnTo>
                    <a:pt x="10880" y="6816"/>
                  </a:lnTo>
                  <a:lnTo>
                    <a:pt x="10809" y="6827"/>
                  </a:lnTo>
                  <a:lnTo>
                    <a:pt x="10809" y="6816"/>
                  </a:lnTo>
                  <a:lnTo>
                    <a:pt x="10735" y="6726"/>
                  </a:lnTo>
                  <a:lnTo>
                    <a:pt x="10533" y="6765"/>
                  </a:lnTo>
                  <a:lnTo>
                    <a:pt x="10533" y="6758"/>
                  </a:lnTo>
                  <a:lnTo>
                    <a:pt x="10330" y="6787"/>
                  </a:lnTo>
                  <a:lnTo>
                    <a:pt x="10229" y="6715"/>
                  </a:lnTo>
                  <a:lnTo>
                    <a:pt x="10189" y="6726"/>
                  </a:lnTo>
                  <a:lnTo>
                    <a:pt x="10150" y="6736"/>
                  </a:lnTo>
                  <a:lnTo>
                    <a:pt x="10109" y="6747"/>
                  </a:lnTo>
                  <a:lnTo>
                    <a:pt x="10067" y="6758"/>
                  </a:lnTo>
                  <a:lnTo>
                    <a:pt x="10026" y="6768"/>
                  </a:lnTo>
                  <a:lnTo>
                    <a:pt x="9985" y="6778"/>
                  </a:lnTo>
                  <a:lnTo>
                    <a:pt x="9945" y="6788"/>
                  </a:lnTo>
                  <a:lnTo>
                    <a:pt x="9906" y="6798"/>
                  </a:lnTo>
                  <a:lnTo>
                    <a:pt x="9765" y="6635"/>
                  </a:lnTo>
                  <a:lnTo>
                    <a:pt x="9743" y="6613"/>
                  </a:lnTo>
                  <a:lnTo>
                    <a:pt x="9717" y="6587"/>
                  </a:lnTo>
                  <a:lnTo>
                    <a:pt x="9689" y="6559"/>
                  </a:lnTo>
                  <a:lnTo>
                    <a:pt x="9663" y="6529"/>
                  </a:lnTo>
                  <a:lnTo>
                    <a:pt x="9650" y="6513"/>
                  </a:lnTo>
                  <a:lnTo>
                    <a:pt x="9638" y="6497"/>
                  </a:lnTo>
                  <a:lnTo>
                    <a:pt x="9627" y="6481"/>
                  </a:lnTo>
                  <a:lnTo>
                    <a:pt x="9617" y="6465"/>
                  </a:lnTo>
                  <a:lnTo>
                    <a:pt x="9607" y="6449"/>
                  </a:lnTo>
                  <a:lnTo>
                    <a:pt x="9600" y="6434"/>
                  </a:lnTo>
                  <a:lnTo>
                    <a:pt x="9595" y="6418"/>
                  </a:lnTo>
                  <a:lnTo>
                    <a:pt x="9591" y="6403"/>
                  </a:lnTo>
                  <a:close/>
                </a:path>
              </a:pathLst>
            </a:custGeom>
            <a:solidFill>
              <a:srgbClr val="FEFEFE"/>
            </a:solidFill>
            <a:ln w="9525">
              <a:noFill/>
              <a:round/>
              <a:headEnd/>
              <a:tailEnd/>
            </a:ln>
          </p:spPr>
          <p:txBody>
            <a:bodyPr/>
            <a:lstStyle/>
            <a:p>
              <a:endParaRPr lang="de-DE" dirty="0"/>
            </a:p>
          </p:txBody>
        </p:sp>
        <p:sp>
          <p:nvSpPr>
            <p:cNvPr id="261" name="Freeform 8"/>
            <p:cNvSpPr>
              <a:spLocks/>
            </p:cNvSpPr>
            <p:nvPr/>
          </p:nvSpPr>
          <p:spPr bwMode="auto">
            <a:xfrm>
              <a:off x="276226" y="1539876"/>
              <a:ext cx="8435975" cy="3946525"/>
            </a:xfrm>
            <a:custGeom>
              <a:avLst/>
              <a:gdLst>
                <a:gd name="T0" fmla="*/ 4096007 w 15941"/>
                <a:gd name="T1" fmla="*/ 3175529 h 7458"/>
                <a:gd name="T2" fmla="*/ 3103228 w 15941"/>
                <a:gd name="T3" fmla="*/ 2997200 h 7458"/>
                <a:gd name="T4" fmla="*/ 2619011 w 15941"/>
                <a:gd name="T5" fmla="*/ 2926821 h 7458"/>
                <a:gd name="T6" fmla="*/ 2464484 w 15941"/>
                <a:gd name="T7" fmla="*/ 2916238 h 7458"/>
                <a:gd name="T8" fmla="*/ 2280323 w 15941"/>
                <a:gd name="T9" fmla="*/ 2954867 h 7458"/>
                <a:gd name="T10" fmla="*/ 1772820 w 15941"/>
                <a:gd name="T11" fmla="*/ 2799821 h 7458"/>
                <a:gd name="T12" fmla="*/ 753051 w 15941"/>
                <a:gd name="T13" fmla="*/ 2654300 h 7458"/>
                <a:gd name="T14" fmla="*/ 82026 w 15941"/>
                <a:gd name="T15" fmla="*/ 2400830 h 7458"/>
                <a:gd name="T16" fmla="*/ 96844 w 15941"/>
                <a:gd name="T17" fmla="*/ 2180696 h 7458"/>
                <a:gd name="T18" fmla="*/ 576828 w 15941"/>
                <a:gd name="T19" fmla="*/ 1954213 h 7458"/>
                <a:gd name="T20" fmla="*/ 608580 w 15941"/>
                <a:gd name="T21" fmla="*/ 1908704 h 7458"/>
                <a:gd name="T22" fmla="*/ 911811 w 15941"/>
                <a:gd name="T23" fmla="*/ 1839383 h 7458"/>
                <a:gd name="T24" fmla="*/ 875826 w 15941"/>
                <a:gd name="T25" fmla="*/ 1555221 h 7458"/>
                <a:gd name="T26" fmla="*/ 606992 w 15941"/>
                <a:gd name="T27" fmla="*/ 1087438 h 7458"/>
                <a:gd name="T28" fmla="*/ 204800 w 15941"/>
                <a:gd name="T29" fmla="*/ 652463 h 7458"/>
                <a:gd name="T30" fmla="*/ 337630 w 15941"/>
                <a:gd name="T31" fmla="*/ 436033 h 7458"/>
                <a:gd name="T32" fmla="*/ 235494 w 15941"/>
                <a:gd name="T33" fmla="*/ 431271 h 7458"/>
                <a:gd name="T34" fmla="*/ 43924 w 15941"/>
                <a:gd name="T35" fmla="*/ 102129 h 7458"/>
                <a:gd name="T36" fmla="*/ 369911 w 15941"/>
                <a:gd name="T37" fmla="*/ 141817 h 7458"/>
                <a:gd name="T38" fmla="*/ 960498 w 15941"/>
                <a:gd name="T39" fmla="*/ 357188 h 7458"/>
                <a:gd name="T40" fmla="*/ 1492873 w 15941"/>
                <a:gd name="T41" fmla="*/ 523875 h 7458"/>
                <a:gd name="T42" fmla="*/ 2045357 w 15941"/>
                <a:gd name="T43" fmla="*/ 416454 h 7458"/>
                <a:gd name="T44" fmla="*/ 2597843 w 15941"/>
                <a:gd name="T45" fmla="*/ 308504 h 7458"/>
                <a:gd name="T46" fmla="*/ 2636474 w 15941"/>
                <a:gd name="T47" fmla="*/ 289983 h 7458"/>
                <a:gd name="T48" fmla="*/ 2901074 w 15941"/>
                <a:gd name="T49" fmla="*/ 306388 h 7458"/>
                <a:gd name="T50" fmla="*/ 3093703 w 15941"/>
                <a:gd name="T51" fmla="*/ 372533 h 7458"/>
                <a:gd name="T52" fmla="*/ 3327080 w 15941"/>
                <a:gd name="T53" fmla="*/ 389996 h 7458"/>
                <a:gd name="T54" fmla="*/ 3794892 w 15941"/>
                <a:gd name="T55" fmla="*/ 732896 h 7458"/>
                <a:gd name="T56" fmla="*/ 4019802 w 15941"/>
                <a:gd name="T57" fmla="*/ 1095375 h 7458"/>
                <a:gd name="T58" fmla="*/ 4482853 w 15941"/>
                <a:gd name="T59" fmla="*/ 903288 h 7458"/>
                <a:gd name="T60" fmla="*/ 4885574 w 15941"/>
                <a:gd name="T61" fmla="*/ 629179 h 7458"/>
                <a:gd name="T62" fmla="*/ 5362912 w 15941"/>
                <a:gd name="T63" fmla="*/ 274638 h 7458"/>
                <a:gd name="T64" fmla="*/ 5861948 w 15941"/>
                <a:gd name="T65" fmla="*/ 560388 h 7458"/>
                <a:gd name="T66" fmla="*/ 6079978 w 15941"/>
                <a:gd name="T67" fmla="*/ 747183 h 7458"/>
                <a:gd name="T68" fmla="*/ 6173646 w 15941"/>
                <a:gd name="T69" fmla="*/ 671513 h 7458"/>
                <a:gd name="T70" fmla="*/ 6251968 w 15941"/>
                <a:gd name="T71" fmla="*/ 682625 h 7458"/>
                <a:gd name="T72" fmla="*/ 6286895 w 15941"/>
                <a:gd name="T73" fmla="*/ 636588 h 7458"/>
                <a:gd name="T74" fmla="*/ 6356220 w 15941"/>
                <a:gd name="T75" fmla="*/ 635000 h 7458"/>
                <a:gd name="T76" fmla="*/ 6821916 w 15941"/>
                <a:gd name="T77" fmla="*/ 709613 h 7458"/>
                <a:gd name="T78" fmla="*/ 7230458 w 15941"/>
                <a:gd name="T79" fmla="*/ 518054 h 7458"/>
                <a:gd name="T80" fmla="*/ 7751720 w 15941"/>
                <a:gd name="T81" fmla="*/ 599017 h 7458"/>
                <a:gd name="T82" fmla="*/ 8210007 w 15941"/>
                <a:gd name="T83" fmla="*/ 1290109 h 7458"/>
                <a:gd name="T84" fmla="*/ 8196777 w 15941"/>
                <a:gd name="T85" fmla="*/ 1524529 h 7458"/>
                <a:gd name="T86" fmla="*/ 8374588 w 15941"/>
                <a:gd name="T87" fmla="*/ 2109787 h 7458"/>
                <a:gd name="T88" fmla="*/ 8127452 w 15941"/>
                <a:gd name="T89" fmla="*/ 2705629 h 7458"/>
                <a:gd name="T90" fmla="*/ 7724731 w 15941"/>
                <a:gd name="T91" fmla="*/ 2693988 h 7458"/>
                <a:gd name="T92" fmla="*/ 7601427 w 15941"/>
                <a:gd name="T93" fmla="*/ 2964392 h 7458"/>
                <a:gd name="T94" fmla="*/ 7569146 w 15941"/>
                <a:gd name="T95" fmla="*/ 3037946 h 7458"/>
                <a:gd name="T96" fmla="*/ 7546390 w 15941"/>
                <a:gd name="T97" fmla="*/ 3128963 h 7458"/>
                <a:gd name="T98" fmla="*/ 7302958 w 15941"/>
                <a:gd name="T99" fmla="*/ 3269721 h 7458"/>
                <a:gd name="T100" fmla="*/ 7065348 w 15941"/>
                <a:gd name="T101" fmla="*/ 3472921 h 7458"/>
                <a:gd name="T102" fmla="*/ 6685911 w 15941"/>
                <a:gd name="T103" fmla="*/ 3946525 h 7458"/>
                <a:gd name="T104" fmla="*/ 6550436 w 15941"/>
                <a:gd name="T105" fmla="*/ 3748617 h 7458"/>
                <a:gd name="T106" fmla="*/ 6488520 w 15941"/>
                <a:gd name="T107" fmla="*/ 3669771 h 7458"/>
                <a:gd name="T108" fmla="*/ 6160945 w 15941"/>
                <a:gd name="T109" fmla="*/ 3522133 h 7458"/>
                <a:gd name="T110" fmla="*/ 5873061 w 15941"/>
                <a:gd name="T111" fmla="*/ 3589867 h 7458"/>
                <a:gd name="T112" fmla="*/ 5574063 w 15941"/>
                <a:gd name="T113" fmla="*/ 3579813 h 7458"/>
                <a:gd name="T114" fmla="*/ 5327456 w 15941"/>
                <a:gd name="T115" fmla="*/ 3576108 h 7458"/>
                <a:gd name="T116" fmla="*/ 5142236 w 15941"/>
                <a:gd name="T117" fmla="*/ 3485621 h 7458"/>
                <a:gd name="T118" fmla="*/ 5084024 w 15941"/>
                <a:gd name="T119" fmla="*/ 3412596 h 745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941"/>
                <a:gd name="T181" fmla="*/ 0 h 7458"/>
                <a:gd name="T182" fmla="*/ 15941 w 15941"/>
                <a:gd name="T183" fmla="*/ 7458 h 745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941" h="7458">
                  <a:moveTo>
                    <a:pt x="9591" y="6403"/>
                  </a:moveTo>
                  <a:lnTo>
                    <a:pt x="9221" y="6233"/>
                  </a:lnTo>
                  <a:lnTo>
                    <a:pt x="8935" y="6363"/>
                  </a:lnTo>
                  <a:lnTo>
                    <a:pt x="8591" y="6233"/>
                  </a:lnTo>
                  <a:lnTo>
                    <a:pt x="8320" y="6008"/>
                  </a:lnTo>
                  <a:lnTo>
                    <a:pt x="7892" y="6040"/>
                  </a:lnTo>
                  <a:lnTo>
                    <a:pt x="7740" y="6001"/>
                  </a:lnTo>
                  <a:lnTo>
                    <a:pt x="7516" y="6142"/>
                  </a:lnTo>
                  <a:lnTo>
                    <a:pt x="7385" y="5979"/>
                  </a:lnTo>
                  <a:lnTo>
                    <a:pt x="6950" y="5950"/>
                  </a:lnTo>
                  <a:lnTo>
                    <a:pt x="6342" y="5748"/>
                  </a:lnTo>
                  <a:lnTo>
                    <a:pt x="6077" y="5725"/>
                  </a:lnTo>
                  <a:lnTo>
                    <a:pt x="5965" y="5805"/>
                  </a:lnTo>
                  <a:lnTo>
                    <a:pt x="5864" y="5664"/>
                  </a:lnTo>
                  <a:lnTo>
                    <a:pt x="5660" y="5704"/>
                  </a:lnTo>
                  <a:lnTo>
                    <a:pt x="5487" y="5522"/>
                  </a:lnTo>
                  <a:lnTo>
                    <a:pt x="5204" y="5614"/>
                  </a:lnTo>
                  <a:lnTo>
                    <a:pt x="5031" y="5595"/>
                  </a:lnTo>
                  <a:lnTo>
                    <a:pt x="5013" y="5584"/>
                  </a:lnTo>
                  <a:lnTo>
                    <a:pt x="4980" y="5557"/>
                  </a:lnTo>
                  <a:lnTo>
                    <a:pt x="4949" y="5531"/>
                  </a:lnTo>
                  <a:lnTo>
                    <a:pt x="4920" y="5505"/>
                  </a:lnTo>
                  <a:lnTo>
                    <a:pt x="4891" y="5478"/>
                  </a:lnTo>
                  <a:lnTo>
                    <a:pt x="4864" y="5453"/>
                  </a:lnTo>
                  <a:lnTo>
                    <a:pt x="4835" y="5426"/>
                  </a:lnTo>
                  <a:lnTo>
                    <a:pt x="4807" y="5399"/>
                  </a:lnTo>
                  <a:lnTo>
                    <a:pt x="4777" y="5370"/>
                  </a:lnTo>
                  <a:lnTo>
                    <a:pt x="4657" y="5511"/>
                  </a:lnTo>
                  <a:lnTo>
                    <a:pt x="4517" y="5472"/>
                  </a:lnTo>
                  <a:lnTo>
                    <a:pt x="4502" y="5482"/>
                  </a:lnTo>
                  <a:lnTo>
                    <a:pt x="4473" y="5499"/>
                  </a:lnTo>
                  <a:lnTo>
                    <a:pt x="4435" y="5520"/>
                  </a:lnTo>
                  <a:lnTo>
                    <a:pt x="4392" y="5542"/>
                  </a:lnTo>
                  <a:lnTo>
                    <a:pt x="4349" y="5565"/>
                  </a:lnTo>
                  <a:lnTo>
                    <a:pt x="4309" y="5584"/>
                  </a:lnTo>
                  <a:lnTo>
                    <a:pt x="4293" y="5591"/>
                  </a:lnTo>
                  <a:lnTo>
                    <a:pt x="4280" y="5598"/>
                  </a:lnTo>
                  <a:lnTo>
                    <a:pt x="4269" y="5601"/>
                  </a:lnTo>
                  <a:lnTo>
                    <a:pt x="4263" y="5602"/>
                  </a:lnTo>
                  <a:lnTo>
                    <a:pt x="3762" y="5646"/>
                  </a:lnTo>
                  <a:lnTo>
                    <a:pt x="3357" y="5309"/>
                  </a:lnTo>
                  <a:lnTo>
                    <a:pt x="3350" y="5291"/>
                  </a:lnTo>
                  <a:lnTo>
                    <a:pt x="3024" y="5207"/>
                  </a:lnTo>
                  <a:lnTo>
                    <a:pt x="2607" y="5138"/>
                  </a:lnTo>
                  <a:lnTo>
                    <a:pt x="2212" y="5117"/>
                  </a:lnTo>
                  <a:lnTo>
                    <a:pt x="1970" y="5127"/>
                  </a:lnTo>
                  <a:lnTo>
                    <a:pt x="1644" y="5088"/>
                  </a:lnTo>
                  <a:lnTo>
                    <a:pt x="1633" y="5088"/>
                  </a:lnTo>
                  <a:lnTo>
                    <a:pt x="1423" y="5016"/>
                  </a:lnTo>
                  <a:lnTo>
                    <a:pt x="1086" y="5005"/>
                  </a:lnTo>
                  <a:lnTo>
                    <a:pt x="1006" y="4812"/>
                  </a:lnTo>
                  <a:lnTo>
                    <a:pt x="995" y="4802"/>
                  </a:lnTo>
                  <a:lnTo>
                    <a:pt x="763" y="4660"/>
                  </a:lnTo>
                  <a:lnTo>
                    <a:pt x="561" y="4649"/>
                  </a:lnTo>
                  <a:lnTo>
                    <a:pt x="438" y="4732"/>
                  </a:lnTo>
                  <a:lnTo>
                    <a:pt x="155" y="4537"/>
                  </a:lnTo>
                  <a:lnTo>
                    <a:pt x="156" y="4478"/>
                  </a:lnTo>
                  <a:lnTo>
                    <a:pt x="159" y="4419"/>
                  </a:lnTo>
                  <a:lnTo>
                    <a:pt x="164" y="4359"/>
                  </a:lnTo>
                  <a:lnTo>
                    <a:pt x="170" y="4299"/>
                  </a:lnTo>
                  <a:lnTo>
                    <a:pt x="175" y="4240"/>
                  </a:lnTo>
                  <a:lnTo>
                    <a:pt x="179" y="4180"/>
                  </a:lnTo>
                  <a:lnTo>
                    <a:pt x="183" y="4121"/>
                  </a:lnTo>
                  <a:lnTo>
                    <a:pt x="184" y="4062"/>
                  </a:lnTo>
                  <a:lnTo>
                    <a:pt x="347" y="4113"/>
                  </a:lnTo>
                  <a:lnTo>
                    <a:pt x="347" y="4103"/>
                  </a:lnTo>
                  <a:lnTo>
                    <a:pt x="358" y="3768"/>
                  </a:lnTo>
                  <a:lnTo>
                    <a:pt x="771" y="3533"/>
                  </a:lnTo>
                  <a:lnTo>
                    <a:pt x="923" y="3657"/>
                  </a:lnTo>
                  <a:lnTo>
                    <a:pt x="1090" y="3693"/>
                  </a:lnTo>
                  <a:lnTo>
                    <a:pt x="1106" y="3675"/>
                  </a:lnTo>
                  <a:lnTo>
                    <a:pt x="1120" y="3660"/>
                  </a:lnTo>
                  <a:lnTo>
                    <a:pt x="1130" y="3646"/>
                  </a:lnTo>
                  <a:lnTo>
                    <a:pt x="1140" y="3631"/>
                  </a:lnTo>
                  <a:lnTo>
                    <a:pt x="1143" y="3624"/>
                  </a:lnTo>
                  <a:lnTo>
                    <a:pt x="1146" y="3615"/>
                  </a:lnTo>
                  <a:lnTo>
                    <a:pt x="1150" y="3607"/>
                  </a:lnTo>
                  <a:lnTo>
                    <a:pt x="1152" y="3597"/>
                  </a:lnTo>
                  <a:lnTo>
                    <a:pt x="1153" y="3586"/>
                  </a:lnTo>
                  <a:lnTo>
                    <a:pt x="1154" y="3575"/>
                  </a:lnTo>
                  <a:lnTo>
                    <a:pt x="1155" y="3562"/>
                  </a:lnTo>
                  <a:lnTo>
                    <a:pt x="1155" y="3548"/>
                  </a:lnTo>
                  <a:lnTo>
                    <a:pt x="1510" y="3453"/>
                  </a:lnTo>
                  <a:lnTo>
                    <a:pt x="1723" y="3476"/>
                  </a:lnTo>
                  <a:lnTo>
                    <a:pt x="1785" y="3374"/>
                  </a:lnTo>
                  <a:lnTo>
                    <a:pt x="1785" y="3345"/>
                  </a:lnTo>
                  <a:lnTo>
                    <a:pt x="1926" y="3283"/>
                  </a:lnTo>
                  <a:lnTo>
                    <a:pt x="1926" y="3273"/>
                  </a:lnTo>
                  <a:lnTo>
                    <a:pt x="1937" y="3142"/>
                  </a:lnTo>
                  <a:lnTo>
                    <a:pt x="1662" y="2939"/>
                  </a:lnTo>
                  <a:lnTo>
                    <a:pt x="1655" y="2939"/>
                  </a:lnTo>
                  <a:lnTo>
                    <a:pt x="1480" y="2896"/>
                  </a:lnTo>
                  <a:lnTo>
                    <a:pt x="1419" y="2715"/>
                  </a:lnTo>
                  <a:lnTo>
                    <a:pt x="1217" y="2573"/>
                  </a:lnTo>
                  <a:lnTo>
                    <a:pt x="1188" y="2308"/>
                  </a:lnTo>
                  <a:lnTo>
                    <a:pt x="1188" y="2298"/>
                  </a:lnTo>
                  <a:lnTo>
                    <a:pt x="1126" y="2135"/>
                  </a:lnTo>
                  <a:lnTo>
                    <a:pt x="1147" y="2055"/>
                  </a:lnTo>
                  <a:lnTo>
                    <a:pt x="962" y="1954"/>
                  </a:lnTo>
                  <a:lnTo>
                    <a:pt x="884" y="1965"/>
                  </a:lnTo>
                  <a:lnTo>
                    <a:pt x="782" y="1882"/>
                  </a:lnTo>
                  <a:lnTo>
                    <a:pt x="782" y="1874"/>
                  </a:lnTo>
                  <a:lnTo>
                    <a:pt x="833" y="1823"/>
                  </a:lnTo>
                  <a:lnTo>
                    <a:pt x="590" y="1577"/>
                  </a:lnTo>
                  <a:lnTo>
                    <a:pt x="387" y="1233"/>
                  </a:lnTo>
                  <a:lnTo>
                    <a:pt x="691" y="848"/>
                  </a:lnTo>
                  <a:lnTo>
                    <a:pt x="687" y="844"/>
                  </a:lnTo>
                  <a:lnTo>
                    <a:pt x="682" y="840"/>
                  </a:lnTo>
                  <a:lnTo>
                    <a:pt x="675" y="837"/>
                  </a:lnTo>
                  <a:lnTo>
                    <a:pt x="669" y="834"/>
                  </a:lnTo>
                  <a:lnTo>
                    <a:pt x="654" y="828"/>
                  </a:lnTo>
                  <a:lnTo>
                    <a:pt x="638" y="824"/>
                  </a:lnTo>
                  <a:lnTo>
                    <a:pt x="620" y="820"/>
                  </a:lnTo>
                  <a:lnTo>
                    <a:pt x="602" y="818"/>
                  </a:lnTo>
                  <a:lnTo>
                    <a:pt x="582" y="815"/>
                  </a:lnTo>
                  <a:lnTo>
                    <a:pt x="561" y="814"/>
                  </a:lnTo>
                  <a:lnTo>
                    <a:pt x="521" y="814"/>
                  </a:lnTo>
                  <a:lnTo>
                    <a:pt x="482" y="814"/>
                  </a:lnTo>
                  <a:lnTo>
                    <a:pt x="445" y="815"/>
                  </a:lnTo>
                  <a:lnTo>
                    <a:pt x="416" y="815"/>
                  </a:lnTo>
                  <a:lnTo>
                    <a:pt x="235" y="511"/>
                  </a:lnTo>
                  <a:lnTo>
                    <a:pt x="134" y="341"/>
                  </a:lnTo>
                  <a:lnTo>
                    <a:pt x="50" y="309"/>
                  </a:lnTo>
                  <a:lnTo>
                    <a:pt x="0" y="262"/>
                  </a:lnTo>
                  <a:lnTo>
                    <a:pt x="0" y="255"/>
                  </a:lnTo>
                  <a:lnTo>
                    <a:pt x="83" y="193"/>
                  </a:lnTo>
                  <a:lnTo>
                    <a:pt x="21" y="62"/>
                  </a:lnTo>
                  <a:lnTo>
                    <a:pt x="21" y="51"/>
                  </a:lnTo>
                  <a:lnTo>
                    <a:pt x="366" y="0"/>
                  </a:lnTo>
                  <a:lnTo>
                    <a:pt x="506" y="222"/>
                  </a:lnTo>
                  <a:lnTo>
                    <a:pt x="518" y="222"/>
                  </a:lnTo>
                  <a:lnTo>
                    <a:pt x="691" y="268"/>
                  </a:lnTo>
                  <a:lnTo>
                    <a:pt x="699" y="268"/>
                  </a:lnTo>
                  <a:lnTo>
                    <a:pt x="800" y="341"/>
                  </a:lnTo>
                  <a:lnTo>
                    <a:pt x="995" y="280"/>
                  </a:lnTo>
                  <a:lnTo>
                    <a:pt x="1075" y="421"/>
                  </a:lnTo>
                  <a:lnTo>
                    <a:pt x="1256" y="454"/>
                  </a:lnTo>
                  <a:lnTo>
                    <a:pt x="1379" y="410"/>
                  </a:lnTo>
                  <a:lnTo>
                    <a:pt x="1723" y="482"/>
                  </a:lnTo>
                  <a:lnTo>
                    <a:pt x="1815" y="675"/>
                  </a:lnTo>
                  <a:lnTo>
                    <a:pt x="1967" y="747"/>
                  </a:lnTo>
                  <a:lnTo>
                    <a:pt x="2050" y="838"/>
                  </a:lnTo>
                  <a:lnTo>
                    <a:pt x="2161" y="889"/>
                  </a:lnTo>
                  <a:lnTo>
                    <a:pt x="2321" y="838"/>
                  </a:lnTo>
                  <a:lnTo>
                    <a:pt x="2444" y="968"/>
                  </a:lnTo>
                  <a:lnTo>
                    <a:pt x="2777" y="1142"/>
                  </a:lnTo>
                  <a:lnTo>
                    <a:pt x="2821" y="990"/>
                  </a:lnTo>
                  <a:lnTo>
                    <a:pt x="2991" y="968"/>
                  </a:lnTo>
                  <a:lnTo>
                    <a:pt x="3002" y="968"/>
                  </a:lnTo>
                  <a:lnTo>
                    <a:pt x="3042" y="1029"/>
                  </a:lnTo>
                  <a:lnTo>
                    <a:pt x="3143" y="928"/>
                  </a:lnTo>
                  <a:lnTo>
                    <a:pt x="3741" y="848"/>
                  </a:lnTo>
                  <a:lnTo>
                    <a:pt x="3865" y="787"/>
                  </a:lnTo>
                  <a:lnTo>
                    <a:pt x="3865" y="555"/>
                  </a:lnTo>
                  <a:lnTo>
                    <a:pt x="3994" y="371"/>
                  </a:lnTo>
                  <a:lnTo>
                    <a:pt x="4198" y="341"/>
                  </a:lnTo>
                  <a:lnTo>
                    <a:pt x="4281" y="443"/>
                  </a:lnTo>
                  <a:lnTo>
                    <a:pt x="4726" y="341"/>
                  </a:lnTo>
                  <a:lnTo>
                    <a:pt x="4900" y="585"/>
                  </a:lnTo>
                  <a:lnTo>
                    <a:pt x="4909" y="583"/>
                  </a:lnTo>
                  <a:lnTo>
                    <a:pt x="4920" y="581"/>
                  </a:lnTo>
                  <a:lnTo>
                    <a:pt x="4930" y="578"/>
                  </a:lnTo>
                  <a:lnTo>
                    <a:pt x="4940" y="574"/>
                  </a:lnTo>
                  <a:lnTo>
                    <a:pt x="4951" y="569"/>
                  </a:lnTo>
                  <a:lnTo>
                    <a:pt x="4961" y="562"/>
                  </a:lnTo>
                  <a:lnTo>
                    <a:pt x="4971" y="556"/>
                  </a:lnTo>
                  <a:lnTo>
                    <a:pt x="4982" y="548"/>
                  </a:lnTo>
                  <a:lnTo>
                    <a:pt x="5020" y="519"/>
                  </a:lnTo>
                  <a:lnTo>
                    <a:pt x="5052" y="493"/>
                  </a:lnTo>
                  <a:lnTo>
                    <a:pt x="5273" y="511"/>
                  </a:lnTo>
                  <a:lnTo>
                    <a:pt x="5325" y="528"/>
                  </a:lnTo>
                  <a:lnTo>
                    <a:pt x="5377" y="545"/>
                  </a:lnTo>
                  <a:lnTo>
                    <a:pt x="5430" y="562"/>
                  </a:lnTo>
                  <a:lnTo>
                    <a:pt x="5482" y="579"/>
                  </a:lnTo>
                  <a:lnTo>
                    <a:pt x="5534" y="597"/>
                  </a:lnTo>
                  <a:lnTo>
                    <a:pt x="5586" y="615"/>
                  </a:lnTo>
                  <a:lnTo>
                    <a:pt x="5638" y="632"/>
                  </a:lnTo>
                  <a:lnTo>
                    <a:pt x="5690" y="651"/>
                  </a:lnTo>
                  <a:lnTo>
                    <a:pt x="5741" y="669"/>
                  </a:lnTo>
                  <a:lnTo>
                    <a:pt x="5793" y="687"/>
                  </a:lnTo>
                  <a:lnTo>
                    <a:pt x="5846" y="704"/>
                  </a:lnTo>
                  <a:lnTo>
                    <a:pt x="5898" y="721"/>
                  </a:lnTo>
                  <a:lnTo>
                    <a:pt x="5950" y="738"/>
                  </a:lnTo>
                  <a:lnTo>
                    <a:pt x="6002" y="755"/>
                  </a:lnTo>
                  <a:lnTo>
                    <a:pt x="6054" y="771"/>
                  </a:lnTo>
                  <a:lnTo>
                    <a:pt x="6106" y="787"/>
                  </a:lnTo>
                  <a:lnTo>
                    <a:pt x="6276" y="737"/>
                  </a:lnTo>
                  <a:lnTo>
                    <a:pt x="6287" y="737"/>
                  </a:lnTo>
                  <a:lnTo>
                    <a:pt x="6389" y="747"/>
                  </a:lnTo>
                  <a:lnTo>
                    <a:pt x="6513" y="900"/>
                  </a:lnTo>
                  <a:lnTo>
                    <a:pt x="6795" y="910"/>
                  </a:lnTo>
                  <a:lnTo>
                    <a:pt x="6885" y="1171"/>
                  </a:lnTo>
                  <a:lnTo>
                    <a:pt x="6957" y="1305"/>
                  </a:lnTo>
                  <a:lnTo>
                    <a:pt x="6969" y="1305"/>
                  </a:lnTo>
                  <a:lnTo>
                    <a:pt x="7171" y="1385"/>
                  </a:lnTo>
                  <a:lnTo>
                    <a:pt x="7222" y="1367"/>
                  </a:lnTo>
                  <a:lnTo>
                    <a:pt x="7323" y="1468"/>
                  </a:lnTo>
                  <a:lnTo>
                    <a:pt x="7414" y="1627"/>
                  </a:lnTo>
                  <a:lnTo>
                    <a:pt x="7414" y="1751"/>
                  </a:lnTo>
                  <a:lnTo>
                    <a:pt x="7475" y="1823"/>
                  </a:lnTo>
                  <a:lnTo>
                    <a:pt x="7475" y="1831"/>
                  </a:lnTo>
                  <a:lnTo>
                    <a:pt x="7596" y="2070"/>
                  </a:lnTo>
                  <a:lnTo>
                    <a:pt x="7664" y="2142"/>
                  </a:lnTo>
                  <a:lnTo>
                    <a:pt x="7994" y="2128"/>
                  </a:lnTo>
                  <a:lnTo>
                    <a:pt x="8179" y="1929"/>
                  </a:lnTo>
                  <a:lnTo>
                    <a:pt x="8320" y="1849"/>
                  </a:lnTo>
                  <a:lnTo>
                    <a:pt x="8450" y="1888"/>
                  </a:lnTo>
                  <a:lnTo>
                    <a:pt x="8450" y="1877"/>
                  </a:lnTo>
                  <a:lnTo>
                    <a:pt x="8471" y="1707"/>
                  </a:lnTo>
                  <a:lnTo>
                    <a:pt x="8837" y="1595"/>
                  </a:lnTo>
                  <a:lnTo>
                    <a:pt x="8845" y="1595"/>
                  </a:lnTo>
                  <a:lnTo>
                    <a:pt x="8775" y="1534"/>
                  </a:lnTo>
                  <a:lnTo>
                    <a:pt x="8775" y="1522"/>
                  </a:lnTo>
                  <a:lnTo>
                    <a:pt x="8837" y="1269"/>
                  </a:lnTo>
                  <a:lnTo>
                    <a:pt x="8928" y="1200"/>
                  </a:lnTo>
                  <a:lnTo>
                    <a:pt x="9232" y="1189"/>
                  </a:lnTo>
                  <a:lnTo>
                    <a:pt x="9373" y="975"/>
                  </a:lnTo>
                  <a:lnTo>
                    <a:pt x="9414" y="946"/>
                  </a:lnTo>
                  <a:lnTo>
                    <a:pt x="9638" y="925"/>
                  </a:lnTo>
                  <a:lnTo>
                    <a:pt x="9616" y="755"/>
                  </a:lnTo>
                  <a:lnTo>
                    <a:pt x="9628" y="755"/>
                  </a:lnTo>
                  <a:lnTo>
                    <a:pt x="9881" y="761"/>
                  </a:lnTo>
                  <a:lnTo>
                    <a:pt x="10134" y="519"/>
                  </a:lnTo>
                  <a:lnTo>
                    <a:pt x="10337" y="997"/>
                  </a:lnTo>
                  <a:lnTo>
                    <a:pt x="10388" y="925"/>
                  </a:lnTo>
                  <a:lnTo>
                    <a:pt x="10511" y="997"/>
                  </a:lnTo>
                  <a:lnTo>
                    <a:pt x="10681" y="1016"/>
                  </a:lnTo>
                  <a:lnTo>
                    <a:pt x="10693" y="1016"/>
                  </a:lnTo>
                  <a:lnTo>
                    <a:pt x="10956" y="975"/>
                  </a:lnTo>
                  <a:lnTo>
                    <a:pt x="11077" y="1059"/>
                  </a:lnTo>
                  <a:lnTo>
                    <a:pt x="11221" y="1037"/>
                  </a:lnTo>
                  <a:lnTo>
                    <a:pt x="11229" y="1037"/>
                  </a:lnTo>
                  <a:lnTo>
                    <a:pt x="11330" y="1160"/>
                  </a:lnTo>
                  <a:lnTo>
                    <a:pt x="11381" y="1382"/>
                  </a:lnTo>
                  <a:lnTo>
                    <a:pt x="11442" y="1443"/>
                  </a:lnTo>
                  <a:lnTo>
                    <a:pt x="11464" y="1429"/>
                  </a:lnTo>
                  <a:lnTo>
                    <a:pt x="11489" y="1412"/>
                  </a:lnTo>
                  <a:lnTo>
                    <a:pt x="11518" y="1394"/>
                  </a:lnTo>
                  <a:lnTo>
                    <a:pt x="11548" y="1375"/>
                  </a:lnTo>
                  <a:lnTo>
                    <a:pt x="11577" y="1355"/>
                  </a:lnTo>
                  <a:lnTo>
                    <a:pt x="11603" y="1336"/>
                  </a:lnTo>
                  <a:lnTo>
                    <a:pt x="11627" y="1318"/>
                  </a:lnTo>
                  <a:lnTo>
                    <a:pt x="11645" y="1302"/>
                  </a:lnTo>
                  <a:lnTo>
                    <a:pt x="11666" y="1269"/>
                  </a:lnTo>
                  <a:lnTo>
                    <a:pt x="11689" y="1274"/>
                  </a:lnTo>
                  <a:lnTo>
                    <a:pt x="11711" y="1278"/>
                  </a:lnTo>
                  <a:lnTo>
                    <a:pt x="11731" y="1283"/>
                  </a:lnTo>
                  <a:lnTo>
                    <a:pt x="11752" y="1285"/>
                  </a:lnTo>
                  <a:lnTo>
                    <a:pt x="11772" y="1288"/>
                  </a:lnTo>
                  <a:lnTo>
                    <a:pt x="11793" y="1289"/>
                  </a:lnTo>
                  <a:lnTo>
                    <a:pt x="11814" y="1290"/>
                  </a:lnTo>
                  <a:lnTo>
                    <a:pt x="11837" y="1291"/>
                  </a:lnTo>
                  <a:lnTo>
                    <a:pt x="11845" y="1272"/>
                  </a:lnTo>
                  <a:lnTo>
                    <a:pt x="11851" y="1254"/>
                  </a:lnTo>
                  <a:lnTo>
                    <a:pt x="11860" y="1236"/>
                  </a:lnTo>
                  <a:lnTo>
                    <a:pt x="11868" y="1219"/>
                  </a:lnTo>
                  <a:lnTo>
                    <a:pt x="11873" y="1210"/>
                  </a:lnTo>
                  <a:lnTo>
                    <a:pt x="11880" y="1203"/>
                  </a:lnTo>
                  <a:lnTo>
                    <a:pt x="11887" y="1195"/>
                  </a:lnTo>
                  <a:lnTo>
                    <a:pt x="11895" y="1188"/>
                  </a:lnTo>
                  <a:lnTo>
                    <a:pt x="11904" y="1180"/>
                  </a:lnTo>
                  <a:lnTo>
                    <a:pt x="11914" y="1173"/>
                  </a:lnTo>
                  <a:lnTo>
                    <a:pt x="11926" y="1167"/>
                  </a:lnTo>
                  <a:lnTo>
                    <a:pt x="11938" y="1160"/>
                  </a:lnTo>
                  <a:lnTo>
                    <a:pt x="12011" y="1200"/>
                  </a:lnTo>
                  <a:lnTo>
                    <a:pt x="12011" y="1189"/>
                  </a:lnTo>
                  <a:lnTo>
                    <a:pt x="12112" y="1077"/>
                  </a:lnTo>
                  <a:lnTo>
                    <a:pt x="12264" y="1211"/>
                  </a:lnTo>
                  <a:lnTo>
                    <a:pt x="12630" y="1189"/>
                  </a:lnTo>
                  <a:lnTo>
                    <a:pt x="12891" y="1345"/>
                  </a:lnTo>
                  <a:lnTo>
                    <a:pt x="12891" y="1341"/>
                  </a:lnTo>
                  <a:lnTo>
                    <a:pt x="12898" y="1341"/>
                  </a:lnTo>
                  <a:lnTo>
                    <a:pt x="13003" y="1193"/>
                  </a:lnTo>
                  <a:lnTo>
                    <a:pt x="13003" y="1182"/>
                  </a:lnTo>
                  <a:lnTo>
                    <a:pt x="13238" y="1120"/>
                  </a:lnTo>
                  <a:lnTo>
                    <a:pt x="13644" y="1150"/>
                  </a:lnTo>
                  <a:lnTo>
                    <a:pt x="13644" y="1142"/>
                  </a:lnTo>
                  <a:lnTo>
                    <a:pt x="13663" y="979"/>
                  </a:lnTo>
                  <a:lnTo>
                    <a:pt x="13674" y="979"/>
                  </a:lnTo>
                  <a:lnTo>
                    <a:pt x="13898" y="877"/>
                  </a:lnTo>
                  <a:lnTo>
                    <a:pt x="14040" y="928"/>
                  </a:lnTo>
                  <a:lnTo>
                    <a:pt x="14068" y="918"/>
                  </a:lnTo>
                  <a:lnTo>
                    <a:pt x="14373" y="755"/>
                  </a:lnTo>
                  <a:lnTo>
                    <a:pt x="14474" y="997"/>
                  </a:lnTo>
                  <a:lnTo>
                    <a:pt x="14648" y="1132"/>
                  </a:lnTo>
                  <a:lnTo>
                    <a:pt x="14901" y="1302"/>
                  </a:lnTo>
                  <a:lnTo>
                    <a:pt x="15115" y="1349"/>
                  </a:lnTo>
                  <a:lnTo>
                    <a:pt x="15216" y="1472"/>
                  </a:lnTo>
                  <a:lnTo>
                    <a:pt x="15397" y="1856"/>
                  </a:lnTo>
                  <a:lnTo>
                    <a:pt x="15549" y="2008"/>
                  </a:lnTo>
                  <a:lnTo>
                    <a:pt x="15520" y="2374"/>
                  </a:lnTo>
                  <a:lnTo>
                    <a:pt x="15514" y="2438"/>
                  </a:lnTo>
                  <a:lnTo>
                    <a:pt x="15509" y="2501"/>
                  </a:lnTo>
                  <a:lnTo>
                    <a:pt x="15504" y="2563"/>
                  </a:lnTo>
                  <a:lnTo>
                    <a:pt x="15501" y="2624"/>
                  </a:lnTo>
                  <a:lnTo>
                    <a:pt x="15498" y="2686"/>
                  </a:lnTo>
                  <a:lnTo>
                    <a:pt x="15495" y="2750"/>
                  </a:lnTo>
                  <a:lnTo>
                    <a:pt x="15492" y="2814"/>
                  </a:lnTo>
                  <a:lnTo>
                    <a:pt x="15489" y="2881"/>
                  </a:lnTo>
                  <a:lnTo>
                    <a:pt x="15358" y="2932"/>
                  </a:lnTo>
                  <a:lnTo>
                    <a:pt x="15336" y="3084"/>
                  </a:lnTo>
                  <a:lnTo>
                    <a:pt x="15285" y="3348"/>
                  </a:lnTo>
                  <a:lnTo>
                    <a:pt x="15549" y="3461"/>
                  </a:lnTo>
                  <a:lnTo>
                    <a:pt x="15662" y="3613"/>
                  </a:lnTo>
                  <a:lnTo>
                    <a:pt x="15673" y="3613"/>
                  </a:lnTo>
                  <a:lnTo>
                    <a:pt x="15825" y="3987"/>
                  </a:lnTo>
                  <a:lnTo>
                    <a:pt x="15691" y="4110"/>
                  </a:lnTo>
                  <a:lnTo>
                    <a:pt x="15611" y="4454"/>
                  </a:lnTo>
                  <a:lnTo>
                    <a:pt x="15843" y="4493"/>
                  </a:lnTo>
                  <a:lnTo>
                    <a:pt x="15941" y="4591"/>
                  </a:lnTo>
                  <a:lnTo>
                    <a:pt x="15923" y="4609"/>
                  </a:lnTo>
                  <a:lnTo>
                    <a:pt x="15937" y="4595"/>
                  </a:lnTo>
                  <a:lnTo>
                    <a:pt x="15358" y="5113"/>
                  </a:lnTo>
                  <a:lnTo>
                    <a:pt x="15245" y="4983"/>
                  </a:lnTo>
                  <a:lnTo>
                    <a:pt x="15144" y="4871"/>
                  </a:lnTo>
                  <a:lnTo>
                    <a:pt x="15144" y="4881"/>
                  </a:lnTo>
                  <a:lnTo>
                    <a:pt x="14974" y="5034"/>
                  </a:lnTo>
                  <a:lnTo>
                    <a:pt x="14974" y="5175"/>
                  </a:lnTo>
                  <a:lnTo>
                    <a:pt x="14840" y="5073"/>
                  </a:lnTo>
                  <a:lnTo>
                    <a:pt x="14597" y="5091"/>
                  </a:lnTo>
                  <a:lnTo>
                    <a:pt x="14559" y="5168"/>
                  </a:lnTo>
                  <a:lnTo>
                    <a:pt x="14520" y="5245"/>
                  </a:lnTo>
                  <a:lnTo>
                    <a:pt x="14483" y="5324"/>
                  </a:lnTo>
                  <a:lnTo>
                    <a:pt x="14447" y="5403"/>
                  </a:lnTo>
                  <a:lnTo>
                    <a:pt x="14412" y="5482"/>
                  </a:lnTo>
                  <a:lnTo>
                    <a:pt x="14379" y="5561"/>
                  </a:lnTo>
                  <a:lnTo>
                    <a:pt x="14364" y="5602"/>
                  </a:lnTo>
                  <a:lnTo>
                    <a:pt x="14349" y="5641"/>
                  </a:lnTo>
                  <a:lnTo>
                    <a:pt x="14335" y="5682"/>
                  </a:lnTo>
                  <a:lnTo>
                    <a:pt x="14321" y="5722"/>
                  </a:lnTo>
                  <a:lnTo>
                    <a:pt x="14316" y="5725"/>
                  </a:lnTo>
                  <a:lnTo>
                    <a:pt x="14312" y="5730"/>
                  </a:lnTo>
                  <a:lnTo>
                    <a:pt x="14308" y="5735"/>
                  </a:lnTo>
                  <a:lnTo>
                    <a:pt x="14303" y="5741"/>
                  </a:lnTo>
                  <a:lnTo>
                    <a:pt x="14295" y="5756"/>
                  </a:lnTo>
                  <a:lnTo>
                    <a:pt x="14288" y="5774"/>
                  </a:lnTo>
                  <a:lnTo>
                    <a:pt x="14282" y="5794"/>
                  </a:lnTo>
                  <a:lnTo>
                    <a:pt x="14276" y="5816"/>
                  </a:lnTo>
                  <a:lnTo>
                    <a:pt x="14271" y="5839"/>
                  </a:lnTo>
                  <a:lnTo>
                    <a:pt x="14267" y="5863"/>
                  </a:lnTo>
                  <a:lnTo>
                    <a:pt x="14260" y="5913"/>
                  </a:lnTo>
                  <a:lnTo>
                    <a:pt x="14255" y="5960"/>
                  </a:lnTo>
                  <a:lnTo>
                    <a:pt x="14253" y="6003"/>
                  </a:lnTo>
                  <a:lnTo>
                    <a:pt x="14252" y="6037"/>
                  </a:lnTo>
                  <a:lnTo>
                    <a:pt x="14028" y="6167"/>
                  </a:lnTo>
                  <a:lnTo>
                    <a:pt x="13948" y="6117"/>
                  </a:lnTo>
                  <a:lnTo>
                    <a:pt x="13937" y="6117"/>
                  </a:lnTo>
                  <a:lnTo>
                    <a:pt x="13800" y="6179"/>
                  </a:lnTo>
                  <a:lnTo>
                    <a:pt x="13735" y="6149"/>
                  </a:lnTo>
                  <a:lnTo>
                    <a:pt x="13612" y="6200"/>
                  </a:lnTo>
                  <a:lnTo>
                    <a:pt x="13604" y="6200"/>
                  </a:lnTo>
                  <a:lnTo>
                    <a:pt x="13470" y="6421"/>
                  </a:lnTo>
                  <a:lnTo>
                    <a:pt x="13470" y="6494"/>
                  </a:lnTo>
                  <a:lnTo>
                    <a:pt x="13470" y="6504"/>
                  </a:lnTo>
                  <a:lnTo>
                    <a:pt x="13351" y="6563"/>
                  </a:lnTo>
                  <a:lnTo>
                    <a:pt x="13249" y="6697"/>
                  </a:lnTo>
                  <a:lnTo>
                    <a:pt x="13238" y="6697"/>
                  </a:lnTo>
                  <a:lnTo>
                    <a:pt x="12764" y="6798"/>
                  </a:lnTo>
                  <a:lnTo>
                    <a:pt x="12725" y="6867"/>
                  </a:lnTo>
                  <a:lnTo>
                    <a:pt x="12713" y="7102"/>
                  </a:lnTo>
                  <a:lnTo>
                    <a:pt x="12713" y="7113"/>
                  </a:lnTo>
                  <a:lnTo>
                    <a:pt x="12634" y="7458"/>
                  </a:lnTo>
                  <a:lnTo>
                    <a:pt x="12511" y="7435"/>
                  </a:lnTo>
                  <a:lnTo>
                    <a:pt x="12493" y="7385"/>
                  </a:lnTo>
                  <a:lnTo>
                    <a:pt x="12402" y="7131"/>
                  </a:lnTo>
                  <a:lnTo>
                    <a:pt x="12399" y="7121"/>
                  </a:lnTo>
                  <a:lnTo>
                    <a:pt x="12394" y="7111"/>
                  </a:lnTo>
                  <a:lnTo>
                    <a:pt x="12386" y="7098"/>
                  </a:lnTo>
                  <a:lnTo>
                    <a:pt x="12378" y="7084"/>
                  </a:lnTo>
                  <a:lnTo>
                    <a:pt x="12355" y="7054"/>
                  </a:lnTo>
                  <a:lnTo>
                    <a:pt x="12331" y="7024"/>
                  </a:lnTo>
                  <a:lnTo>
                    <a:pt x="12305" y="6993"/>
                  </a:lnTo>
                  <a:lnTo>
                    <a:pt x="12283" y="6965"/>
                  </a:lnTo>
                  <a:lnTo>
                    <a:pt x="12273" y="6953"/>
                  </a:lnTo>
                  <a:lnTo>
                    <a:pt x="12266" y="6943"/>
                  </a:lnTo>
                  <a:lnTo>
                    <a:pt x="12261" y="6935"/>
                  </a:lnTo>
                  <a:lnTo>
                    <a:pt x="12256" y="6929"/>
                  </a:lnTo>
                  <a:lnTo>
                    <a:pt x="12054" y="6979"/>
                  </a:lnTo>
                  <a:lnTo>
                    <a:pt x="11913" y="6950"/>
                  </a:lnTo>
                  <a:lnTo>
                    <a:pt x="11761" y="6961"/>
                  </a:lnTo>
                  <a:lnTo>
                    <a:pt x="11685" y="6795"/>
                  </a:lnTo>
                  <a:lnTo>
                    <a:pt x="11732" y="6736"/>
                  </a:lnTo>
                  <a:lnTo>
                    <a:pt x="11642" y="6656"/>
                  </a:lnTo>
                  <a:lnTo>
                    <a:pt x="11648" y="6664"/>
                  </a:lnTo>
                  <a:lnTo>
                    <a:pt x="11642" y="6664"/>
                  </a:lnTo>
                  <a:lnTo>
                    <a:pt x="11387" y="6747"/>
                  </a:lnTo>
                  <a:lnTo>
                    <a:pt x="11316" y="6755"/>
                  </a:lnTo>
                  <a:lnTo>
                    <a:pt x="11243" y="6765"/>
                  </a:lnTo>
                  <a:lnTo>
                    <a:pt x="11170" y="6775"/>
                  </a:lnTo>
                  <a:lnTo>
                    <a:pt x="11098" y="6784"/>
                  </a:lnTo>
                  <a:lnTo>
                    <a:pt x="11026" y="6795"/>
                  </a:lnTo>
                  <a:lnTo>
                    <a:pt x="10952" y="6805"/>
                  </a:lnTo>
                  <a:lnTo>
                    <a:pt x="10880" y="6816"/>
                  </a:lnTo>
                  <a:lnTo>
                    <a:pt x="10809" y="6827"/>
                  </a:lnTo>
                  <a:lnTo>
                    <a:pt x="10809" y="6816"/>
                  </a:lnTo>
                  <a:lnTo>
                    <a:pt x="10735" y="6726"/>
                  </a:lnTo>
                  <a:lnTo>
                    <a:pt x="10533" y="6765"/>
                  </a:lnTo>
                  <a:lnTo>
                    <a:pt x="10533" y="6758"/>
                  </a:lnTo>
                  <a:lnTo>
                    <a:pt x="10330" y="6787"/>
                  </a:lnTo>
                  <a:lnTo>
                    <a:pt x="10229" y="6715"/>
                  </a:lnTo>
                  <a:lnTo>
                    <a:pt x="10189" y="6726"/>
                  </a:lnTo>
                  <a:lnTo>
                    <a:pt x="10150" y="6736"/>
                  </a:lnTo>
                  <a:lnTo>
                    <a:pt x="10109" y="6747"/>
                  </a:lnTo>
                  <a:lnTo>
                    <a:pt x="10067" y="6758"/>
                  </a:lnTo>
                  <a:lnTo>
                    <a:pt x="10026" y="6768"/>
                  </a:lnTo>
                  <a:lnTo>
                    <a:pt x="9985" y="6778"/>
                  </a:lnTo>
                  <a:lnTo>
                    <a:pt x="9945" y="6788"/>
                  </a:lnTo>
                  <a:lnTo>
                    <a:pt x="9906" y="6798"/>
                  </a:lnTo>
                  <a:lnTo>
                    <a:pt x="9765" y="6635"/>
                  </a:lnTo>
                  <a:lnTo>
                    <a:pt x="9743" y="6613"/>
                  </a:lnTo>
                  <a:lnTo>
                    <a:pt x="9717" y="6587"/>
                  </a:lnTo>
                  <a:lnTo>
                    <a:pt x="9689" y="6559"/>
                  </a:lnTo>
                  <a:lnTo>
                    <a:pt x="9663" y="6529"/>
                  </a:lnTo>
                  <a:lnTo>
                    <a:pt x="9650" y="6513"/>
                  </a:lnTo>
                  <a:lnTo>
                    <a:pt x="9638" y="6497"/>
                  </a:lnTo>
                  <a:lnTo>
                    <a:pt x="9627" y="6481"/>
                  </a:lnTo>
                  <a:lnTo>
                    <a:pt x="9617" y="6465"/>
                  </a:lnTo>
                  <a:lnTo>
                    <a:pt x="9607" y="6449"/>
                  </a:lnTo>
                  <a:lnTo>
                    <a:pt x="9600" y="6434"/>
                  </a:lnTo>
                  <a:lnTo>
                    <a:pt x="9595" y="6418"/>
                  </a:lnTo>
                  <a:lnTo>
                    <a:pt x="9591" y="6403"/>
                  </a:lnTo>
                  <a:close/>
                </a:path>
              </a:pathLst>
            </a:custGeom>
            <a:noFill/>
            <a:ln w="7">
              <a:solidFill>
                <a:srgbClr val="2A2A29"/>
              </a:solidFill>
              <a:prstDash val="solid"/>
              <a:round/>
              <a:headEnd/>
              <a:tailEnd/>
            </a:ln>
          </p:spPr>
          <p:txBody>
            <a:bodyPr/>
            <a:lstStyle/>
            <a:p>
              <a:endParaRPr lang="de-DE"/>
            </a:p>
          </p:txBody>
        </p:sp>
        <p:sp>
          <p:nvSpPr>
            <p:cNvPr id="262" name="Freeform 9"/>
            <p:cNvSpPr>
              <a:spLocks/>
            </p:cNvSpPr>
            <p:nvPr/>
          </p:nvSpPr>
          <p:spPr bwMode="auto">
            <a:xfrm>
              <a:off x="7351714" y="3881438"/>
              <a:ext cx="42863" cy="173038"/>
            </a:xfrm>
            <a:custGeom>
              <a:avLst/>
              <a:gdLst>
                <a:gd name="T0" fmla="*/ 14288 w 81"/>
                <a:gd name="T1" fmla="*/ 0 h 326"/>
                <a:gd name="T2" fmla="*/ 42863 w 81"/>
                <a:gd name="T3" fmla="*/ 170384 h 326"/>
                <a:gd name="T4" fmla="*/ 28575 w 81"/>
                <a:gd name="T5" fmla="*/ 173038 h 326"/>
                <a:gd name="T6" fmla="*/ 0 w 81"/>
                <a:gd name="T7" fmla="*/ 2123 h 326"/>
                <a:gd name="T8" fmla="*/ 14288 w 81"/>
                <a:gd name="T9" fmla="*/ 0 h 326"/>
                <a:gd name="T10" fmla="*/ 0 60000 65536"/>
                <a:gd name="T11" fmla="*/ 0 60000 65536"/>
                <a:gd name="T12" fmla="*/ 0 60000 65536"/>
                <a:gd name="T13" fmla="*/ 0 60000 65536"/>
                <a:gd name="T14" fmla="*/ 0 60000 65536"/>
                <a:gd name="T15" fmla="*/ 0 w 81"/>
                <a:gd name="T16" fmla="*/ 0 h 326"/>
                <a:gd name="T17" fmla="*/ 81 w 81"/>
                <a:gd name="T18" fmla="*/ 326 h 326"/>
              </a:gdLst>
              <a:ahLst/>
              <a:cxnLst>
                <a:cxn ang="T10">
                  <a:pos x="T0" y="T1"/>
                </a:cxn>
                <a:cxn ang="T11">
                  <a:pos x="T2" y="T3"/>
                </a:cxn>
                <a:cxn ang="T12">
                  <a:pos x="T4" y="T5"/>
                </a:cxn>
                <a:cxn ang="T13">
                  <a:pos x="T6" y="T7"/>
                </a:cxn>
                <a:cxn ang="T14">
                  <a:pos x="T8" y="T9"/>
                </a:cxn>
              </a:cxnLst>
              <a:rect l="T15" t="T16" r="T17" b="T18"/>
              <a:pathLst>
                <a:path w="81" h="326">
                  <a:moveTo>
                    <a:pt x="27" y="0"/>
                  </a:moveTo>
                  <a:lnTo>
                    <a:pt x="81" y="321"/>
                  </a:lnTo>
                  <a:lnTo>
                    <a:pt x="54" y="326"/>
                  </a:lnTo>
                  <a:lnTo>
                    <a:pt x="0" y="4"/>
                  </a:lnTo>
                  <a:lnTo>
                    <a:pt x="27" y="0"/>
                  </a:lnTo>
                  <a:close/>
                </a:path>
              </a:pathLst>
            </a:custGeom>
            <a:solidFill>
              <a:srgbClr val="009846"/>
            </a:solidFill>
            <a:ln w="9525">
              <a:noFill/>
              <a:round/>
              <a:headEnd/>
              <a:tailEnd/>
            </a:ln>
          </p:spPr>
          <p:txBody>
            <a:bodyPr/>
            <a:lstStyle/>
            <a:p>
              <a:endParaRPr lang="de-DE"/>
            </a:p>
          </p:txBody>
        </p:sp>
        <p:sp>
          <p:nvSpPr>
            <p:cNvPr id="263" name="Freeform 10"/>
            <p:cNvSpPr>
              <a:spLocks noEditPoints="1"/>
            </p:cNvSpPr>
            <p:nvPr/>
          </p:nvSpPr>
          <p:spPr bwMode="auto">
            <a:xfrm>
              <a:off x="1050926" y="3267076"/>
              <a:ext cx="6323013" cy="1330325"/>
            </a:xfrm>
            <a:custGeom>
              <a:avLst/>
              <a:gdLst>
                <a:gd name="T0" fmla="*/ 6323013 w 11951"/>
                <a:gd name="T1" fmla="*/ 634748 h 2515"/>
                <a:gd name="T2" fmla="*/ 6227779 w 11951"/>
                <a:gd name="T3" fmla="*/ 743712 h 2515"/>
                <a:gd name="T4" fmla="*/ 6220372 w 11951"/>
                <a:gd name="T5" fmla="*/ 749002 h 2515"/>
                <a:gd name="T6" fmla="*/ 5788644 w 11951"/>
                <a:gd name="T7" fmla="*/ 981743 h 2515"/>
                <a:gd name="T8" fmla="*/ 5777534 w 11951"/>
                <a:gd name="T9" fmla="*/ 984916 h 2515"/>
                <a:gd name="T10" fmla="*/ 5618810 w 11951"/>
                <a:gd name="T11" fmla="*/ 994438 h 2515"/>
                <a:gd name="T12" fmla="*/ 5608229 w 11951"/>
                <a:gd name="T13" fmla="*/ 993380 h 2515"/>
                <a:gd name="T14" fmla="*/ 5511407 w 11951"/>
                <a:gd name="T15" fmla="*/ 903457 h 2515"/>
                <a:gd name="T16" fmla="*/ 5512995 w 11951"/>
                <a:gd name="T17" fmla="*/ 957411 h 2515"/>
                <a:gd name="T18" fmla="*/ 5308771 w 11951"/>
                <a:gd name="T19" fmla="*/ 915094 h 2515"/>
                <a:gd name="T20" fmla="*/ 5341044 w 11951"/>
                <a:gd name="T21" fmla="*/ 958469 h 2515"/>
                <a:gd name="T22" fmla="*/ 5268032 w 11951"/>
                <a:gd name="T23" fmla="*/ 1011364 h 2515"/>
                <a:gd name="T24" fmla="*/ 5257979 w 11951"/>
                <a:gd name="T25" fmla="*/ 1016125 h 2515"/>
                <a:gd name="T26" fmla="*/ 4948468 w 11951"/>
                <a:gd name="T27" fmla="*/ 1029878 h 2515"/>
                <a:gd name="T28" fmla="*/ 4978626 w 11951"/>
                <a:gd name="T29" fmla="*/ 1074310 h 2515"/>
                <a:gd name="T30" fmla="*/ 4736837 w 11951"/>
                <a:gd name="T31" fmla="*/ 1239345 h 2515"/>
                <a:gd name="T32" fmla="*/ 4723081 w 11951"/>
                <a:gd name="T33" fmla="*/ 1244634 h 2515"/>
                <a:gd name="T34" fmla="*/ 4550602 w 11951"/>
                <a:gd name="T35" fmla="*/ 1203905 h 2515"/>
                <a:gd name="T36" fmla="*/ 4563300 w 11951"/>
                <a:gd name="T37" fmla="*/ 1256271 h 2515"/>
                <a:gd name="T38" fmla="*/ 4462246 w 11951"/>
                <a:gd name="T39" fmla="*/ 1282190 h 2515"/>
                <a:gd name="T40" fmla="*/ 4451664 w 11951"/>
                <a:gd name="T41" fmla="*/ 1282719 h 2515"/>
                <a:gd name="T42" fmla="*/ 4131042 w 11951"/>
                <a:gd name="T43" fmla="*/ 1184333 h 2515"/>
                <a:gd name="T44" fmla="*/ 4130513 w 11951"/>
                <a:gd name="T45" fmla="*/ 1237758 h 2515"/>
                <a:gd name="T46" fmla="*/ 3573394 w 11951"/>
                <a:gd name="T47" fmla="*/ 1177986 h 2515"/>
                <a:gd name="T48" fmla="*/ 3584504 w 11951"/>
                <a:gd name="T49" fmla="*/ 1230881 h 2515"/>
                <a:gd name="T50" fmla="*/ 3140608 w 11951"/>
                <a:gd name="T51" fmla="*/ 1327151 h 2515"/>
                <a:gd name="T52" fmla="*/ 3116799 w 11951"/>
                <a:gd name="T53" fmla="*/ 1321333 h 2515"/>
                <a:gd name="T54" fmla="*/ 3082409 w 11951"/>
                <a:gd name="T55" fmla="*/ 1228765 h 2515"/>
                <a:gd name="T56" fmla="*/ 3083997 w 11951"/>
                <a:gd name="T57" fmla="*/ 1282719 h 2515"/>
                <a:gd name="T58" fmla="*/ 2879772 w 11951"/>
                <a:gd name="T59" fmla="*/ 1290124 h 2515"/>
                <a:gd name="T60" fmla="*/ 2870249 w 11951"/>
                <a:gd name="T61" fmla="*/ 1288537 h 2515"/>
                <a:gd name="T62" fmla="*/ 2543808 w 11951"/>
                <a:gd name="T63" fmla="*/ 1179573 h 2515"/>
                <a:gd name="T64" fmla="*/ 2535872 w 11951"/>
                <a:gd name="T65" fmla="*/ 1175870 h 2515"/>
                <a:gd name="T66" fmla="*/ 2500953 w 11951"/>
                <a:gd name="T67" fmla="*/ 1083303 h 2515"/>
                <a:gd name="T68" fmla="*/ 2481377 w 11951"/>
                <a:gd name="T69" fmla="*/ 1133553 h 2515"/>
                <a:gd name="T70" fmla="*/ 2394608 w 11951"/>
                <a:gd name="T71" fmla="*/ 1099700 h 2515"/>
                <a:gd name="T72" fmla="*/ 2332706 w 11951"/>
                <a:gd name="T73" fmla="*/ 1073781 h 2515"/>
                <a:gd name="T74" fmla="*/ 2266042 w 11951"/>
                <a:gd name="T75" fmla="*/ 1000256 h 2515"/>
                <a:gd name="T76" fmla="*/ 2295670 w 11951"/>
                <a:gd name="T77" fmla="*/ 1045217 h 2515"/>
                <a:gd name="T78" fmla="*/ 2225303 w 11951"/>
                <a:gd name="T79" fmla="*/ 1091766 h 2515"/>
                <a:gd name="T80" fmla="*/ 2206256 w 11951"/>
                <a:gd name="T81" fmla="*/ 1095997 h 2515"/>
                <a:gd name="T82" fmla="*/ 1529036 w 11951"/>
                <a:gd name="T83" fmla="*/ 934666 h 2515"/>
                <a:gd name="T84" fmla="*/ 1537501 w 11951"/>
                <a:gd name="T85" fmla="*/ 987561 h 2515"/>
                <a:gd name="T86" fmla="*/ 1440151 w 11951"/>
                <a:gd name="T87" fmla="*/ 1003430 h 2515"/>
                <a:gd name="T88" fmla="*/ 1423749 w 11951"/>
                <a:gd name="T89" fmla="*/ 1001314 h 2515"/>
                <a:gd name="T90" fmla="*/ 1234869 w 11951"/>
                <a:gd name="T91" fmla="*/ 853206 h 2515"/>
                <a:gd name="T92" fmla="*/ 1236456 w 11951"/>
                <a:gd name="T93" fmla="*/ 906631 h 2515"/>
                <a:gd name="T94" fmla="*/ 1045987 w 11951"/>
                <a:gd name="T95" fmla="*/ 913507 h 2515"/>
                <a:gd name="T96" fmla="*/ 1026941 w 11951"/>
                <a:gd name="T97" fmla="*/ 906102 h 2515"/>
                <a:gd name="T98" fmla="*/ 1000487 w 11951"/>
                <a:gd name="T99" fmla="*/ 811948 h 2515"/>
                <a:gd name="T100" fmla="*/ 984085 w 11951"/>
                <a:gd name="T101" fmla="*/ 862728 h 2515"/>
                <a:gd name="T102" fmla="*/ 651824 w 11951"/>
                <a:gd name="T103" fmla="*/ 757465 h 2515"/>
                <a:gd name="T104" fmla="*/ 635952 w 11951"/>
                <a:gd name="T105" fmla="*/ 743184 h 2515"/>
                <a:gd name="T106" fmla="*/ 645475 w 11951"/>
                <a:gd name="T107" fmla="*/ 638979 h 2515"/>
                <a:gd name="T108" fmla="*/ 609498 w 11951"/>
                <a:gd name="T109" fmla="*/ 679180 h 2515"/>
                <a:gd name="T110" fmla="*/ 444955 w 11951"/>
                <a:gd name="T111" fmla="*/ 533188 h 2515"/>
                <a:gd name="T112" fmla="*/ 435960 w 11951"/>
                <a:gd name="T113" fmla="*/ 514674 h 2515"/>
                <a:gd name="T114" fmla="*/ 467176 w 11951"/>
                <a:gd name="T115" fmla="*/ 300976 h 2515"/>
                <a:gd name="T116" fmla="*/ 429082 w 11951"/>
                <a:gd name="T117" fmla="*/ 339061 h 2515"/>
                <a:gd name="T118" fmla="*/ 348133 w 11951"/>
                <a:gd name="T119" fmla="*/ 182490 h 2515"/>
                <a:gd name="T120" fmla="*/ 321680 w 11951"/>
                <a:gd name="T121" fmla="*/ 229038 h 2515"/>
                <a:gd name="T122" fmla="*/ 4532613 w 11951"/>
                <a:gd name="T123" fmla="*/ 1323978 h 2515"/>
                <a:gd name="T124" fmla="*/ 4171252 w 11951"/>
                <a:gd name="T125" fmla="*/ 1113982 h 251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951"/>
                <a:gd name="T190" fmla="*/ 0 h 2515"/>
                <a:gd name="T191" fmla="*/ 11951 w 11951"/>
                <a:gd name="T192" fmla="*/ 2515 h 251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951" h="2515">
                  <a:moveTo>
                    <a:pt x="11951" y="1200"/>
                  </a:moveTo>
                  <a:lnTo>
                    <a:pt x="11771" y="1406"/>
                  </a:lnTo>
                  <a:lnTo>
                    <a:pt x="11695" y="1339"/>
                  </a:lnTo>
                  <a:lnTo>
                    <a:pt x="11874" y="1133"/>
                  </a:lnTo>
                  <a:lnTo>
                    <a:pt x="11951" y="1200"/>
                  </a:lnTo>
                  <a:close/>
                  <a:moveTo>
                    <a:pt x="11771" y="1406"/>
                  </a:moveTo>
                  <a:lnTo>
                    <a:pt x="11765" y="1412"/>
                  </a:lnTo>
                  <a:lnTo>
                    <a:pt x="11757" y="1416"/>
                  </a:lnTo>
                  <a:lnTo>
                    <a:pt x="11733" y="1372"/>
                  </a:lnTo>
                  <a:lnTo>
                    <a:pt x="11771" y="1406"/>
                  </a:lnTo>
                  <a:close/>
                  <a:moveTo>
                    <a:pt x="11757" y="1416"/>
                  </a:moveTo>
                  <a:lnTo>
                    <a:pt x="10941" y="1856"/>
                  </a:lnTo>
                  <a:lnTo>
                    <a:pt x="10893" y="1767"/>
                  </a:lnTo>
                  <a:lnTo>
                    <a:pt x="11708" y="1327"/>
                  </a:lnTo>
                  <a:lnTo>
                    <a:pt x="11757" y="1416"/>
                  </a:lnTo>
                  <a:close/>
                  <a:moveTo>
                    <a:pt x="10941" y="1856"/>
                  </a:moveTo>
                  <a:lnTo>
                    <a:pt x="10932" y="1861"/>
                  </a:lnTo>
                  <a:lnTo>
                    <a:pt x="10920" y="1862"/>
                  </a:lnTo>
                  <a:lnTo>
                    <a:pt x="10918" y="1811"/>
                  </a:lnTo>
                  <a:lnTo>
                    <a:pt x="10941" y="1856"/>
                  </a:lnTo>
                  <a:close/>
                  <a:moveTo>
                    <a:pt x="10920" y="1862"/>
                  </a:moveTo>
                  <a:lnTo>
                    <a:pt x="10620" y="1880"/>
                  </a:lnTo>
                  <a:lnTo>
                    <a:pt x="10614" y="1779"/>
                  </a:lnTo>
                  <a:lnTo>
                    <a:pt x="10915" y="1760"/>
                  </a:lnTo>
                  <a:lnTo>
                    <a:pt x="10920" y="1862"/>
                  </a:lnTo>
                  <a:close/>
                  <a:moveTo>
                    <a:pt x="10620" y="1880"/>
                  </a:moveTo>
                  <a:lnTo>
                    <a:pt x="10609" y="1881"/>
                  </a:lnTo>
                  <a:lnTo>
                    <a:pt x="10600" y="1878"/>
                  </a:lnTo>
                  <a:lnTo>
                    <a:pt x="10617" y="1830"/>
                  </a:lnTo>
                  <a:lnTo>
                    <a:pt x="10620" y="1880"/>
                  </a:lnTo>
                  <a:close/>
                  <a:moveTo>
                    <a:pt x="10600" y="1878"/>
                  </a:moveTo>
                  <a:lnTo>
                    <a:pt x="10401" y="1807"/>
                  </a:lnTo>
                  <a:lnTo>
                    <a:pt x="10435" y="1711"/>
                  </a:lnTo>
                  <a:lnTo>
                    <a:pt x="10634" y="1782"/>
                  </a:lnTo>
                  <a:lnTo>
                    <a:pt x="10600" y="1878"/>
                  </a:lnTo>
                  <a:close/>
                  <a:moveTo>
                    <a:pt x="10417" y="1708"/>
                  </a:moveTo>
                  <a:lnTo>
                    <a:pt x="10426" y="1708"/>
                  </a:lnTo>
                  <a:lnTo>
                    <a:pt x="10435" y="1711"/>
                  </a:lnTo>
                  <a:lnTo>
                    <a:pt x="10418" y="1759"/>
                  </a:lnTo>
                  <a:lnTo>
                    <a:pt x="10417" y="1708"/>
                  </a:lnTo>
                  <a:close/>
                  <a:moveTo>
                    <a:pt x="10420" y="1810"/>
                  </a:moveTo>
                  <a:lnTo>
                    <a:pt x="10066" y="1822"/>
                  </a:lnTo>
                  <a:lnTo>
                    <a:pt x="10063" y="1721"/>
                  </a:lnTo>
                  <a:lnTo>
                    <a:pt x="10417" y="1708"/>
                  </a:lnTo>
                  <a:lnTo>
                    <a:pt x="10420" y="1810"/>
                  </a:lnTo>
                  <a:close/>
                  <a:moveTo>
                    <a:pt x="10034" y="1730"/>
                  </a:moveTo>
                  <a:lnTo>
                    <a:pt x="10047" y="1721"/>
                  </a:lnTo>
                  <a:lnTo>
                    <a:pt x="10063" y="1721"/>
                  </a:lnTo>
                  <a:lnTo>
                    <a:pt x="10064" y="1771"/>
                  </a:lnTo>
                  <a:lnTo>
                    <a:pt x="10034" y="1730"/>
                  </a:lnTo>
                  <a:close/>
                  <a:moveTo>
                    <a:pt x="10095" y="1812"/>
                  </a:moveTo>
                  <a:lnTo>
                    <a:pt x="9957" y="1912"/>
                  </a:lnTo>
                  <a:lnTo>
                    <a:pt x="9898" y="1830"/>
                  </a:lnTo>
                  <a:lnTo>
                    <a:pt x="10034" y="1730"/>
                  </a:lnTo>
                  <a:lnTo>
                    <a:pt x="10095" y="1812"/>
                  </a:lnTo>
                  <a:close/>
                  <a:moveTo>
                    <a:pt x="9957" y="1912"/>
                  </a:moveTo>
                  <a:lnTo>
                    <a:pt x="9949" y="1919"/>
                  </a:lnTo>
                  <a:lnTo>
                    <a:pt x="9938" y="1921"/>
                  </a:lnTo>
                  <a:lnTo>
                    <a:pt x="9927" y="1872"/>
                  </a:lnTo>
                  <a:lnTo>
                    <a:pt x="9957" y="1912"/>
                  </a:lnTo>
                  <a:close/>
                  <a:moveTo>
                    <a:pt x="9938" y="1921"/>
                  </a:moveTo>
                  <a:lnTo>
                    <a:pt x="9392" y="2039"/>
                  </a:lnTo>
                  <a:lnTo>
                    <a:pt x="9371" y="1939"/>
                  </a:lnTo>
                  <a:lnTo>
                    <a:pt x="9917" y="1822"/>
                  </a:lnTo>
                  <a:lnTo>
                    <a:pt x="9938" y="1921"/>
                  </a:lnTo>
                  <a:close/>
                  <a:moveTo>
                    <a:pt x="9353" y="1947"/>
                  </a:moveTo>
                  <a:lnTo>
                    <a:pt x="9361" y="1941"/>
                  </a:lnTo>
                  <a:lnTo>
                    <a:pt x="9371" y="1939"/>
                  </a:lnTo>
                  <a:lnTo>
                    <a:pt x="9382" y="1989"/>
                  </a:lnTo>
                  <a:lnTo>
                    <a:pt x="9353" y="1947"/>
                  </a:lnTo>
                  <a:close/>
                  <a:moveTo>
                    <a:pt x="9410" y="2031"/>
                  </a:moveTo>
                  <a:lnTo>
                    <a:pt x="8953" y="2343"/>
                  </a:lnTo>
                  <a:lnTo>
                    <a:pt x="8896" y="2260"/>
                  </a:lnTo>
                  <a:lnTo>
                    <a:pt x="9353" y="1947"/>
                  </a:lnTo>
                  <a:lnTo>
                    <a:pt x="9410" y="2031"/>
                  </a:lnTo>
                  <a:close/>
                  <a:moveTo>
                    <a:pt x="8953" y="2343"/>
                  </a:moveTo>
                  <a:lnTo>
                    <a:pt x="8941" y="2352"/>
                  </a:lnTo>
                  <a:lnTo>
                    <a:pt x="8927" y="2353"/>
                  </a:lnTo>
                  <a:lnTo>
                    <a:pt x="8924" y="2302"/>
                  </a:lnTo>
                  <a:lnTo>
                    <a:pt x="8953" y="2343"/>
                  </a:lnTo>
                  <a:close/>
                  <a:moveTo>
                    <a:pt x="8927" y="2353"/>
                  </a:moveTo>
                  <a:lnTo>
                    <a:pt x="8617" y="2376"/>
                  </a:lnTo>
                  <a:lnTo>
                    <a:pt x="8609" y="2275"/>
                  </a:lnTo>
                  <a:lnTo>
                    <a:pt x="8920" y="2251"/>
                  </a:lnTo>
                  <a:lnTo>
                    <a:pt x="8927" y="2353"/>
                  </a:lnTo>
                  <a:close/>
                  <a:moveTo>
                    <a:pt x="8601" y="2276"/>
                  </a:moveTo>
                  <a:lnTo>
                    <a:pt x="8605" y="2275"/>
                  </a:lnTo>
                  <a:lnTo>
                    <a:pt x="8609" y="2275"/>
                  </a:lnTo>
                  <a:lnTo>
                    <a:pt x="8613" y="2326"/>
                  </a:lnTo>
                  <a:lnTo>
                    <a:pt x="8601" y="2276"/>
                  </a:lnTo>
                  <a:close/>
                  <a:moveTo>
                    <a:pt x="8625" y="2375"/>
                  </a:moveTo>
                  <a:lnTo>
                    <a:pt x="8434" y="2424"/>
                  </a:lnTo>
                  <a:lnTo>
                    <a:pt x="8408" y="2325"/>
                  </a:lnTo>
                  <a:lnTo>
                    <a:pt x="8601" y="2276"/>
                  </a:lnTo>
                  <a:lnTo>
                    <a:pt x="8625" y="2375"/>
                  </a:lnTo>
                  <a:close/>
                  <a:moveTo>
                    <a:pt x="8434" y="2424"/>
                  </a:moveTo>
                  <a:lnTo>
                    <a:pt x="8424" y="2426"/>
                  </a:lnTo>
                  <a:lnTo>
                    <a:pt x="8414" y="2425"/>
                  </a:lnTo>
                  <a:lnTo>
                    <a:pt x="8421" y="2374"/>
                  </a:lnTo>
                  <a:lnTo>
                    <a:pt x="8434" y="2424"/>
                  </a:lnTo>
                  <a:close/>
                  <a:moveTo>
                    <a:pt x="8414" y="2425"/>
                  </a:moveTo>
                  <a:lnTo>
                    <a:pt x="7801" y="2340"/>
                  </a:lnTo>
                  <a:lnTo>
                    <a:pt x="7815" y="2239"/>
                  </a:lnTo>
                  <a:lnTo>
                    <a:pt x="8428" y="2324"/>
                  </a:lnTo>
                  <a:lnTo>
                    <a:pt x="8414" y="2425"/>
                  </a:lnTo>
                  <a:close/>
                  <a:moveTo>
                    <a:pt x="7808" y="2239"/>
                  </a:moveTo>
                  <a:lnTo>
                    <a:pt x="7812" y="2239"/>
                  </a:lnTo>
                  <a:lnTo>
                    <a:pt x="7815" y="2239"/>
                  </a:lnTo>
                  <a:lnTo>
                    <a:pt x="7808" y="2290"/>
                  </a:lnTo>
                  <a:lnTo>
                    <a:pt x="7808" y="2239"/>
                  </a:lnTo>
                  <a:close/>
                  <a:moveTo>
                    <a:pt x="7807" y="2340"/>
                  </a:moveTo>
                  <a:lnTo>
                    <a:pt x="6764" y="2328"/>
                  </a:lnTo>
                  <a:lnTo>
                    <a:pt x="6765" y="2227"/>
                  </a:lnTo>
                  <a:lnTo>
                    <a:pt x="7808" y="2239"/>
                  </a:lnTo>
                  <a:lnTo>
                    <a:pt x="7807" y="2340"/>
                  </a:lnTo>
                  <a:close/>
                  <a:moveTo>
                    <a:pt x="6754" y="2227"/>
                  </a:moveTo>
                  <a:lnTo>
                    <a:pt x="6758" y="2226"/>
                  </a:lnTo>
                  <a:lnTo>
                    <a:pt x="6765" y="2227"/>
                  </a:lnTo>
                  <a:lnTo>
                    <a:pt x="6765" y="2277"/>
                  </a:lnTo>
                  <a:lnTo>
                    <a:pt x="6754" y="2227"/>
                  </a:lnTo>
                  <a:close/>
                  <a:moveTo>
                    <a:pt x="6775" y="2327"/>
                  </a:moveTo>
                  <a:lnTo>
                    <a:pt x="5936" y="2509"/>
                  </a:lnTo>
                  <a:lnTo>
                    <a:pt x="5913" y="2409"/>
                  </a:lnTo>
                  <a:lnTo>
                    <a:pt x="6754" y="2227"/>
                  </a:lnTo>
                  <a:lnTo>
                    <a:pt x="6775" y="2327"/>
                  </a:lnTo>
                  <a:close/>
                  <a:moveTo>
                    <a:pt x="5936" y="2509"/>
                  </a:moveTo>
                  <a:lnTo>
                    <a:pt x="5910" y="2515"/>
                  </a:lnTo>
                  <a:lnTo>
                    <a:pt x="5891" y="2498"/>
                  </a:lnTo>
                  <a:lnTo>
                    <a:pt x="5925" y="2459"/>
                  </a:lnTo>
                  <a:lnTo>
                    <a:pt x="5936" y="2509"/>
                  </a:lnTo>
                  <a:close/>
                  <a:moveTo>
                    <a:pt x="5891" y="2498"/>
                  </a:moveTo>
                  <a:lnTo>
                    <a:pt x="5794" y="2412"/>
                  </a:lnTo>
                  <a:lnTo>
                    <a:pt x="5861" y="2336"/>
                  </a:lnTo>
                  <a:lnTo>
                    <a:pt x="5958" y="2421"/>
                  </a:lnTo>
                  <a:lnTo>
                    <a:pt x="5891" y="2498"/>
                  </a:lnTo>
                  <a:close/>
                  <a:moveTo>
                    <a:pt x="5826" y="2323"/>
                  </a:moveTo>
                  <a:lnTo>
                    <a:pt x="5846" y="2323"/>
                  </a:lnTo>
                  <a:lnTo>
                    <a:pt x="5861" y="2336"/>
                  </a:lnTo>
                  <a:lnTo>
                    <a:pt x="5828" y="2374"/>
                  </a:lnTo>
                  <a:lnTo>
                    <a:pt x="5826" y="2323"/>
                  </a:lnTo>
                  <a:close/>
                  <a:moveTo>
                    <a:pt x="5829" y="2425"/>
                  </a:moveTo>
                  <a:lnTo>
                    <a:pt x="5443" y="2439"/>
                  </a:lnTo>
                  <a:lnTo>
                    <a:pt x="5439" y="2337"/>
                  </a:lnTo>
                  <a:lnTo>
                    <a:pt x="5826" y="2323"/>
                  </a:lnTo>
                  <a:lnTo>
                    <a:pt x="5829" y="2425"/>
                  </a:lnTo>
                  <a:close/>
                  <a:moveTo>
                    <a:pt x="5443" y="2439"/>
                  </a:moveTo>
                  <a:lnTo>
                    <a:pt x="5434" y="2439"/>
                  </a:lnTo>
                  <a:lnTo>
                    <a:pt x="5425" y="2436"/>
                  </a:lnTo>
                  <a:lnTo>
                    <a:pt x="5441" y="2388"/>
                  </a:lnTo>
                  <a:lnTo>
                    <a:pt x="5443" y="2439"/>
                  </a:lnTo>
                  <a:close/>
                  <a:moveTo>
                    <a:pt x="5425" y="2436"/>
                  </a:moveTo>
                  <a:lnTo>
                    <a:pt x="4808" y="2230"/>
                  </a:lnTo>
                  <a:lnTo>
                    <a:pt x="4840" y="2135"/>
                  </a:lnTo>
                  <a:lnTo>
                    <a:pt x="5457" y="2340"/>
                  </a:lnTo>
                  <a:lnTo>
                    <a:pt x="5425" y="2436"/>
                  </a:lnTo>
                  <a:close/>
                  <a:moveTo>
                    <a:pt x="4808" y="2230"/>
                  </a:moveTo>
                  <a:lnTo>
                    <a:pt x="4800" y="2228"/>
                  </a:lnTo>
                  <a:lnTo>
                    <a:pt x="4793" y="2223"/>
                  </a:lnTo>
                  <a:lnTo>
                    <a:pt x="4824" y="2183"/>
                  </a:lnTo>
                  <a:lnTo>
                    <a:pt x="4808" y="2230"/>
                  </a:lnTo>
                  <a:close/>
                  <a:moveTo>
                    <a:pt x="4793" y="2223"/>
                  </a:moveTo>
                  <a:lnTo>
                    <a:pt x="4678" y="2137"/>
                  </a:lnTo>
                  <a:lnTo>
                    <a:pt x="4739" y="2055"/>
                  </a:lnTo>
                  <a:lnTo>
                    <a:pt x="4855" y="2142"/>
                  </a:lnTo>
                  <a:lnTo>
                    <a:pt x="4793" y="2223"/>
                  </a:lnTo>
                  <a:close/>
                  <a:moveTo>
                    <a:pt x="4727" y="2048"/>
                  </a:moveTo>
                  <a:lnTo>
                    <a:pt x="4734" y="2052"/>
                  </a:lnTo>
                  <a:lnTo>
                    <a:pt x="4739" y="2055"/>
                  </a:lnTo>
                  <a:lnTo>
                    <a:pt x="4708" y="2096"/>
                  </a:lnTo>
                  <a:lnTo>
                    <a:pt x="4727" y="2048"/>
                  </a:lnTo>
                  <a:close/>
                  <a:moveTo>
                    <a:pt x="4690" y="2143"/>
                  </a:moveTo>
                  <a:lnTo>
                    <a:pt x="4527" y="2079"/>
                  </a:lnTo>
                  <a:lnTo>
                    <a:pt x="4564" y="1985"/>
                  </a:lnTo>
                  <a:lnTo>
                    <a:pt x="4727" y="2048"/>
                  </a:lnTo>
                  <a:lnTo>
                    <a:pt x="4690" y="2143"/>
                  </a:lnTo>
                  <a:close/>
                  <a:moveTo>
                    <a:pt x="4527" y="2079"/>
                  </a:moveTo>
                  <a:lnTo>
                    <a:pt x="4526" y="2079"/>
                  </a:lnTo>
                  <a:lnTo>
                    <a:pt x="4546" y="2031"/>
                  </a:lnTo>
                  <a:lnTo>
                    <a:pt x="4527" y="2079"/>
                  </a:lnTo>
                  <a:close/>
                  <a:moveTo>
                    <a:pt x="4526" y="2079"/>
                  </a:moveTo>
                  <a:lnTo>
                    <a:pt x="4409" y="2030"/>
                  </a:lnTo>
                  <a:lnTo>
                    <a:pt x="4449" y="1936"/>
                  </a:lnTo>
                  <a:lnTo>
                    <a:pt x="4566" y="1985"/>
                  </a:lnTo>
                  <a:lnTo>
                    <a:pt x="4526" y="2079"/>
                  </a:lnTo>
                  <a:close/>
                  <a:moveTo>
                    <a:pt x="4409" y="2030"/>
                  </a:moveTo>
                  <a:lnTo>
                    <a:pt x="4291" y="1980"/>
                  </a:lnTo>
                  <a:lnTo>
                    <a:pt x="4330" y="1887"/>
                  </a:lnTo>
                  <a:lnTo>
                    <a:pt x="4449" y="1936"/>
                  </a:lnTo>
                  <a:lnTo>
                    <a:pt x="4409" y="2030"/>
                  </a:lnTo>
                  <a:close/>
                  <a:moveTo>
                    <a:pt x="4283" y="1891"/>
                  </a:moveTo>
                  <a:lnTo>
                    <a:pt x="4306" y="1876"/>
                  </a:lnTo>
                  <a:lnTo>
                    <a:pt x="4330" y="1887"/>
                  </a:lnTo>
                  <a:lnTo>
                    <a:pt x="4311" y="1934"/>
                  </a:lnTo>
                  <a:lnTo>
                    <a:pt x="4283" y="1891"/>
                  </a:lnTo>
                  <a:close/>
                  <a:moveTo>
                    <a:pt x="4339" y="1976"/>
                  </a:moveTo>
                  <a:lnTo>
                    <a:pt x="4206" y="2064"/>
                  </a:lnTo>
                  <a:lnTo>
                    <a:pt x="4150" y="1979"/>
                  </a:lnTo>
                  <a:lnTo>
                    <a:pt x="4283" y="1891"/>
                  </a:lnTo>
                  <a:lnTo>
                    <a:pt x="4339" y="1976"/>
                  </a:lnTo>
                  <a:close/>
                  <a:moveTo>
                    <a:pt x="4206" y="2064"/>
                  </a:moveTo>
                  <a:lnTo>
                    <a:pt x="4190" y="2075"/>
                  </a:lnTo>
                  <a:lnTo>
                    <a:pt x="4170" y="2072"/>
                  </a:lnTo>
                  <a:lnTo>
                    <a:pt x="4178" y="2022"/>
                  </a:lnTo>
                  <a:lnTo>
                    <a:pt x="4206" y="2064"/>
                  </a:lnTo>
                  <a:close/>
                  <a:moveTo>
                    <a:pt x="4170" y="2072"/>
                  </a:moveTo>
                  <a:lnTo>
                    <a:pt x="2890" y="1867"/>
                  </a:lnTo>
                  <a:lnTo>
                    <a:pt x="2906" y="1767"/>
                  </a:lnTo>
                  <a:lnTo>
                    <a:pt x="4186" y="1972"/>
                  </a:lnTo>
                  <a:lnTo>
                    <a:pt x="4170" y="2072"/>
                  </a:lnTo>
                  <a:close/>
                  <a:moveTo>
                    <a:pt x="2890" y="1767"/>
                  </a:moveTo>
                  <a:lnTo>
                    <a:pt x="2897" y="1764"/>
                  </a:lnTo>
                  <a:lnTo>
                    <a:pt x="2906" y="1767"/>
                  </a:lnTo>
                  <a:lnTo>
                    <a:pt x="2897" y="1817"/>
                  </a:lnTo>
                  <a:lnTo>
                    <a:pt x="2890" y="1767"/>
                  </a:lnTo>
                  <a:close/>
                  <a:moveTo>
                    <a:pt x="2906" y="1867"/>
                  </a:moveTo>
                  <a:lnTo>
                    <a:pt x="2722" y="1897"/>
                  </a:lnTo>
                  <a:lnTo>
                    <a:pt x="2705" y="1797"/>
                  </a:lnTo>
                  <a:lnTo>
                    <a:pt x="2890" y="1767"/>
                  </a:lnTo>
                  <a:lnTo>
                    <a:pt x="2906" y="1867"/>
                  </a:lnTo>
                  <a:close/>
                  <a:moveTo>
                    <a:pt x="2722" y="1897"/>
                  </a:moveTo>
                  <a:lnTo>
                    <a:pt x="2706" y="1901"/>
                  </a:lnTo>
                  <a:lnTo>
                    <a:pt x="2691" y="1893"/>
                  </a:lnTo>
                  <a:lnTo>
                    <a:pt x="2713" y="1847"/>
                  </a:lnTo>
                  <a:lnTo>
                    <a:pt x="2722" y="1897"/>
                  </a:lnTo>
                  <a:close/>
                  <a:moveTo>
                    <a:pt x="2691" y="1893"/>
                  </a:moveTo>
                  <a:lnTo>
                    <a:pt x="2312" y="1710"/>
                  </a:lnTo>
                  <a:lnTo>
                    <a:pt x="2357" y="1619"/>
                  </a:lnTo>
                  <a:lnTo>
                    <a:pt x="2736" y="1802"/>
                  </a:lnTo>
                  <a:lnTo>
                    <a:pt x="2691" y="1893"/>
                  </a:lnTo>
                  <a:close/>
                  <a:moveTo>
                    <a:pt x="2334" y="1613"/>
                  </a:moveTo>
                  <a:lnTo>
                    <a:pt x="2345" y="1613"/>
                  </a:lnTo>
                  <a:lnTo>
                    <a:pt x="2357" y="1619"/>
                  </a:lnTo>
                  <a:lnTo>
                    <a:pt x="2335" y="1664"/>
                  </a:lnTo>
                  <a:lnTo>
                    <a:pt x="2334" y="1613"/>
                  </a:lnTo>
                  <a:close/>
                  <a:moveTo>
                    <a:pt x="2337" y="1714"/>
                  </a:moveTo>
                  <a:lnTo>
                    <a:pt x="1977" y="1727"/>
                  </a:lnTo>
                  <a:lnTo>
                    <a:pt x="1974" y="1625"/>
                  </a:lnTo>
                  <a:lnTo>
                    <a:pt x="2334" y="1613"/>
                  </a:lnTo>
                  <a:lnTo>
                    <a:pt x="2337" y="1714"/>
                  </a:lnTo>
                  <a:close/>
                  <a:moveTo>
                    <a:pt x="1977" y="1727"/>
                  </a:moveTo>
                  <a:lnTo>
                    <a:pt x="1956" y="1728"/>
                  </a:lnTo>
                  <a:lnTo>
                    <a:pt x="1941" y="1713"/>
                  </a:lnTo>
                  <a:lnTo>
                    <a:pt x="1975" y="1676"/>
                  </a:lnTo>
                  <a:lnTo>
                    <a:pt x="1977" y="1727"/>
                  </a:lnTo>
                  <a:close/>
                  <a:moveTo>
                    <a:pt x="1941" y="1713"/>
                  </a:moveTo>
                  <a:lnTo>
                    <a:pt x="1841" y="1620"/>
                  </a:lnTo>
                  <a:lnTo>
                    <a:pt x="1910" y="1545"/>
                  </a:lnTo>
                  <a:lnTo>
                    <a:pt x="2010" y="1639"/>
                  </a:lnTo>
                  <a:lnTo>
                    <a:pt x="1941" y="1713"/>
                  </a:lnTo>
                  <a:close/>
                  <a:moveTo>
                    <a:pt x="1891" y="1535"/>
                  </a:moveTo>
                  <a:lnTo>
                    <a:pt x="1902" y="1538"/>
                  </a:lnTo>
                  <a:lnTo>
                    <a:pt x="1910" y="1545"/>
                  </a:lnTo>
                  <a:lnTo>
                    <a:pt x="1875" y="1582"/>
                  </a:lnTo>
                  <a:lnTo>
                    <a:pt x="1891" y="1535"/>
                  </a:lnTo>
                  <a:close/>
                  <a:moveTo>
                    <a:pt x="1860" y="1631"/>
                  </a:moveTo>
                  <a:lnTo>
                    <a:pt x="1232" y="1432"/>
                  </a:lnTo>
                  <a:lnTo>
                    <a:pt x="1263" y="1336"/>
                  </a:lnTo>
                  <a:lnTo>
                    <a:pt x="1891" y="1535"/>
                  </a:lnTo>
                  <a:lnTo>
                    <a:pt x="1860" y="1631"/>
                  </a:lnTo>
                  <a:close/>
                  <a:moveTo>
                    <a:pt x="1232" y="1432"/>
                  </a:moveTo>
                  <a:lnTo>
                    <a:pt x="1211" y="1426"/>
                  </a:lnTo>
                  <a:lnTo>
                    <a:pt x="1202" y="1405"/>
                  </a:lnTo>
                  <a:lnTo>
                    <a:pt x="1248" y="1384"/>
                  </a:lnTo>
                  <a:lnTo>
                    <a:pt x="1232" y="1432"/>
                  </a:lnTo>
                  <a:close/>
                  <a:moveTo>
                    <a:pt x="1202" y="1405"/>
                  </a:moveTo>
                  <a:lnTo>
                    <a:pt x="1140" y="1266"/>
                  </a:lnTo>
                  <a:lnTo>
                    <a:pt x="1232" y="1225"/>
                  </a:lnTo>
                  <a:lnTo>
                    <a:pt x="1294" y="1363"/>
                  </a:lnTo>
                  <a:lnTo>
                    <a:pt x="1202" y="1405"/>
                  </a:lnTo>
                  <a:close/>
                  <a:moveTo>
                    <a:pt x="1220" y="1208"/>
                  </a:moveTo>
                  <a:lnTo>
                    <a:pt x="1228" y="1215"/>
                  </a:lnTo>
                  <a:lnTo>
                    <a:pt x="1232" y="1225"/>
                  </a:lnTo>
                  <a:lnTo>
                    <a:pt x="1186" y="1246"/>
                  </a:lnTo>
                  <a:lnTo>
                    <a:pt x="1220" y="1208"/>
                  </a:lnTo>
                  <a:close/>
                  <a:moveTo>
                    <a:pt x="1152" y="1284"/>
                  </a:moveTo>
                  <a:lnTo>
                    <a:pt x="841" y="1008"/>
                  </a:lnTo>
                  <a:lnTo>
                    <a:pt x="909" y="931"/>
                  </a:lnTo>
                  <a:lnTo>
                    <a:pt x="1220" y="1208"/>
                  </a:lnTo>
                  <a:lnTo>
                    <a:pt x="1152" y="1284"/>
                  </a:lnTo>
                  <a:close/>
                  <a:moveTo>
                    <a:pt x="841" y="1008"/>
                  </a:moveTo>
                  <a:lnTo>
                    <a:pt x="826" y="994"/>
                  </a:lnTo>
                  <a:lnTo>
                    <a:pt x="824" y="973"/>
                  </a:lnTo>
                  <a:lnTo>
                    <a:pt x="875" y="969"/>
                  </a:lnTo>
                  <a:lnTo>
                    <a:pt x="841" y="1008"/>
                  </a:lnTo>
                  <a:close/>
                  <a:moveTo>
                    <a:pt x="824" y="973"/>
                  </a:moveTo>
                  <a:lnTo>
                    <a:pt x="796" y="609"/>
                  </a:lnTo>
                  <a:lnTo>
                    <a:pt x="898" y="601"/>
                  </a:lnTo>
                  <a:lnTo>
                    <a:pt x="926" y="965"/>
                  </a:lnTo>
                  <a:lnTo>
                    <a:pt x="824" y="973"/>
                  </a:lnTo>
                  <a:close/>
                  <a:moveTo>
                    <a:pt x="883" y="569"/>
                  </a:moveTo>
                  <a:lnTo>
                    <a:pt x="896" y="582"/>
                  </a:lnTo>
                  <a:lnTo>
                    <a:pt x="898" y="601"/>
                  </a:lnTo>
                  <a:lnTo>
                    <a:pt x="847" y="604"/>
                  </a:lnTo>
                  <a:lnTo>
                    <a:pt x="883" y="569"/>
                  </a:lnTo>
                  <a:close/>
                  <a:moveTo>
                    <a:pt x="811" y="641"/>
                  </a:moveTo>
                  <a:lnTo>
                    <a:pt x="597" y="425"/>
                  </a:lnTo>
                  <a:lnTo>
                    <a:pt x="669" y="353"/>
                  </a:lnTo>
                  <a:lnTo>
                    <a:pt x="883" y="569"/>
                  </a:lnTo>
                  <a:lnTo>
                    <a:pt x="811" y="641"/>
                  </a:lnTo>
                  <a:close/>
                  <a:moveTo>
                    <a:pt x="658" y="345"/>
                  </a:moveTo>
                  <a:lnTo>
                    <a:pt x="664" y="348"/>
                  </a:lnTo>
                  <a:lnTo>
                    <a:pt x="669" y="353"/>
                  </a:lnTo>
                  <a:lnTo>
                    <a:pt x="633" y="388"/>
                  </a:lnTo>
                  <a:lnTo>
                    <a:pt x="658" y="345"/>
                  </a:lnTo>
                  <a:close/>
                  <a:moveTo>
                    <a:pt x="608" y="433"/>
                  </a:moveTo>
                  <a:lnTo>
                    <a:pt x="0" y="88"/>
                  </a:lnTo>
                  <a:lnTo>
                    <a:pt x="50" y="0"/>
                  </a:lnTo>
                  <a:lnTo>
                    <a:pt x="658" y="345"/>
                  </a:lnTo>
                  <a:lnTo>
                    <a:pt x="608" y="433"/>
                  </a:lnTo>
                  <a:close/>
                  <a:moveTo>
                    <a:pt x="8567" y="2503"/>
                  </a:moveTo>
                  <a:lnTo>
                    <a:pt x="8560" y="2328"/>
                  </a:lnTo>
                  <a:lnTo>
                    <a:pt x="8661" y="2324"/>
                  </a:lnTo>
                  <a:lnTo>
                    <a:pt x="8669" y="2499"/>
                  </a:lnTo>
                  <a:lnTo>
                    <a:pt x="8567" y="2503"/>
                  </a:lnTo>
                  <a:close/>
                  <a:moveTo>
                    <a:pt x="7884" y="2106"/>
                  </a:moveTo>
                  <a:lnTo>
                    <a:pt x="7858" y="2299"/>
                  </a:lnTo>
                  <a:lnTo>
                    <a:pt x="7757" y="2285"/>
                  </a:lnTo>
                  <a:lnTo>
                    <a:pt x="7784" y="2093"/>
                  </a:lnTo>
                  <a:lnTo>
                    <a:pt x="7884" y="2106"/>
                  </a:lnTo>
                  <a:close/>
                </a:path>
              </a:pathLst>
            </a:custGeom>
            <a:solidFill>
              <a:srgbClr val="009846"/>
            </a:solidFill>
            <a:ln w="9525">
              <a:noFill/>
              <a:round/>
              <a:headEnd/>
              <a:tailEnd/>
            </a:ln>
          </p:spPr>
          <p:txBody>
            <a:bodyPr/>
            <a:lstStyle/>
            <a:p>
              <a:endParaRPr lang="de-DE"/>
            </a:p>
          </p:txBody>
        </p:sp>
        <p:sp>
          <p:nvSpPr>
            <p:cNvPr id="264" name="Freeform 11"/>
            <p:cNvSpPr>
              <a:spLocks noEditPoints="1"/>
            </p:cNvSpPr>
            <p:nvPr/>
          </p:nvSpPr>
          <p:spPr bwMode="auto">
            <a:xfrm>
              <a:off x="1076326" y="3294063"/>
              <a:ext cx="6284913" cy="1296988"/>
            </a:xfrm>
            <a:custGeom>
              <a:avLst/>
              <a:gdLst>
                <a:gd name="T0" fmla="*/ 6284913 w 11877"/>
                <a:gd name="T1" fmla="*/ 596900 h 2451"/>
                <a:gd name="T2" fmla="*/ 6190192 w 11877"/>
                <a:gd name="T3" fmla="*/ 705379 h 2451"/>
                <a:gd name="T4" fmla="*/ 6187546 w 11877"/>
                <a:gd name="T5" fmla="*/ 707496 h 2451"/>
                <a:gd name="T6" fmla="*/ 5755746 w 11877"/>
                <a:gd name="T7" fmla="*/ 939800 h 2451"/>
                <a:gd name="T8" fmla="*/ 5752571 w 11877"/>
                <a:gd name="T9" fmla="*/ 940859 h 2451"/>
                <a:gd name="T10" fmla="*/ 5593292 w 11877"/>
                <a:gd name="T11" fmla="*/ 950913 h 2451"/>
                <a:gd name="T12" fmla="*/ 5590117 w 11877"/>
                <a:gd name="T13" fmla="*/ 950384 h 2451"/>
                <a:gd name="T14" fmla="*/ 5487459 w 11877"/>
                <a:gd name="T15" fmla="*/ 895350 h 2451"/>
                <a:gd name="T16" fmla="*/ 5487988 w 11877"/>
                <a:gd name="T17" fmla="*/ 913342 h 2451"/>
                <a:gd name="T18" fmla="*/ 5294842 w 11877"/>
                <a:gd name="T19" fmla="*/ 903817 h 2451"/>
                <a:gd name="T20" fmla="*/ 5305426 w 11877"/>
                <a:gd name="T21" fmla="*/ 918104 h 2451"/>
                <a:gd name="T22" fmla="*/ 5232930 w 11877"/>
                <a:gd name="T23" fmla="*/ 971021 h 2451"/>
                <a:gd name="T24" fmla="*/ 5229755 w 11877"/>
                <a:gd name="T25" fmla="*/ 972609 h 2451"/>
                <a:gd name="T26" fmla="*/ 4933951 w 11877"/>
                <a:gd name="T27" fmla="*/ 1018646 h 2451"/>
                <a:gd name="T28" fmla="*/ 4944005 w 11877"/>
                <a:gd name="T29" fmla="*/ 1033463 h 2451"/>
                <a:gd name="T30" fmla="*/ 4702176 w 11877"/>
                <a:gd name="T31" fmla="*/ 1199092 h 2451"/>
                <a:gd name="T32" fmla="*/ 4697413 w 11877"/>
                <a:gd name="T33" fmla="*/ 1200680 h 2451"/>
                <a:gd name="T34" fmla="*/ 4529668 w 11877"/>
                <a:gd name="T35" fmla="*/ 1195388 h 2451"/>
                <a:gd name="T36" fmla="*/ 4534430 w 11877"/>
                <a:gd name="T37" fmla="*/ 1212851 h 2451"/>
                <a:gd name="T38" fmla="*/ 4432830 w 11877"/>
                <a:gd name="T39" fmla="*/ 1238780 h 2451"/>
                <a:gd name="T40" fmla="*/ 4429655 w 11877"/>
                <a:gd name="T41" fmla="*/ 1238780 h 2451"/>
                <a:gd name="T42" fmla="*/ 4106333 w 11877"/>
                <a:gd name="T43" fmla="*/ 1176338 h 2451"/>
                <a:gd name="T44" fmla="*/ 4105804 w 11877"/>
                <a:gd name="T45" fmla="*/ 1194330 h 2451"/>
                <a:gd name="T46" fmla="*/ 3551767 w 11877"/>
                <a:gd name="T47" fmla="*/ 1169988 h 2451"/>
                <a:gd name="T48" fmla="*/ 3556000 w 11877"/>
                <a:gd name="T49" fmla="*/ 1187451 h 2451"/>
                <a:gd name="T50" fmla="*/ 3111500 w 11877"/>
                <a:gd name="T51" fmla="*/ 1283230 h 2451"/>
                <a:gd name="T52" fmla="*/ 3103563 w 11877"/>
                <a:gd name="T53" fmla="*/ 1281642 h 2451"/>
                <a:gd name="T54" fmla="*/ 3058054 w 11877"/>
                <a:gd name="T55" fmla="*/ 1220788 h 2451"/>
                <a:gd name="T56" fmla="*/ 3058584 w 11877"/>
                <a:gd name="T57" fmla="*/ 1238780 h 2451"/>
                <a:gd name="T58" fmla="*/ 2853796 w 11877"/>
                <a:gd name="T59" fmla="*/ 1246188 h 2451"/>
                <a:gd name="T60" fmla="*/ 2851150 w 11877"/>
                <a:gd name="T61" fmla="*/ 1245659 h 2451"/>
                <a:gd name="T62" fmla="*/ 2524655 w 11877"/>
                <a:gd name="T63" fmla="*/ 1137180 h 2451"/>
                <a:gd name="T64" fmla="*/ 2522009 w 11877"/>
                <a:gd name="T65" fmla="*/ 1135592 h 2451"/>
                <a:gd name="T66" fmla="*/ 2469092 w 11877"/>
                <a:gd name="T67" fmla="*/ 1074209 h 2451"/>
                <a:gd name="T68" fmla="*/ 2462742 w 11877"/>
                <a:gd name="T69" fmla="*/ 1091142 h 2451"/>
                <a:gd name="T70" fmla="*/ 2377017 w 11877"/>
                <a:gd name="T71" fmla="*/ 1056746 h 2451"/>
                <a:gd name="T72" fmla="*/ 2314575 w 11877"/>
                <a:gd name="T73" fmla="*/ 1030817 h 2451"/>
                <a:gd name="T74" fmla="*/ 2251075 w 11877"/>
                <a:gd name="T75" fmla="*/ 989542 h 2451"/>
                <a:gd name="T76" fmla="*/ 2261130 w 11877"/>
                <a:gd name="T77" fmla="*/ 1003829 h 2451"/>
                <a:gd name="T78" fmla="*/ 2190750 w 11877"/>
                <a:gd name="T79" fmla="*/ 1050925 h 2451"/>
                <a:gd name="T80" fmla="*/ 2183871 w 11877"/>
                <a:gd name="T81" fmla="*/ 1052513 h 2451"/>
                <a:gd name="T82" fmla="*/ 1506538 w 11877"/>
                <a:gd name="T83" fmla="*/ 925513 h 2451"/>
                <a:gd name="T84" fmla="*/ 1509713 w 11877"/>
                <a:gd name="T85" fmla="*/ 942975 h 2451"/>
                <a:gd name="T86" fmla="*/ 1411288 w 11877"/>
                <a:gd name="T87" fmla="*/ 959909 h 2451"/>
                <a:gd name="T88" fmla="*/ 1406525 w 11877"/>
                <a:gd name="T89" fmla="*/ 958850 h 2451"/>
                <a:gd name="T90" fmla="*/ 1210204 w 11877"/>
                <a:gd name="T91" fmla="*/ 845079 h 2451"/>
                <a:gd name="T92" fmla="*/ 1210734 w 11877"/>
                <a:gd name="T93" fmla="*/ 863071 h 2451"/>
                <a:gd name="T94" fmla="*/ 1020233 w 11877"/>
                <a:gd name="T95" fmla="*/ 869421 h 2451"/>
                <a:gd name="T96" fmla="*/ 1013354 w 11877"/>
                <a:gd name="T97" fmla="*/ 867304 h 2451"/>
                <a:gd name="T98" fmla="*/ 969433 w 11877"/>
                <a:gd name="T99" fmla="*/ 802217 h 2451"/>
                <a:gd name="T100" fmla="*/ 964142 w 11877"/>
                <a:gd name="T101" fmla="*/ 819679 h 2451"/>
                <a:gd name="T102" fmla="*/ 632354 w 11877"/>
                <a:gd name="T103" fmla="*/ 714375 h 2451"/>
                <a:gd name="T104" fmla="*/ 626533 w 11877"/>
                <a:gd name="T105" fmla="*/ 709613 h 2451"/>
                <a:gd name="T106" fmla="*/ 608013 w 11877"/>
                <a:gd name="T107" fmla="*/ 626004 h 2451"/>
                <a:gd name="T108" fmla="*/ 596371 w 11877"/>
                <a:gd name="T109" fmla="*/ 639763 h 2451"/>
                <a:gd name="T110" fmla="*/ 431271 w 11877"/>
                <a:gd name="T111" fmla="*/ 493183 h 2451"/>
                <a:gd name="T112" fmla="*/ 428625 w 11877"/>
                <a:gd name="T113" fmla="*/ 487363 h 2451"/>
                <a:gd name="T114" fmla="*/ 429154 w 11877"/>
                <a:gd name="T115" fmla="*/ 287338 h 2451"/>
                <a:gd name="T116" fmla="*/ 416983 w 11877"/>
                <a:gd name="T117" fmla="*/ 300038 h 2451"/>
                <a:gd name="T118" fmla="*/ 313796 w 11877"/>
                <a:gd name="T119" fmla="*/ 171450 h 2451"/>
                <a:gd name="T120" fmla="*/ 305329 w 11877"/>
                <a:gd name="T121" fmla="*/ 186796 h 2451"/>
                <a:gd name="T122" fmla="*/ 4525963 w 11877"/>
                <a:gd name="T123" fmla="*/ 1296988 h 2451"/>
                <a:gd name="T124" fmla="*/ 4129088 w 11877"/>
                <a:gd name="T125" fmla="*/ 1085851 h 245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1877"/>
                <a:gd name="T190" fmla="*/ 0 h 2451"/>
                <a:gd name="T191" fmla="*/ 11877 w 11877"/>
                <a:gd name="T192" fmla="*/ 2451 h 245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1877" h="2451">
                  <a:moveTo>
                    <a:pt x="11877" y="1128"/>
                  </a:moveTo>
                  <a:lnTo>
                    <a:pt x="11698" y="1333"/>
                  </a:lnTo>
                  <a:lnTo>
                    <a:pt x="11672" y="1311"/>
                  </a:lnTo>
                  <a:lnTo>
                    <a:pt x="11852" y="1106"/>
                  </a:lnTo>
                  <a:lnTo>
                    <a:pt x="11877" y="1128"/>
                  </a:lnTo>
                  <a:close/>
                  <a:moveTo>
                    <a:pt x="11698" y="1333"/>
                  </a:moveTo>
                  <a:lnTo>
                    <a:pt x="11696" y="1336"/>
                  </a:lnTo>
                  <a:lnTo>
                    <a:pt x="11693" y="1337"/>
                  </a:lnTo>
                  <a:lnTo>
                    <a:pt x="11685" y="1322"/>
                  </a:lnTo>
                  <a:lnTo>
                    <a:pt x="11698" y="1333"/>
                  </a:lnTo>
                  <a:close/>
                  <a:moveTo>
                    <a:pt x="11693" y="1337"/>
                  </a:moveTo>
                  <a:lnTo>
                    <a:pt x="10877" y="1776"/>
                  </a:lnTo>
                  <a:lnTo>
                    <a:pt x="10861" y="1746"/>
                  </a:lnTo>
                  <a:lnTo>
                    <a:pt x="11676" y="1307"/>
                  </a:lnTo>
                  <a:lnTo>
                    <a:pt x="11693" y="1337"/>
                  </a:lnTo>
                  <a:close/>
                  <a:moveTo>
                    <a:pt x="10877" y="1776"/>
                  </a:moveTo>
                  <a:lnTo>
                    <a:pt x="10874" y="1777"/>
                  </a:lnTo>
                  <a:lnTo>
                    <a:pt x="10871" y="1778"/>
                  </a:lnTo>
                  <a:lnTo>
                    <a:pt x="10870" y="1761"/>
                  </a:lnTo>
                  <a:lnTo>
                    <a:pt x="10877" y="1776"/>
                  </a:lnTo>
                  <a:close/>
                  <a:moveTo>
                    <a:pt x="10871" y="1778"/>
                  </a:moveTo>
                  <a:lnTo>
                    <a:pt x="10570" y="1797"/>
                  </a:lnTo>
                  <a:lnTo>
                    <a:pt x="10568" y="1763"/>
                  </a:lnTo>
                  <a:lnTo>
                    <a:pt x="10869" y="1744"/>
                  </a:lnTo>
                  <a:lnTo>
                    <a:pt x="10871" y="1778"/>
                  </a:lnTo>
                  <a:close/>
                  <a:moveTo>
                    <a:pt x="10570" y="1797"/>
                  </a:moveTo>
                  <a:lnTo>
                    <a:pt x="10567" y="1797"/>
                  </a:lnTo>
                  <a:lnTo>
                    <a:pt x="10564" y="1796"/>
                  </a:lnTo>
                  <a:lnTo>
                    <a:pt x="10569" y="1780"/>
                  </a:lnTo>
                  <a:lnTo>
                    <a:pt x="10570" y="1797"/>
                  </a:lnTo>
                  <a:close/>
                  <a:moveTo>
                    <a:pt x="10564" y="1796"/>
                  </a:moveTo>
                  <a:lnTo>
                    <a:pt x="10365" y="1725"/>
                  </a:lnTo>
                  <a:lnTo>
                    <a:pt x="10376" y="1693"/>
                  </a:lnTo>
                  <a:lnTo>
                    <a:pt x="10574" y="1764"/>
                  </a:lnTo>
                  <a:lnTo>
                    <a:pt x="10564" y="1796"/>
                  </a:lnTo>
                  <a:close/>
                  <a:moveTo>
                    <a:pt x="10370" y="1692"/>
                  </a:moveTo>
                  <a:lnTo>
                    <a:pt x="10373" y="1692"/>
                  </a:lnTo>
                  <a:lnTo>
                    <a:pt x="10376" y="1693"/>
                  </a:lnTo>
                  <a:lnTo>
                    <a:pt x="10370" y="1709"/>
                  </a:lnTo>
                  <a:lnTo>
                    <a:pt x="10370" y="1692"/>
                  </a:lnTo>
                  <a:close/>
                  <a:moveTo>
                    <a:pt x="10371" y="1726"/>
                  </a:moveTo>
                  <a:lnTo>
                    <a:pt x="10017" y="1738"/>
                  </a:lnTo>
                  <a:lnTo>
                    <a:pt x="10016" y="1705"/>
                  </a:lnTo>
                  <a:lnTo>
                    <a:pt x="10370" y="1692"/>
                  </a:lnTo>
                  <a:lnTo>
                    <a:pt x="10371" y="1726"/>
                  </a:lnTo>
                  <a:close/>
                  <a:moveTo>
                    <a:pt x="10006" y="1708"/>
                  </a:moveTo>
                  <a:lnTo>
                    <a:pt x="10010" y="1705"/>
                  </a:lnTo>
                  <a:lnTo>
                    <a:pt x="10016" y="1705"/>
                  </a:lnTo>
                  <a:lnTo>
                    <a:pt x="10016" y="1721"/>
                  </a:lnTo>
                  <a:lnTo>
                    <a:pt x="10006" y="1708"/>
                  </a:lnTo>
                  <a:close/>
                  <a:moveTo>
                    <a:pt x="10026" y="1735"/>
                  </a:moveTo>
                  <a:lnTo>
                    <a:pt x="9889" y="1835"/>
                  </a:lnTo>
                  <a:lnTo>
                    <a:pt x="9870" y="1808"/>
                  </a:lnTo>
                  <a:lnTo>
                    <a:pt x="10006" y="1708"/>
                  </a:lnTo>
                  <a:lnTo>
                    <a:pt x="10026" y="1735"/>
                  </a:lnTo>
                  <a:close/>
                  <a:moveTo>
                    <a:pt x="9889" y="1835"/>
                  </a:moveTo>
                  <a:lnTo>
                    <a:pt x="9887" y="1838"/>
                  </a:lnTo>
                  <a:lnTo>
                    <a:pt x="9883" y="1838"/>
                  </a:lnTo>
                  <a:lnTo>
                    <a:pt x="9879" y="1822"/>
                  </a:lnTo>
                  <a:lnTo>
                    <a:pt x="9889" y="1835"/>
                  </a:lnTo>
                  <a:close/>
                  <a:moveTo>
                    <a:pt x="9883" y="1838"/>
                  </a:moveTo>
                  <a:lnTo>
                    <a:pt x="9337" y="1956"/>
                  </a:lnTo>
                  <a:lnTo>
                    <a:pt x="9331" y="1922"/>
                  </a:lnTo>
                  <a:lnTo>
                    <a:pt x="9876" y="1805"/>
                  </a:lnTo>
                  <a:lnTo>
                    <a:pt x="9883" y="1838"/>
                  </a:lnTo>
                  <a:close/>
                  <a:moveTo>
                    <a:pt x="9324" y="1925"/>
                  </a:moveTo>
                  <a:lnTo>
                    <a:pt x="9326" y="1923"/>
                  </a:lnTo>
                  <a:lnTo>
                    <a:pt x="9331" y="1922"/>
                  </a:lnTo>
                  <a:lnTo>
                    <a:pt x="9334" y="1939"/>
                  </a:lnTo>
                  <a:lnTo>
                    <a:pt x="9324" y="1925"/>
                  </a:lnTo>
                  <a:close/>
                  <a:moveTo>
                    <a:pt x="9343" y="1953"/>
                  </a:moveTo>
                  <a:lnTo>
                    <a:pt x="8886" y="2266"/>
                  </a:lnTo>
                  <a:lnTo>
                    <a:pt x="8867" y="2238"/>
                  </a:lnTo>
                  <a:lnTo>
                    <a:pt x="9324" y="1925"/>
                  </a:lnTo>
                  <a:lnTo>
                    <a:pt x="9343" y="1953"/>
                  </a:lnTo>
                  <a:close/>
                  <a:moveTo>
                    <a:pt x="8886" y="2266"/>
                  </a:moveTo>
                  <a:lnTo>
                    <a:pt x="8882" y="2269"/>
                  </a:lnTo>
                  <a:lnTo>
                    <a:pt x="8877" y="2269"/>
                  </a:lnTo>
                  <a:lnTo>
                    <a:pt x="8876" y="2252"/>
                  </a:lnTo>
                  <a:lnTo>
                    <a:pt x="8886" y="2266"/>
                  </a:lnTo>
                  <a:close/>
                  <a:moveTo>
                    <a:pt x="8877" y="2269"/>
                  </a:moveTo>
                  <a:lnTo>
                    <a:pt x="8566" y="2293"/>
                  </a:lnTo>
                  <a:lnTo>
                    <a:pt x="8563" y="2259"/>
                  </a:lnTo>
                  <a:lnTo>
                    <a:pt x="8874" y="2235"/>
                  </a:lnTo>
                  <a:lnTo>
                    <a:pt x="8877" y="2269"/>
                  </a:lnTo>
                  <a:close/>
                  <a:moveTo>
                    <a:pt x="8560" y="2259"/>
                  </a:moveTo>
                  <a:lnTo>
                    <a:pt x="8562" y="2259"/>
                  </a:lnTo>
                  <a:lnTo>
                    <a:pt x="8563" y="2259"/>
                  </a:lnTo>
                  <a:lnTo>
                    <a:pt x="8565" y="2276"/>
                  </a:lnTo>
                  <a:lnTo>
                    <a:pt x="8560" y="2259"/>
                  </a:lnTo>
                  <a:close/>
                  <a:moveTo>
                    <a:pt x="8569" y="2292"/>
                  </a:moveTo>
                  <a:lnTo>
                    <a:pt x="8377" y="2341"/>
                  </a:lnTo>
                  <a:lnTo>
                    <a:pt x="8369" y="2308"/>
                  </a:lnTo>
                  <a:lnTo>
                    <a:pt x="8560" y="2259"/>
                  </a:lnTo>
                  <a:lnTo>
                    <a:pt x="8569" y="2292"/>
                  </a:lnTo>
                  <a:close/>
                  <a:moveTo>
                    <a:pt x="8377" y="2341"/>
                  </a:moveTo>
                  <a:lnTo>
                    <a:pt x="8374" y="2341"/>
                  </a:lnTo>
                  <a:lnTo>
                    <a:pt x="8371" y="2341"/>
                  </a:lnTo>
                  <a:lnTo>
                    <a:pt x="8373" y="2324"/>
                  </a:lnTo>
                  <a:lnTo>
                    <a:pt x="8377" y="2341"/>
                  </a:lnTo>
                  <a:close/>
                  <a:moveTo>
                    <a:pt x="8371" y="2341"/>
                  </a:moveTo>
                  <a:lnTo>
                    <a:pt x="7757" y="2256"/>
                  </a:lnTo>
                  <a:lnTo>
                    <a:pt x="7762" y="2223"/>
                  </a:lnTo>
                  <a:lnTo>
                    <a:pt x="8375" y="2307"/>
                  </a:lnTo>
                  <a:lnTo>
                    <a:pt x="8371" y="2341"/>
                  </a:lnTo>
                  <a:close/>
                  <a:moveTo>
                    <a:pt x="7760" y="2223"/>
                  </a:moveTo>
                  <a:lnTo>
                    <a:pt x="7761" y="2223"/>
                  </a:lnTo>
                  <a:lnTo>
                    <a:pt x="7762" y="2223"/>
                  </a:lnTo>
                  <a:lnTo>
                    <a:pt x="7760" y="2240"/>
                  </a:lnTo>
                  <a:lnTo>
                    <a:pt x="7760" y="2223"/>
                  </a:lnTo>
                  <a:close/>
                  <a:moveTo>
                    <a:pt x="7759" y="2257"/>
                  </a:moveTo>
                  <a:lnTo>
                    <a:pt x="6717" y="2244"/>
                  </a:lnTo>
                  <a:lnTo>
                    <a:pt x="6717" y="2210"/>
                  </a:lnTo>
                  <a:lnTo>
                    <a:pt x="7760" y="2223"/>
                  </a:lnTo>
                  <a:lnTo>
                    <a:pt x="7759" y="2257"/>
                  </a:lnTo>
                  <a:close/>
                  <a:moveTo>
                    <a:pt x="6712" y="2211"/>
                  </a:moveTo>
                  <a:lnTo>
                    <a:pt x="6714" y="2210"/>
                  </a:lnTo>
                  <a:lnTo>
                    <a:pt x="6717" y="2210"/>
                  </a:lnTo>
                  <a:lnTo>
                    <a:pt x="6717" y="2227"/>
                  </a:lnTo>
                  <a:lnTo>
                    <a:pt x="6712" y="2211"/>
                  </a:lnTo>
                  <a:close/>
                  <a:moveTo>
                    <a:pt x="6720" y="2244"/>
                  </a:moveTo>
                  <a:lnTo>
                    <a:pt x="5880" y="2425"/>
                  </a:lnTo>
                  <a:lnTo>
                    <a:pt x="5873" y="2392"/>
                  </a:lnTo>
                  <a:lnTo>
                    <a:pt x="6712" y="2211"/>
                  </a:lnTo>
                  <a:lnTo>
                    <a:pt x="6720" y="2244"/>
                  </a:lnTo>
                  <a:close/>
                  <a:moveTo>
                    <a:pt x="5880" y="2425"/>
                  </a:moveTo>
                  <a:lnTo>
                    <a:pt x="5872" y="2427"/>
                  </a:lnTo>
                  <a:lnTo>
                    <a:pt x="5865" y="2422"/>
                  </a:lnTo>
                  <a:lnTo>
                    <a:pt x="5877" y="2409"/>
                  </a:lnTo>
                  <a:lnTo>
                    <a:pt x="5880" y="2425"/>
                  </a:lnTo>
                  <a:close/>
                  <a:moveTo>
                    <a:pt x="5865" y="2422"/>
                  </a:moveTo>
                  <a:lnTo>
                    <a:pt x="5769" y="2337"/>
                  </a:lnTo>
                  <a:lnTo>
                    <a:pt x="5791" y="2311"/>
                  </a:lnTo>
                  <a:lnTo>
                    <a:pt x="5888" y="2396"/>
                  </a:lnTo>
                  <a:lnTo>
                    <a:pt x="5865" y="2422"/>
                  </a:lnTo>
                  <a:close/>
                  <a:moveTo>
                    <a:pt x="5779" y="2307"/>
                  </a:moveTo>
                  <a:lnTo>
                    <a:pt x="5786" y="2307"/>
                  </a:lnTo>
                  <a:lnTo>
                    <a:pt x="5791" y="2311"/>
                  </a:lnTo>
                  <a:lnTo>
                    <a:pt x="5780" y="2324"/>
                  </a:lnTo>
                  <a:lnTo>
                    <a:pt x="5779" y="2307"/>
                  </a:lnTo>
                  <a:close/>
                  <a:moveTo>
                    <a:pt x="5780" y="2341"/>
                  </a:moveTo>
                  <a:lnTo>
                    <a:pt x="5393" y="2355"/>
                  </a:lnTo>
                  <a:lnTo>
                    <a:pt x="5392" y="2321"/>
                  </a:lnTo>
                  <a:lnTo>
                    <a:pt x="5779" y="2307"/>
                  </a:lnTo>
                  <a:lnTo>
                    <a:pt x="5780" y="2341"/>
                  </a:lnTo>
                  <a:close/>
                  <a:moveTo>
                    <a:pt x="5393" y="2355"/>
                  </a:moveTo>
                  <a:lnTo>
                    <a:pt x="5391" y="2355"/>
                  </a:lnTo>
                  <a:lnTo>
                    <a:pt x="5388" y="2354"/>
                  </a:lnTo>
                  <a:lnTo>
                    <a:pt x="5393" y="2338"/>
                  </a:lnTo>
                  <a:lnTo>
                    <a:pt x="5393" y="2355"/>
                  </a:lnTo>
                  <a:close/>
                  <a:moveTo>
                    <a:pt x="5388" y="2354"/>
                  </a:moveTo>
                  <a:lnTo>
                    <a:pt x="4771" y="2149"/>
                  </a:lnTo>
                  <a:lnTo>
                    <a:pt x="4781" y="2117"/>
                  </a:lnTo>
                  <a:lnTo>
                    <a:pt x="5398" y="2322"/>
                  </a:lnTo>
                  <a:lnTo>
                    <a:pt x="5388" y="2354"/>
                  </a:lnTo>
                  <a:close/>
                  <a:moveTo>
                    <a:pt x="4771" y="2149"/>
                  </a:moveTo>
                  <a:lnTo>
                    <a:pt x="4768" y="2147"/>
                  </a:lnTo>
                  <a:lnTo>
                    <a:pt x="4766" y="2146"/>
                  </a:lnTo>
                  <a:lnTo>
                    <a:pt x="4776" y="2133"/>
                  </a:lnTo>
                  <a:lnTo>
                    <a:pt x="4771" y="2149"/>
                  </a:lnTo>
                  <a:close/>
                  <a:moveTo>
                    <a:pt x="4766" y="2146"/>
                  </a:moveTo>
                  <a:lnTo>
                    <a:pt x="4651" y="2060"/>
                  </a:lnTo>
                  <a:lnTo>
                    <a:pt x="4671" y="2033"/>
                  </a:lnTo>
                  <a:lnTo>
                    <a:pt x="4787" y="2119"/>
                  </a:lnTo>
                  <a:lnTo>
                    <a:pt x="4766" y="2146"/>
                  </a:lnTo>
                  <a:close/>
                  <a:moveTo>
                    <a:pt x="4666" y="2030"/>
                  </a:moveTo>
                  <a:lnTo>
                    <a:pt x="4669" y="2031"/>
                  </a:lnTo>
                  <a:lnTo>
                    <a:pt x="4671" y="2033"/>
                  </a:lnTo>
                  <a:lnTo>
                    <a:pt x="4660" y="2046"/>
                  </a:lnTo>
                  <a:lnTo>
                    <a:pt x="4666" y="2030"/>
                  </a:lnTo>
                  <a:close/>
                  <a:moveTo>
                    <a:pt x="4654" y="2062"/>
                  </a:moveTo>
                  <a:lnTo>
                    <a:pt x="4492" y="1997"/>
                  </a:lnTo>
                  <a:lnTo>
                    <a:pt x="4505" y="1967"/>
                  </a:lnTo>
                  <a:lnTo>
                    <a:pt x="4666" y="2030"/>
                  </a:lnTo>
                  <a:lnTo>
                    <a:pt x="4654" y="2062"/>
                  </a:lnTo>
                  <a:close/>
                  <a:moveTo>
                    <a:pt x="4492" y="1997"/>
                  </a:moveTo>
                  <a:lnTo>
                    <a:pt x="4492" y="1997"/>
                  </a:lnTo>
                  <a:lnTo>
                    <a:pt x="4498" y="1981"/>
                  </a:lnTo>
                  <a:lnTo>
                    <a:pt x="4492" y="1997"/>
                  </a:lnTo>
                  <a:close/>
                  <a:moveTo>
                    <a:pt x="4492" y="1997"/>
                  </a:moveTo>
                  <a:lnTo>
                    <a:pt x="4374" y="1948"/>
                  </a:lnTo>
                  <a:lnTo>
                    <a:pt x="4387" y="1918"/>
                  </a:lnTo>
                  <a:lnTo>
                    <a:pt x="4505" y="1967"/>
                  </a:lnTo>
                  <a:lnTo>
                    <a:pt x="4492" y="1997"/>
                  </a:lnTo>
                  <a:close/>
                  <a:moveTo>
                    <a:pt x="4374" y="1948"/>
                  </a:moveTo>
                  <a:lnTo>
                    <a:pt x="4257" y="1900"/>
                  </a:lnTo>
                  <a:lnTo>
                    <a:pt x="4270" y="1868"/>
                  </a:lnTo>
                  <a:lnTo>
                    <a:pt x="4387" y="1918"/>
                  </a:lnTo>
                  <a:lnTo>
                    <a:pt x="4374" y="1948"/>
                  </a:lnTo>
                  <a:close/>
                  <a:moveTo>
                    <a:pt x="4254" y="1870"/>
                  </a:moveTo>
                  <a:lnTo>
                    <a:pt x="4261" y="1864"/>
                  </a:lnTo>
                  <a:lnTo>
                    <a:pt x="4270" y="1868"/>
                  </a:lnTo>
                  <a:lnTo>
                    <a:pt x="4263" y="1884"/>
                  </a:lnTo>
                  <a:lnTo>
                    <a:pt x="4254" y="1870"/>
                  </a:lnTo>
                  <a:close/>
                  <a:moveTo>
                    <a:pt x="4273" y="1897"/>
                  </a:moveTo>
                  <a:lnTo>
                    <a:pt x="4140" y="1986"/>
                  </a:lnTo>
                  <a:lnTo>
                    <a:pt x="4121" y="1958"/>
                  </a:lnTo>
                  <a:lnTo>
                    <a:pt x="4254" y="1870"/>
                  </a:lnTo>
                  <a:lnTo>
                    <a:pt x="4273" y="1897"/>
                  </a:lnTo>
                  <a:close/>
                  <a:moveTo>
                    <a:pt x="4140" y="1986"/>
                  </a:moveTo>
                  <a:lnTo>
                    <a:pt x="4133" y="1990"/>
                  </a:lnTo>
                  <a:lnTo>
                    <a:pt x="4127" y="1989"/>
                  </a:lnTo>
                  <a:lnTo>
                    <a:pt x="4130" y="1972"/>
                  </a:lnTo>
                  <a:lnTo>
                    <a:pt x="4140" y="1986"/>
                  </a:lnTo>
                  <a:close/>
                  <a:moveTo>
                    <a:pt x="4127" y="1989"/>
                  </a:moveTo>
                  <a:lnTo>
                    <a:pt x="2847" y="1782"/>
                  </a:lnTo>
                  <a:lnTo>
                    <a:pt x="2853" y="1749"/>
                  </a:lnTo>
                  <a:lnTo>
                    <a:pt x="4132" y="1955"/>
                  </a:lnTo>
                  <a:lnTo>
                    <a:pt x="4127" y="1989"/>
                  </a:lnTo>
                  <a:close/>
                  <a:moveTo>
                    <a:pt x="2847" y="1749"/>
                  </a:moveTo>
                  <a:lnTo>
                    <a:pt x="2849" y="1749"/>
                  </a:lnTo>
                  <a:lnTo>
                    <a:pt x="2853" y="1749"/>
                  </a:lnTo>
                  <a:lnTo>
                    <a:pt x="2849" y="1767"/>
                  </a:lnTo>
                  <a:lnTo>
                    <a:pt x="2847" y="1749"/>
                  </a:lnTo>
                  <a:close/>
                  <a:moveTo>
                    <a:pt x="2853" y="1782"/>
                  </a:moveTo>
                  <a:lnTo>
                    <a:pt x="2667" y="1814"/>
                  </a:lnTo>
                  <a:lnTo>
                    <a:pt x="2662" y="1780"/>
                  </a:lnTo>
                  <a:lnTo>
                    <a:pt x="2847" y="1749"/>
                  </a:lnTo>
                  <a:lnTo>
                    <a:pt x="2853" y="1782"/>
                  </a:lnTo>
                  <a:close/>
                  <a:moveTo>
                    <a:pt x="2667" y="1814"/>
                  </a:moveTo>
                  <a:lnTo>
                    <a:pt x="2662" y="1814"/>
                  </a:lnTo>
                  <a:lnTo>
                    <a:pt x="2658" y="1812"/>
                  </a:lnTo>
                  <a:lnTo>
                    <a:pt x="2665" y="1797"/>
                  </a:lnTo>
                  <a:lnTo>
                    <a:pt x="2667" y="1814"/>
                  </a:lnTo>
                  <a:close/>
                  <a:moveTo>
                    <a:pt x="2658" y="1812"/>
                  </a:moveTo>
                  <a:lnTo>
                    <a:pt x="2279" y="1629"/>
                  </a:lnTo>
                  <a:lnTo>
                    <a:pt x="2294" y="1598"/>
                  </a:lnTo>
                  <a:lnTo>
                    <a:pt x="2673" y="1782"/>
                  </a:lnTo>
                  <a:lnTo>
                    <a:pt x="2658" y="1812"/>
                  </a:lnTo>
                  <a:close/>
                  <a:moveTo>
                    <a:pt x="2287" y="1597"/>
                  </a:moveTo>
                  <a:lnTo>
                    <a:pt x="2291" y="1597"/>
                  </a:lnTo>
                  <a:lnTo>
                    <a:pt x="2294" y="1598"/>
                  </a:lnTo>
                  <a:lnTo>
                    <a:pt x="2287" y="1614"/>
                  </a:lnTo>
                  <a:lnTo>
                    <a:pt x="2287" y="1597"/>
                  </a:lnTo>
                  <a:close/>
                  <a:moveTo>
                    <a:pt x="2288" y="1631"/>
                  </a:moveTo>
                  <a:lnTo>
                    <a:pt x="1928" y="1643"/>
                  </a:lnTo>
                  <a:lnTo>
                    <a:pt x="1927" y="1609"/>
                  </a:lnTo>
                  <a:lnTo>
                    <a:pt x="2287" y="1597"/>
                  </a:lnTo>
                  <a:lnTo>
                    <a:pt x="2288" y="1631"/>
                  </a:lnTo>
                  <a:close/>
                  <a:moveTo>
                    <a:pt x="1928" y="1643"/>
                  </a:moveTo>
                  <a:lnTo>
                    <a:pt x="1921" y="1643"/>
                  </a:lnTo>
                  <a:lnTo>
                    <a:pt x="1915" y="1639"/>
                  </a:lnTo>
                  <a:lnTo>
                    <a:pt x="1927" y="1626"/>
                  </a:lnTo>
                  <a:lnTo>
                    <a:pt x="1928" y="1643"/>
                  </a:lnTo>
                  <a:close/>
                  <a:moveTo>
                    <a:pt x="1915" y="1639"/>
                  </a:moveTo>
                  <a:lnTo>
                    <a:pt x="1815" y="1545"/>
                  </a:lnTo>
                  <a:lnTo>
                    <a:pt x="1839" y="1521"/>
                  </a:lnTo>
                  <a:lnTo>
                    <a:pt x="1939" y="1613"/>
                  </a:lnTo>
                  <a:lnTo>
                    <a:pt x="1915" y="1639"/>
                  </a:lnTo>
                  <a:close/>
                  <a:moveTo>
                    <a:pt x="1832" y="1516"/>
                  </a:moveTo>
                  <a:lnTo>
                    <a:pt x="1836" y="1518"/>
                  </a:lnTo>
                  <a:lnTo>
                    <a:pt x="1839" y="1521"/>
                  </a:lnTo>
                  <a:lnTo>
                    <a:pt x="1827" y="1532"/>
                  </a:lnTo>
                  <a:lnTo>
                    <a:pt x="1832" y="1516"/>
                  </a:lnTo>
                  <a:close/>
                  <a:moveTo>
                    <a:pt x="1822" y="1549"/>
                  </a:moveTo>
                  <a:lnTo>
                    <a:pt x="1195" y="1350"/>
                  </a:lnTo>
                  <a:lnTo>
                    <a:pt x="1206" y="1317"/>
                  </a:lnTo>
                  <a:lnTo>
                    <a:pt x="1832" y="1516"/>
                  </a:lnTo>
                  <a:lnTo>
                    <a:pt x="1822" y="1549"/>
                  </a:lnTo>
                  <a:close/>
                  <a:moveTo>
                    <a:pt x="1195" y="1350"/>
                  </a:moveTo>
                  <a:lnTo>
                    <a:pt x="1188" y="1348"/>
                  </a:lnTo>
                  <a:lnTo>
                    <a:pt x="1184" y="1341"/>
                  </a:lnTo>
                  <a:lnTo>
                    <a:pt x="1200" y="1334"/>
                  </a:lnTo>
                  <a:lnTo>
                    <a:pt x="1195" y="1350"/>
                  </a:lnTo>
                  <a:close/>
                  <a:moveTo>
                    <a:pt x="1184" y="1341"/>
                  </a:moveTo>
                  <a:lnTo>
                    <a:pt x="1123" y="1203"/>
                  </a:lnTo>
                  <a:lnTo>
                    <a:pt x="1154" y="1189"/>
                  </a:lnTo>
                  <a:lnTo>
                    <a:pt x="1215" y="1327"/>
                  </a:lnTo>
                  <a:lnTo>
                    <a:pt x="1184" y="1341"/>
                  </a:lnTo>
                  <a:close/>
                  <a:moveTo>
                    <a:pt x="1149" y="1183"/>
                  </a:moveTo>
                  <a:lnTo>
                    <a:pt x="1151" y="1186"/>
                  </a:lnTo>
                  <a:lnTo>
                    <a:pt x="1154" y="1189"/>
                  </a:lnTo>
                  <a:lnTo>
                    <a:pt x="1138" y="1196"/>
                  </a:lnTo>
                  <a:lnTo>
                    <a:pt x="1149" y="1183"/>
                  </a:lnTo>
                  <a:close/>
                  <a:moveTo>
                    <a:pt x="1127" y="1209"/>
                  </a:moveTo>
                  <a:lnTo>
                    <a:pt x="815" y="932"/>
                  </a:lnTo>
                  <a:lnTo>
                    <a:pt x="839" y="907"/>
                  </a:lnTo>
                  <a:lnTo>
                    <a:pt x="1149" y="1183"/>
                  </a:lnTo>
                  <a:lnTo>
                    <a:pt x="1127" y="1209"/>
                  </a:lnTo>
                  <a:close/>
                  <a:moveTo>
                    <a:pt x="815" y="932"/>
                  </a:moveTo>
                  <a:lnTo>
                    <a:pt x="811" y="928"/>
                  </a:lnTo>
                  <a:lnTo>
                    <a:pt x="810" y="921"/>
                  </a:lnTo>
                  <a:lnTo>
                    <a:pt x="827" y="919"/>
                  </a:lnTo>
                  <a:lnTo>
                    <a:pt x="815" y="932"/>
                  </a:lnTo>
                  <a:close/>
                  <a:moveTo>
                    <a:pt x="810" y="921"/>
                  </a:moveTo>
                  <a:lnTo>
                    <a:pt x="782" y="556"/>
                  </a:lnTo>
                  <a:lnTo>
                    <a:pt x="816" y="553"/>
                  </a:lnTo>
                  <a:lnTo>
                    <a:pt x="844" y="918"/>
                  </a:lnTo>
                  <a:lnTo>
                    <a:pt x="810" y="921"/>
                  </a:lnTo>
                  <a:close/>
                  <a:moveTo>
                    <a:pt x="811" y="543"/>
                  </a:moveTo>
                  <a:lnTo>
                    <a:pt x="815" y="547"/>
                  </a:lnTo>
                  <a:lnTo>
                    <a:pt x="816" y="553"/>
                  </a:lnTo>
                  <a:lnTo>
                    <a:pt x="799" y="554"/>
                  </a:lnTo>
                  <a:lnTo>
                    <a:pt x="811" y="543"/>
                  </a:lnTo>
                  <a:close/>
                  <a:moveTo>
                    <a:pt x="788" y="567"/>
                  </a:moveTo>
                  <a:lnTo>
                    <a:pt x="573" y="351"/>
                  </a:lnTo>
                  <a:lnTo>
                    <a:pt x="597" y="327"/>
                  </a:lnTo>
                  <a:lnTo>
                    <a:pt x="811" y="543"/>
                  </a:lnTo>
                  <a:lnTo>
                    <a:pt x="788" y="567"/>
                  </a:lnTo>
                  <a:close/>
                  <a:moveTo>
                    <a:pt x="593" y="324"/>
                  </a:moveTo>
                  <a:lnTo>
                    <a:pt x="595" y="325"/>
                  </a:lnTo>
                  <a:lnTo>
                    <a:pt x="597" y="327"/>
                  </a:lnTo>
                  <a:lnTo>
                    <a:pt x="585" y="338"/>
                  </a:lnTo>
                  <a:lnTo>
                    <a:pt x="593" y="324"/>
                  </a:lnTo>
                  <a:close/>
                  <a:moveTo>
                    <a:pt x="577" y="353"/>
                  </a:moveTo>
                  <a:lnTo>
                    <a:pt x="0" y="29"/>
                  </a:lnTo>
                  <a:lnTo>
                    <a:pt x="17" y="0"/>
                  </a:lnTo>
                  <a:lnTo>
                    <a:pt x="593" y="324"/>
                  </a:lnTo>
                  <a:lnTo>
                    <a:pt x="577" y="353"/>
                  </a:lnTo>
                  <a:close/>
                  <a:moveTo>
                    <a:pt x="8553" y="2451"/>
                  </a:moveTo>
                  <a:lnTo>
                    <a:pt x="8546" y="2276"/>
                  </a:lnTo>
                  <a:lnTo>
                    <a:pt x="8580" y="2275"/>
                  </a:lnTo>
                  <a:lnTo>
                    <a:pt x="8587" y="2450"/>
                  </a:lnTo>
                  <a:lnTo>
                    <a:pt x="8553" y="2451"/>
                  </a:lnTo>
                  <a:close/>
                  <a:moveTo>
                    <a:pt x="7803" y="2052"/>
                  </a:moveTo>
                  <a:lnTo>
                    <a:pt x="7776" y="2243"/>
                  </a:lnTo>
                  <a:lnTo>
                    <a:pt x="7743" y="2239"/>
                  </a:lnTo>
                  <a:lnTo>
                    <a:pt x="7769" y="2047"/>
                  </a:lnTo>
                  <a:lnTo>
                    <a:pt x="7803" y="2052"/>
                  </a:lnTo>
                  <a:close/>
                </a:path>
              </a:pathLst>
            </a:custGeom>
            <a:solidFill>
              <a:srgbClr val="FEFEFE"/>
            </a:solidFill>
            <a:ln w="9525">
              <a:noFill/>
              <a:round/>
              <a:headEnd/>
              <a:tailEnd/>
            </a:ln>
          </p:spPr>
          <p:txBody>
            <a:bodyPr/>
            <a:lstStyle/>
            <a:p>
              <a:endParaRPr lang="de-DE"/>
            </a:p>
          </p:txBody>
        </p:sp>
        <p:sp>
          <p:nvSpPr>
            <p:cNvPr id="265" name="Freeform 12"/>
            <p:cNvSpPr>
              <a:spLocks noEditPoints="1"/>
            </p:cNvSpPr>
            <p:nvPr/>
          </p:nvSpPr>
          <p:spPr bwMode="auto">
            <a:xfrm>
              <a:off x="5172076" y="4376738"/>
              <a:ext cx="447675" cy="214313"/>
            </a:xfrm>
            <a:custGeom>
              <a:avLst/>
              <a:gdLst>
                <a:gd name="T0" fmla="*/ 429662 w 845"/>
                <a:gd name="T1" fmla="*/ 214313 h 404"/>
                <a:gd name="T2" fmla="*/ 425424 w 845"/>
                <a:gd name="T3" fmla="*/ 121479 h 404"/>
                <a:gd name="T4" fmla="*/ 443966 w 845"/>
                <a:gd name="T5" fmla="*/ 120949 h 404"/>
                <a:gd name="T6" fmla="*/ 447675 w 845"/>
                <a:gd name="T7" fmla="*/ 213783 h 404"/>
                <a:gd name="T8" fmla="*/ 429662 w 845"/>
                <a:gd name="T9" fmla="*/ 214313 h 404"/>
                <a:gd name="T10" fmla="*/ 32317 w 845"/>
                <a:gd name="T11" fmla="*/ 2652 h 404"/>
                <a:gd name="T12" fmla="*/ 18543 w 845"/>
                <a:gd name="T13" fmla="*/ 103974 h 404"/>
                <a:gd name="T14" fmla="*/ 0 w 845"/>
                <a:gd name="T15" fmla="*/ 101852 h 404"/>
                <a:gd name="T16" fmla="*/ 14304 w 845"/>
                <a:gd name="T17" fmla="*/ 0 h 404"/>
                <a:gd name="T18" fmla="*/ 32317 w 845"/>
                <a:gd name="T19" fmla="*/ 2652 h 4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45"/>
                <a:gd name="T31" fmla="*/ 0 h 404"/>
                <a:gd name="T32" fmla="*/ 845 w 845"/>
                <a:gd name="T33" fmla="*/ 404 h 40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45" h="404">
                  <a:moveTo>
                    <a:pt x="811" y="404"/>
                  </a:moveTo>
                  <a:lnTo>
                    <a:pt x="803" y="229"/>
                  </a:lnTo>
                  <a:lnTo>
                    <a:pt x="838" y="228"/>
                  </a:lnTo>
                  <a:lnTo>
                    <a:pt x="845" y="403"/>
                  </a:lnTo>
                  <a:lnTo>
                    <a:pt x="811" y="404"/>
                  </a:lnTo>
                  <a:close/>
                  <a:moveTo>
                    <a:pt x="61" y="5"/>
                  </a:moveTo>
                  <a:lnTo>
                    <a:pt x="35" y="196"/>
                  </a:lnTo>
                  <a:lnTo>
                    <a:pt x="0" y="192"/>
                  </a:lnTo>
                  <a:lnTo>
                    <a:pt x="27" y="0"/>
                  </a:lnTo>
                  <a:lnTo>
                    <a:pt x="61" y="5"/>
                  </a:lnTo>
                  <a:close/>
                </a:path>
              </a:pathLst>
            </a:custGeom>
            <a:solidFill>
              <a:srgbClr val="FEFEFE"/>
            </a:solidFill>
            <a:ln w="9525">
              <a:noFill/>
              <a:round/>
              <a:headEnd/>
              <a:tailEnd/>
            </a:ln>
          </p:spPr>
          <p:txBody>
            <a:bodyPr/>
            <a:lstStyle/>
            <a:p>
              <a:endParaRPr lang="de-DE"/>
            </a:p>
          </p:txBody>
        </p:sp>
        <p:sp>
          <p:nvSpPr>
            <p:cNvPr id="266" name="Freeform 13"/>
            <p:cNvSpPr>
              <a:spLocks/>
            </p:cNvSpPr>
            <p:nvPr/>
          </p:nvSpPr>
          <p:spPr bwMode="auto">
            <a:xfrm>
              <a:off x="1127126" y="3135313"/>
              <a:ext cx="1776413" cy="457200"/>
            </a:xfrm>
            <a:custGeom>
              <a:avLst/>
              <a:gdLst>
                <a:gd name="T0" fmla="*/ 0 w 3356"/>
                <a:gd name="T1" fmla="*/ 153458 h 864"/>
                <a:gd name="T2" fmla="*/ 57696 w 3356"/>
                <a:gd name="T3" fmla="*/ 150813 h 864"/>
                <a:gd name="T4" fmla="*/ 309655 w 3356"/>
                <a:gd name="T5" fmla="*/ 301625 h 864"/>
                <a:gd name="T6" fmla="*/ 380055 w 3356"/>
                <a:gd name="T7" fmla="*/ 367771 h 864"/>
                <a:gd name="T8" fmla="*/ 450455 w 3356"/>
                <a:gd name="T9" fmla="*/ 366713 h 864"/>
                <a:gd name="T10" fmla="*/ 484332 w 3356"/>
                <a:gd name="T11" fmla="*/ 388408 h 864"/>
                <a:gd name="T12" fmla="*/ 765933 w 3356"/>
                <a:gd name="T13" fmla="*/ 439208 h 864"/>
                <a:gd name="T14" fmla="*/ 811454 w 3356"/>
                <a:gd name="T15" fmla="*/ 397404 h 864"/>
                <a:gd name="T16" fmla="*/ 988778 w 3356"/>
                <a:gd name="T17" fmla="*/ 457200 h 864"/>
                <a:gd name="T18" fmla="*/ 1170866 w 3356"/>
                <a:gd name="T19" fmla="*/ 439208 h 864"/>
                <a:gd name="T20" fmla="*/ 1198391 w 3356"/>
                <a:gd name="T21" fmla="*/ 384175 h 864"/>
                <a:gd name="T22" fmla="*/ 1735126 w 3356"/>
                <a:gd name="T23" fmla="*/ 283104 h 864"/>
                <a:gd name="T24" fmla="*/ 1776413 w 3356"/>
                <a:gd name="T25" fmla="*/ 132821 h 864"/>
                <a:gd name="T26" fmla="*/ 1680605 w 3356"/>
                <a:gd name="T27" fmla="*/ 0 h 86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356"/>
                <a:gd name="T43" fmla="*/ 0 h 864"/>
                <a:gd name="T44" fmla="*/ 3356 w 3356"/>
                <a:gd name="T45" fmla="*/ 864 h 86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356" h="864">
                  <a:moveTo>
                    <a:pt x="0" y="290"/>
                  </a:moveTo>
                  <a:lnTo>
                    <a:pt x="109" y="285"/>
                  </a:lnTo>
                  <a:lnTo>
                    <a:pt x="585" y="570"/>
                  </a:lnTo>
                  <a:lnTo>
                    <a:pt x="718" y="695"/>
                  </a:lnTo>
                  <a:lnTo>
                    <a:pt x="851" y="693"/>
                  </a:lnTo>
                  <a:lnTo>
                    <a:pt x="915" y="734"/>
                  </a:lnTo>
                  <a:lnTo>
                    <a:pt x="1447" y="830"/>
                  </a:lnTo>
                  <a:lnTo>
                    <a:pt x="1533" y="751"/>
                  </a:lnTo>
                  <a:lnTo>
                    <a:pt x="1868" y="864"/>
                  </a:lnTo>
                  <a:lnTo>
                    <a:pt x="2212" y="830"/>
                  </a:lnTo>
                  <a:lnTo>
                    <a:pt x="2264" y="726"/>
                  </a:lnTo>
                  <a:lnTo>
                    <a:pt x="3278" y="535"/>
                  </a:lnTo>
                  <a:lnTo>
                    <a:pt x="3356" y="251"/>
                  </a:lnTo>
                  <a:lnTo>
                    <a:pt x="3175" y="0"/>
                  </a:lnTo>
                </a:path>
              </a:pathLst>
            </a:custGeom>
            <a:noFill/>
            <a:ln w="5">
              <a:solidFill>
                <a:srgbClr val="006CB5"/>
              </a:solidFill>
              <a:prstDash val="solid"/>
              <a:round/>
              <a:headEnd/>
              <a:tailEnd/>
            </a:ln>
          </p:spPr>
          <p:txBody>
            <a:bodyPr/>
            <a:lstStyle/>
            <a:p>
              <a:endParaRPr lang="de-DE"/>
            </a:p>
          </p:txBody>
        </p:sp>
        <p:sp>
          <p:nvSpPr>
            <p:cNvPr id="267" name="Freeform 14"/>
            <p:cNvSpPr>
              <a:spLocks noEditPoints="1"/>
            </p:cNvSpPr>
            <p:nvPr/>
          </p:nvSpPr>
          <p:spPr bwMode="auto">
            <a:xfrm>
              <a:off x="7310439" y="3205163"/>
              <a:ext cx="1247775" cy="657225"/>
            </a:xfrm>
            <a:custGeom>
              <a:avLst/>
              <a:gdLst>
                <a:gd name="T0" fmla="*/ 4237 w 2356"/>
                <a:gd name="T1" fmla="*/ 573155 h 1243"/>
                <a:gd name="T2" fmla="*/ 64613 w 2356"/>
                <a:gd name="T3" fmla="*/ 657225 h 1243"/>
                <a:gd name="T4" fmla="*/ 4237 w 2356"/>
                <a:gd name="T5" fmla="*/ 573155 h 1243"/>
                <a:gd name="T6" fmla="*/ 21714 w 2356"/>
                <a:gd name="T7" fmla="*/ 546189 h 1243"/>
                <a:gd name="T8" fmla="*/ 4237 w 2356"/>
                <a:gd name="T9" fmla="*/ 573155 h 1243"/>
                <a:gd name="T10" fmla="*/ 158885 w 2356"/>
                <a:gd name="T11" fmla="*/ 474281 h 1243"/>
                <a:gd name="T12" fmla="*/ 51902 w 2356"/>
                <a:gd name="T13" fmla="*/ 603822 h 1243"/>
                <a:gd name="T14" fmla="*/ 158885 w 2356"/>
                <a:gd name="T15" fmla="*/ 474281 h 1243"/>
                <a:gd name="T16" fmla="*/ 186954 w 2356"/>
                <a:gd name="T17" fmla="*/ 473223 h 1243"/>
                <a:gd name="T18" fmla="*/ 158885 w 2356"/>
                <a:gd name="T19" fmla="*/ 474281 h 1243"/>
                <a:gd name="T20" fmla="*/ 397741 w 2356"/>
                <a:gd name="T21" fmla="*/ 567339 h 1243"/>
                <a:gd name="T22" fmla="*/ 161003 w 2356"/>
                <a:gd name="T23" fmla="*/ 532442 h 1243"/>
                <a:gd name="T24" fmla="*/ 408334 w 2356"/>
                <a:gd name="T25" fmla="*/ 618627 h 1243"/>
                <a:gd name="T26" fmla="*/ 371261 w 2356"/>
                <a:gd name="T27" fmla="*/ 626029 h 1243"/>
                <a:gd name="T28" fmla="*/ 408334 w 2356"/>
                <a:gd name="T29" fmla="*/ 618627 h 1243"/>
                <a:gd name="T30" fmla="*/ 497839 w 2356"/>
                <a:gd name="T31" fmla="*/ 425108 h 1243"/>
                <a:gd name="T32" fmla="*/ 408334 w 2356"/>
                <a:gd name="T33" fmla="*/ 618627 h 1243"/>
                <a:gd name="T34" fmla="*/ 553978 w 2356"/>
                <a:gd name="T35" fmla="*/ 451016 h 1243"/>
                <a:gd name="T36" fmla="*/ 545504 w 2356"/>
                <a:gd name="T37" fmla="*/ 468464 h 1243"/>
                <a:gd name="T38" fmla="*/ 553978 w 2356"/>
                <a:gd name="T39" fmla="*/ 451016 h 1243"/>
                <a:gd name="T40" fmla="*/ 496780 w 2356"/>
                <a:gd name="T41" fmla="*/ 387038 h 1243"/>
                <a:gd name="T42" fmla="*/ 553978 w 2356"/>
                <a:gd name="T43" fmla="*/ 451016 h 1243"/>
                <a:gd name="T44" fmla="*/ 496780 w 2356"/>
                <a:gd name="T45" fmla="*/ 387038 h 1243"/>
                <a:gd name="T46" fmla="*/ 515846 w 2356"/>
                <a:gd name="T47" fmla="*/ 361659 h 1243"/>
                <a:gd name="T48" fmla="*/ 496780 w 2356"/>
                <a:gd name="T49" fmla="*/ 387038 h 1243"/>
                <a:gd name="T50" fmla="*/ 723455 w 2356"/>
                <a:gd name="T51" fmla="*/ 269658 h 1243"/>
                <a:gd name="T52" fmla="*/ 542327 w 2356"/>
                <a:gd name="T53" fmla="*/ 420878 h 1243"/>
                <a:gd name="T54" fmla="*/ 769002 w 2356"/>
                <a:gd name="T55" fmla="*/ 304026 h 1243"/>
                <a:gd name="T56" fmla="*/ 749936 w 2356"/>
                <a:gd name="T57" fmla="*/ 328348 h 1243"/>
                <a:gd name="T58" fmla="*/ 769002 w 2356"/>
                <a:gd name="T59" fmla="*/ 304026 h 1243"/>
                <a:gd name="T60" fmla="*/ 711804 w 2356"/>
                <a:gd name="T61" fmla="*/ 245865 h 1243"/>
                <a:gd name="T62" fmla="*/ 769002 w 2356"/>
                <a:gd name="T63" fmla="*/ 304026 h 1243"/>
                <a:gd name="T64" fmla="*/ 711804 w 2356"/>
                <a:gd name="T65" fmla="*/ 245865 h 1243"/>
                <a:gd name="T66" fmla="*/ 730870 w 2356"/>
                <a:gd name="T67" fmla="*/ 221014 h 1243"/>
                <a:gd name="T68" fmla="*/ 711804 w 2356"/>
                <a:gd name="T69" fmla="*/ 245865 h 1243"/>
                <a:gd name="T70" fmla="*/ 1220765 w 2356"/>
                <a:gd name="T71" fmla="*/ 0 h 1243"/>
                <a:gd name="T72" fmla="*/ 757351 w 2356"/>
                <a:gd name="T73" fmla="*/ 280233 h 12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356"/>
                <a:gd name="T112" fmla="*/ 0 h 1243"/>
                <a:gd name="T113" fmla="*/ 2356 w 2356"/>
                <a:gd name="T114" fmla="*/ 1243 h 124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356" h="1243">
                  <a:moveTo>
                    <a:pt x="0" y="1236"/>
                  </a:moveTo>
                  <a:lnTo>
                    <a:pt x="8" y="1084"/>
                  </a:lnTo>
                  <a:lnTo>
                    <a:pt x="131" y="1091"/>
                  </a:lnTo>
                  <a:lnTo>
                    <a:pt x="122" y="1243"/>
                  </a:lnTo>
                  <a:lnTo>
                    <a:pt x="0" y="1236"/>
                  </a:lnTo>
                  <a:close/>
                  <a:moveTo>
                    <a:pt x="8" y="1084"/>
                  </a:moveTo>
                  <a:lnTo>
                    <a:pt x="10" y="1049"/>
                  </a:lnTo>
                  <a:lnTo>
                    <a:pt x="41" y="1033"/>
                  </a:lnTo>
                  <a:lnTo>
                    <a:pt x="69" y="1087"/>
                  </a:lnTo>
                  <a:lnTo>
                    <a:pt x="8" y="1084"/>
                  </a:lnTo>
                  <a:close/>
                  <a:moveTo>
                    <a:pt x="41" y="1033"/>
                  </a:moveTo>
                  <a:lnTo>
                    <a:pt x="300" y="897"/>
                  </a:lnTo>
                  <a:lnTo>
                    <a:pt x="357" y="1006"/>
                  </a:lnTo>
                  <a:lnTo>
                    <a:pt x="98" y="1142"/>
                  </a:lnTo>
                  <a:lnTo>
                    <a:pt x="41" y="1033"/>
                  </a:lnTo>
                  <a:close/>
                  <a:moveTo>
                    <a:pt x="300" y="897"/>
                  </a:moveTo>
                  <a:lnTo>
                    <a:pt x="326" y="883"/>
                  </a:lnTo>
                  <a:lnTo>
                    <a:pt x="353" y="895"/>
                  </a:lnTo>
                  <a:lnTo>
                    <a:pt x="328" y="951"/>
                  </a:lnTo>
                  <a:lnTo>
                    <a:pt x="300" y="897"/>
                  </a:lnTo>
                  <a:close/>
                  <a:moveTo>
                    <a:pt x="353" y="895"/>
                  </a:moveTo>
                  <a:lnTo>
                    <a:pt x="751" y="1073"/>
                  </a:lnTo>
                  <a:lnTo>
                    <a:pt x="701" y="1184"/>
                  </a:lnTo>
                  <a:lnTo>
                    <a:pt x="304" y="1007"/>
                  </a:lnTo>
                  <a:lnTo>
                    <a:pt x="353" y="895"/>
                  </a:lnTo>
                  <a:close/>
                  <a:moveTo>
                    <a:pt x="771" y="1170"/>
                  </a:moveTo>
                  <a:lnTo>
                    <a:pt x="741" y="1202"/>
                  </a:lnTo>
                  <a:lnTo>
                    <a:pt x="701" y="1184"/>
                  </a:lnTo>
                  <a:lnTo>
                    <a:pt x="726" y="1129"/>
                  </a:lnTo>
                  <a:lnTo>
                    <a:pt x="771" y="1170"/>
                  </a:lnTo>
                  <a:close/>
                  <a:moveTo>
                    <a:pt x="681" y="1087"/>
                  </a:moveTo>
                  <a:lnTo>
                    <a:pt x="940" y="804"/>
                  </a:lnTo>
                  <a:lnTo>
                    <a:pt x="1030" y="886"/>
                  </a:lnTo>
                  <a:lnTo>
                    <a:pt x="771" y="1170"/>
                  </a:lnTo>
                  <a:lnTo>
                    <a:pt x="681" y="1087"/>
                  </a:lnTo>
                  <a:close/>
                  <a:moveTo>
                    <a:pt x="1046" y="853"/>
                  </a:moveTo>
                  <a:lnTo>
                    <a:pt x="1043" y="873"/>
                  </a:lnTo>
                  <a:lnTo>
                    <a:pt x="1030" y="886"/>
                  </a:lnTo>
                  <a:lnTo>
                    <a:pt x="985" y="846"/>
                  </a:lnTo>
                  <a:lnTo>
                    <a:pt x="1046" y="853"/>
                  </a:lnTo>
                  <a:close/>
                  <a:moveTo>
                    <a:pt x="924" y="837"/>
                  </a:moveTo>
                  <a:lnTo>
                    <a:pt x="938" y="732"/>
                  </a:lnTo>
                  <a:lnTo>
                    <a:pt x="1059" y="748"/>
                  </a:lnTo>
                  <a:lnTo>
                    <a:pt x="1046" y="853"/>
                  </a:lnTo>
                  <a:lnTo>
                    <a:pt x="924" y="837"/>
                  </a:lnTo>
                  <a:close/>
                  <a:moveTo>
                    <a:pt x="938" y="732"/>
                  </a:moveTo>
                  <a:lnTo>
                    <a:pt x="942" y="698"/>
                  </a:lnTo>
                  <a:lnTo>
                    <a:pt x="974" y="684"/>
                  </a:lnTo>
                  <a:lnTo>
                    <a:pt x="999" y="741"/>
                  </a:lnTo>
                  <a:lnTo>
                    <a:pt x="938" y="732"/>
                  </a:lnTo>
                  <a:close/>
                  <a:moveTo>
                    <a:pt x="974" y="684"/>
                  </a:moveTo>
                  <a:lnTo>
                    <a:pt x="1366" y="510"/>
                  </a:lnTo>
                  <a:lnTo>
                    <a:pt x="1416" y="621"/>
                  </a:lnTo>
                  <a:lnTo>
                    <a:pt x="1024" y="796"/>
                  </a:lnTo>
                  <a:lnTo>
                    <a:pt x="974" y="684"/>
                  </a:lnTo>
                  <a:close/>
                  <a:moveTo>
                    <a:pt x="1452" y="575"/>
                  </a:moveTo>
                  <a:lnTo>
                    <a:pt x="1447" y="608"/>
                  </a:lnTo>
                  <a:lnTo>
                    <a:pt x="1416" y="621"/>
                  </a:lnTo>
                  <a:lnTo>
                    <a:pt x="1391" y="566"/>
                  </a:lnTo>
                  <a:lnTo>
                    <a:pt x="1452" y="575"/>
                  </a:lnTo>
                  <a:close/>
                  <a:moveTo>
                    <a:pt x="1331" y="556"/>
                  </a:moveTo>
                  <a:lnTo>
                    <a:pt x="1344" y="465"/>
                  </a:lnTo>
                  <a:lnTo>
                    <a:pt x="1466" y="483"/>
                  </a:lnTo>
                  <a:lnTo>
                    <a:pt x="1452" y="575"/>
                  </a:lnTo>
                  <a:lnTo>
                    <a:pt x="1331" y="556"/>
                  </a:lnTo>
                  <a:close/>
                  <a:moveTo>
                    <a:pt x="1344" y="465"/>
                  </a:moveTo>
                  <a:lnTo>
                    <a:pt x="1349" y="432"/>
                  </a:lnTo>
                  <a:lnTo>
                    <a:pt x="1380" y="418"/>
                  </a:lnTo>
                  <a:lnTo>
                    <a:pt x="1405" y="473"/>
                  </a:lnTo>
                  <a:lnTo>
                    <a:pt x="1344" y="465"/>
                  </a:lnTo>
                  <a:close/>
                  <a:moveTo>
                    <a:pt x="1380" y="418"/>
                  </a:moveTo>
                  <a:lnTo>
                    <a:pt x="2305" y="0"/>
                  </a:lnTo>
                  <a:lnTo>
                    <a:pt x="2356" y="112"/>
                  </a:lnTo>
                  <a:lnTo>
                    <a:pt x="1430" y="530"/>
                  </a:lnTo>
                  <a:lnTo>
                    <a:pt x="1380" y="418"/>
                  </a:lnTo>
                  <a:close/>
                </a:path>
              </a:pathLst>
            </a:custGeom>
            <a:solidFill>
              <a:srgbClr val="E41D37"/>
            </a:solidFill>
            <a:ln w="9525">
              <a:noFill/>
              <a:round/>
              <a:headEnd/>
              <a:tailEnd/>
            </a:ln>
          </p:spPr>
          <p:txBody>
            <a:bodyPr/>
            <a:lstStyle/>
            <a:p>
              <a:endParaRPr lang="de-DE"/>
            </a:p>
          </p:txBody>
        </p:sp>
        <p:sp>
          <p:nvSpPr>
            <p:cNvPr id="268" name="Freeform 15"/>
            <p:cNvSpPr>
              <a:spLocks noEditPoints="1"/>
            </p:cNvSpPr>
            <p:nvPr/>
          </p:nvSpPr>
          <p:spPr bwMode="auto">
            <a:xfrm>
              <a:off x="7335839" y="3227388"/>
              <a:ext cx="1211263" cy="633413"/>
            </a:xfrm>
            <a:custGeom>
              <a:avLst/>
              <a:gdLst>
                <a:gd name="T0" fmla="*/ 4235 w 2288"/>
                <a:gd name="T1" fmla="*/ 551392 h 1197"/>
                <a:gd name="T2" fmla="*/ 13764 w 2288"/>
                <a:gd name="T3" fmla="*/ 633413 h 1197"/>
                <a:gd name="T4" fmla="*/ 4235 w 2288"/>
                <a:gd name="T5" fmla="*/ 551392 h 1197"/>
                <a:gd name="T6" fmla="*/ 8470 w 2288"/>
                <a:gd name="T7" fmla="*/ 546100 h 1197"/>
                <a:gd name="T8" fmla="*/ 4235 w 2288"/>
                <a:gd name="T9" fmla="*/ 551392 h 1197"/>
                <a:gd name="T10" fmla="*/ 145055 w 2288"/>
                <a:gd name="T11" fmla="*/ 473604 h 1197"/>
                <a:gd name="T12" fmla="*/ 14294 w 2288"/>
                <a:gd name="T13" fmla="*/ 558271 h 1197"/>
                <a:gd name="T14" fmla="*/ 145055 w 2288"/>
                <a:gd name="T15" fmla="*/ 473604 h 1197"/>
                <a:gd name="T16" fmla="*/ 151408 w 2288"/>
                <a:gd name="T17" fmla="*/ 473604 h 1197"/>
                <a:gd name="T18" fmla="*/ 145055 w 2288"/>
                <a:gd name="T19" fmla="*/ 473604 h 1197"/>
                <a:gd name="T20" fmla="*/ 362108 w 2288"/>
                <a:gd name="T21" fmla="*/ 567267 h 1197"/>
                <a:gd name="T22" fmla="*/ 145584 w 2288"/>
                <a:gd name="T23" fmla="*/ 486304 h 1197"/>
                <a:gd name="T24" fmla="*/ 364226 w 2288"/>
                <a:gd name="T25" fmla="*/ 579438 h 1197"/>
                <a:gd name="T26" fmla="*/ 355756 w 2288"/>
                <a:gd name="T27" fmla="*/ 581025 h 1197"/>
                <a:gd name="T28" fmla="*/ 364226 w 2288"/>
                <a:gd name="T29" fmla="*/ 579438 h 1197"/>
                <a:gd name="T30" fmla="*/ 490752 w 2288"/>
                <a:gd name="T31" fmla="*/ 419100 h 1197"/>
                <a:gd name="T32" fmla="*/ 364226 w 2288"/>
                <a:gd name="T33" fmla="*/ 579438 h 1197"/>
                <a:gd name="T34" fmla="*/ 503458 w 2288"/>
                <a:gd name="T35" fmla="*/ 424921 h 1197"/>
                <a:gd name="T36" fmla="*/ 501869 w 2288"/>
                <a:gd name="T37" fmla="*/ 428625 h 1197"/>
                <a:gd name="T38" fmla="*/ 503458 w 2288"/>
                <a:gd name="T39" fmla="*/ 424921 h 1197"/>
                <a:gd name="T40" fmla="*/ 496046 w 2288"/>
                <a:gd name="T41" fmla="*/ 367242 h 1197"/>
                <a:gd name="T42" fmla="*/ 503458 w 2288"/>
                <a:gd name="T43" fmla="*/ 424921 h 1197"/>
                <a:gd name="T44" fmla="*/ 496046 w 2288"/>
                <a:gd name="T45" fmla="*/ 367242 h 1197"/>
                <a:gd name="T46" fmla="*/ 500281 w 2288"/>
                <a:gd name="T47" fmla="*/ 361950 h 1197"/>
                <a:gd name="T48" fmla="*/ 496046 w 2288"/>
                <a:gd name="T49" fmla="*/ 367242 h 1197"/>
                <a:gd name="T50" fmla="*/ 708335 w 2288"/>
                <a:gd name="T51" fmla="*/ 269346 h 1197"/>
                <a:gd name="T52" fmla="*/ 506105 w 2288"/>
                <a:gd name="T53" fmla="*/ 374650 h 1197"/>
                <a:gd name="T54" fmla="*/ 717864 w 2288"/>
                <a:gd name="T55" fmla="*/ 276754 h 1197"/>
                <a:gd name="T56" fmla="*/ 714158 w 2288"/>
                <a:gd name="T57" fmla="*/ 282575 h 1197"/>
                <a:gd name="T58" fmla="*/ 717864 w 2288"/>
                <a:gd name="T59" fmla="*/ 276754 h 1197"/>
                <a:gd name="T60" fmla="*/ 710982 w 2288"/>
                <a:gd name="T61" fmla="*/ 226483 h 1197"/>
                <a:gd name="T62" fmla="*/ 717864 w 2288"/>
                <a:gd name="T63" fmla="*/ 276754 h 1197"/>
                <a:gd name="T64" fmla="*/ 710982 w 2288"/>
                <a:gd name="T65" fmla="*/ 226483 h 1197"/>
                <a:gd name="T66" fmla="*/ 715217 w 2288"/>
                <a:gd name="T67" fmla="*/ 221192 h 1197"/>
                <a:gd name="T68" fmla="*/ 710982 w 2288"/>
                <a:gd name="T69" fmla="*/ 226483 h 1197"/>
                <a:gd name="T70" fmla="*/ 1205440 w 2288"/>
                <a:gd name="T71" fmla="*/ 0 h 1197"/>
                <a:gd name="T72" fmla="*/ 721040 w 2288"/>
                <a:gd name="T73" fmla="*/ 233892 h 119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288"/>
                <a:gd name="T112" fmla="*/ 0 h 1197"/>
                <a:gd name="T113" fmla="*/ 2288 w 2288"/>
                <a:gd name="T114" fmla="*/ 1197 h 1197"/>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288" h="1197">
                  <a:moveTo>
                    <a:pt x="0" y="1195"/>
                  </a:moveTo>
                  <a:lnTo>
                    <a:pt x="8" y="1042"/>
                  </a:lnTo>
                  <a:lnTo>
                    <a:pt x="35" y="1045"/>
                  </a:lnTo>
                  <a:lnTo>
                    <a:pt x="26" y="1197"/>
                  </a:lnTo>
                  <a:lnTo>
                    <a:pt x="0" y="1195"/>
                  </a:lnTo>
                  <a:close/>
                  <a:moveTo>
                    <a:pt x="8" y="1042"/>
                  </a:moveTo>
                  <a:lnTo>
                    <a:pt x="8" y="1035"/>
                  </a:lnTo>
                  <a:lnTo>
                    <a:pt x="16" y="1032"/>
                  </a:lnTo>
                  <a:lnTo>
                    <a:pt x="21" y="1043"/>
                  </a:lnTo>
                  <a:lnTo>
                    <a:pt x="8" y="1042"/>
                  </a:lnTo>
                  <a:close/>
                  <a:moveTo>
                    <a:pt x="16" y="1032"/>
                  </a:moveTo>
                  <a:lnTo>
                    <a:pt x="274" y="895"/>
                  </a:lnTo>
                  <a:lnTo>
                    <a:pt x="287" y="919"/>
                  </a:lnTo>
                  <a:lnTo>
                    <a:pt x="27" y="1055"/>
                  </a:lnTo>
                  <a:lnTo>
                    <a:pt x="16" y="1032"/>
                  </a:lnTo>
                  <a:close/>
                  <a:moveTo>
                    <a:pt x="274" y="895"/>
                  </a:moveTo>
                  <a:lnTo>
                    <a:pt x="280" y="891"/>
                  </a:lnTo>
                  <a:lnTo>
                    <a:pt x="286" y="895"/>
                  </a:lnTo>
                  <a:lnTo>
                    <a:pt x="280" y="907"/>
                  </a:lnTo>
                  <a:lnTo>
                    <a:pt x="274" y="895"/>
                  </a:lnTo>
                  <a:close/>
                  <a:moveTo>
                    <a:pt x="286" y="895"/>
                  </a:moveTo>
                  <a:lnTo>
                    <a:pt x="684" y="1072"/>
                  </a:lnTo>
                  <a:lnTo>
                    <a:pt x="672" y="1098"/>
                  </a:lnTo>
                  <a:lnTo>
                    <a:pt x="275" y="919"/>
                  </a:lnTo>
                  <a:lnTo>
                    <a:pt x="286" y="895"/>
                  </a:lnTo>
                  <a:close/>
                  <a:moveTo>
                    <a:pt x="688" y="1095"/>
                  </a:moveTo>
                  <a:lnTo>
                    <a:pt x="682" y="1101"/>
                  </a:lnTo>
                  <a:lnTo>
                    <a:pt x="672" y="1098"/>
                  </a:lnTo>
                  <a:lnTo>
                    <a:pt x="678" y="1085"/>
                  </a:lnTo>
                  <a:lnTo>
                    <a:pt x="688" y="1095"/>
                  </a:lnTo>
                  <a:close/>
                  <a:moveTo>
                    <a:pt x="668" y="1075"/>
                  </a:moveTo>
                  <a:lnTo>
                    <a:pt x="927" y="792"/>
                  </a:lnTo>
                  <a:lnTo>
                    <a:pt x="948" y="810"/>
                  </a:lnTo>
                  <a:lnTo>
                    <a:pt x="688" y="1095"/>
                  </a:lnTo>
                  <a:lnTo>
                    <a:pt x="668" y="1075"/>
                  </a:lnTo>
                  <a:close/>
                  <a:moveTo>
                    <a:pt x="951" y="803"/>
                  </a:moveTo>
                  <a:lnTo>
                    <a:pt x="950" y="807"/>
                  </a:lnTo>
                  <a:lnTo>
                    <a:pt x="948" y="810"/>
                  </a:lnTo>
                  <a:lnTo>
                    <a:pt x="937" y="802"/>
                  </a:lnTo>
                  <a:lnTo>
                    <a:pt x="951" y="803"/>
                  </a:lnTo>
                  <a:close/>
                  <a:moveTo>
                    <a:pt x="923" y="800"/>
                  </a:moveTo>
                  <a:lnTo>
                    <a:pt x="937" y="694"/>
                  </a:lnTo>
                  <a:lnTo>
                    <a:pt x="965" y="698"/>
                  </a:lnTo>
                  <a:lnTo>
                    <a:pt x="951" y="803"/>
                  </a:lnTo>
                  <a:lnTo>
                    <a:pt x="923" y="800"/>
                  </a:lnTo>
                  <a:close/>
                  <a:moveTo>
                    <a:pt x="937" y="694"/>
                  </a:moveTo>
                  <a:lnTo>
                    <a:pt x="938" y="687"/>
                  </a:lnTo>
                  <a:lnTo>
                    <a:pt x="945" y="684"/>
                  </a:lnTo>
                  <a:lnTo>
                    <a:pt x="951" y="697"/>
                  </a:lnTo>
                  <a:lnTo>
                    <a:pt x="937" y="694"/>
                  </a:lnTo>
                  <a:close/>
                  <a:moveTo>
                    <a:pt x="945" y="684"/>
                  </a:moveTo>
                  <a:lnTo>
                    <a:pt x="1338" y="509"/>
                  </a:lnTo>
                  <a:lnTo>
                    <a:pt x="1349" y="534"/>
                  </a:lnTo>
                  <a:lnTo>
                    <a:pt x="956" y="708"/>
                  </a:lnTo>
                  <a:lnTo>
                    <a:pt x="945" y="684"/>
                  </a:lnTo>
                  <a:close/>
                  <a:moveTo>
                    <a:pt x="1356" y="523"/>
                  </a:moveTo>
                  <a:lnTo>
                    <a:pt x="1355" y="531"/>
                  </a:lnTo>
                  <a:lnTo>
                    <a:pt x="1349" y="534"/>
                  </a:lnTo>
                  <a:lnTo>
                    <a:pt x="1343" y="522"/>
                  </a:lnTo>
                  <a:lnTo>
                    <a:pt x="1356" y="523"/>
                  </a:lnTo>
                  <a:close/>
                  <a:moveTo>
                    <a:pt x="1329" y="520"/>
                  </a:moveTo>
                  <a:lnTo>
                    <a:pt x="1343" y="428"/>
                  </a:lnTo>
                  <a:lnTo>
                    <a:pt x="1370" y="432"/>
                  </a:lnTo>
                  <a:lnTo>
                    <a:pt x="1356" y="523"/>
                  </a:lnTo>
                  <a:lnTo>
                    <a:pt x="1329" y="520"/>
                  </a:lnTo>
                  <a:close/>
                  <a:moveTo>
                    <a:pt x="1343" y="428"/>
                  </a:moveTo>
                  <a:lnTo>
                    <a:pt x="1344" y="421"/>
                  </a:lnTo>
                  <a:lnTo>
                    <a:pt x="1351" y="418"/>
                  </a:lnTo>
                  <a:lnTo>
                    <a:pt x="1357" y="429"/>
                  </a:lnTo>
                  <a:lnTo>
                    <a:pt x="1343" y="428"/>
                  </a:lnTo>
                  <a:close/>
                  <a:moveTo>
                    <a:pt x="1351" y="418"/>
                  </a:moveTo>
                  <a:lnTo>
                    <a:pt x="2277" y="0"/>
                  </a:lnTo>
                  <a:lnTo>
                    <a:pt x="2288" y="24"/>
                  </a:lnTo>
                  <a:lnTo>
                    <a:pt x="1362" y="442"/>
                  </a:lnTo>
                  <a:lnTo>
                    <a:pt x="1351" y="418"/>
                  </a:lnTo>
                  <a:close/>
                </a:path>
              </a:pathLst>
            </a:custGeom>
            <a:solidFill>
              <a:srgbClr val="FEFEFE"/>
            </a:solidFill>
            <a:ln w="9525">
              <a:noFill/>
              <a:round/>
              <a:headEnd/>
              <a:tailEnd/>
            </a:ln>
          </p:spPr>
          <p:txBody>
            <a:bodyPr/>
            <a:lstStyle/>
            <a:p>
              <a:endParaRPr lang="de-DE"/>
            </a:p>
          </p:txBody>
        </p:sp>
        <p:sp>
          <p:nvSpPr>
            <p:cNvPr id="269" name="Freeform 16"/>
            <p:cNvSpPr>
              <a:spLocks noEditPoints="1"/>
            </p:cNvSpPr>
            <p:nvPr/>
          </p:nvSpPr>
          <p:spPr bwMode="auto">
            <a:xfrm>
              <a:off x="1096964" y="2657476"/>
              <a:ext cx="1727200" cy="617538"/>
            </a:xfrm>
            <a:custGeom>
              <a:avLst/>
              <a:gdLst>
                <a:gd name="T0" fmla="*/ 274722 w 3263"/>
                <a:gd name="T1" fmla="*/ 388212 h 1166"/>
                <a:gd name="T2" fmla="*/ 28054 w 3263"/>
                <a:gd name="T3" fmla="*/ 617538 h 1166"/>
                <a:gd name="T4" fmla="*/ 274722 w 3263"/>
                <a:gd name="T5" fmla="*/ 388212 h 1166"/>
                <a:gd name="T6" fmla="*/ 289014 w 3263"/>
                <a:gd name="T7" fmla="*/ 383446 h 1166"/>
                <a:gd name="T8" fmla="*/ 274722 w 3263"/>
                <a:gd name="T9" fmla="*/ 388212 h 1166"/>
                <a:gd name="T10" fmla="*/ 426110 w 3263"/>
                <a:gd name="T11" fmla="*/ 383446 h 1166"/>
                <a:gd name="T12" fmla="*/ 289014 w 3263"/>
                <a:gd name="T13" fmla="*/ 433759 h 1166"/>
                <a:gd name="T14" fmla="*/ 450988 w 3263"/>
                <a:gd name="T15" fmla="*/ 409397 h 1166"/>
                <a:gd name="T16" fmla="*/ 426110 w 3263"/>
                <a:gd name="T17" fmla="*/ 433759 h 1166"/>
                <a:gd name="T18" fmla="*/ 450988 w 3263"/>
                <a:gd name="T19" fmla="*/ 409397 h 1166"/>
                <a:gd name="T20" fmla="*/ 403878 w 3263"/>
                <a:gd name="T21" fmla="*/ 336309 h 1166"/>
                <a:gd name="T22" fmla="*/ 450988 w 3263"/>
                <a:gd name="T23" fmla="*/ 409397 h 1166"/>
                <a:gd name="T24" fmla="*/ 403878 w 3263"/>
                <a:gd name="T25" fmla="*/ 336309 h 1166"/>
                <a:gd name="T26" fmla="*/ 430344 w 3263"/>
                <a:gd name="T27" fmla="*/ 312476 h 1166"/>
                <a:gd name="T28" fmla="*/ 403878 w 3263"/>
                <a:gd name="T29" fmla="*/ 336309 h 1166"/>
                <a:gd name="T30" fmla="*/ 540974 w 3263"/>
                <a:gd name="T31" fmla="*/ 319361 h 1166"/>
                <a:gd name="T32" fmla="*/ 427168 w 3263"/>
                <a:gd name="T33" fmla="*/ 362261 h 1166"/>
                <a:gd name="T34" fmla="*/ 549973 w 3263"/>
                <a:gd name="T35" fmla="*/ 367027 h 1166"/>
                <a:gd name="T36" fmla="*/ 537798 w 3263"/>
                <a:gd name="T37" fmla="*/ 369675 h 1166"/>
                <a:gd name="T38" fmla="*/ 549973 w 3263"/>
                <a:gd name="T39" fmla="*/ 367027 h 1166"/>
                <a:gd name="T40" fmla="*/ 796640 w 3263"/>
                <a:gd name="T41" fmla="*/ 195960 h 1166"/>
                <a:gd name="T42" fmla="*/ 549973 w 3263"/>
                <a:gd name="T43" fmla="*/ 367027 h 1166"/>
                <a:gd name="T44" fmla="*/ 829458 w 3263"/>
                <a:gd name="T45" fmla="*/ 230385 h 1166"/>
                <a:gd name="T46" fmla="*/ 818342 w 3263"/>
                <a:gd name="T47" fmla="*/ 240977 h 1166"/>
                <a:gd name="T48" fmla="*/ 829458 w 3263"/>
                <a:gd name="T49" fmla="*/ 230385 h 1166"/>
                <a:gd name="T50" fmla="*/ 873922 w 3263"/>
                <a:gd name="T51" fmla="*/ 40781 h 1166"/>
                <a:gd name="T52" fmla="*/ 829458 w 3263"/>
                <a:gd name="T53" fmla="*/ 230385 h 1166"/>
                <a:gd name="T54" fmla="*/ 873922 w 3263"/>
                <a:gd name="T55" fmla="*/ 40781 h 1166"/>
                <a:gd name="T56" fmla="*/ 893507 w 3263"/>
                <a:gd name="T57" fmla="*/ 28070 h 1166"/>
                <a:gd name="T58" fmla="*/ 873922 w 3263"/>
                <a:gd name="T59" fmla="*/ 40781 h 1166"/>
                <a:gd name="T60" fmla="*/ 1185167 w 3263"/>
                <a:gd name="T61" fmla="*/ 530 h 1166"/>
                <a:gd name="T62" fmla="*/ 898271 w 3263"/>
                <a:gd name="T63" fmla="*/ 77325 h 1166"/>
                <a:gd name="T64" fmla="*/ 1185167 w 3263"/>
                <a:gd name="T65" fmla="*/ 530 h 1166"/>
                <a:gd name="T66" fmla="*/ 1197871 w 3263"/>
                <a:gd name="T67" fmla="*/ 2118 h 1166"/>
                <a:gd name="T68" fmla="*/ 1185167 w 3263"/>
                <a:gd name="T69" fmla="*/ 530 h 1166"/>
                <a:gd name="T70" fmla="*/ 1323852 w 3263"/>
                <a:gd name="T71" fmla="*/ 57199 h 1166"/>
                <a:gd name="T72" fmla="*/ 1177757 w 3263"/>
                <a:gd name="T73" fmla="*/ 48196 h 1166"/>
                <a:gd name="T74" fmla="*/ 1323852 w 3263"/>
                <a:gd name="T75" fmla="*/ 57199 h 1166"/>
                <a:gd name="T76" fmla="*/ 1334967 w 3263"/>
                <a:gd name="T77" fmla="*/ 66732 h 1166"/>
                <a:gd name="T78" fmla="*/ 1323852 w 3263"/>
                <a:gd name="T79" fmla="*/ 57199 h 1166"/>
                <a:gd name="T80" fmla="*/ 1413837 w 3263"/>
                <a:gd name="T81" fmla="*/ 190134 h 1166"/>
                <a:gd name="T82" fmla="*/ 1292621 w 3263"/>
                <a:gd name="T83" fmla="*/ 93743 h 1166"/>
                <a:gd name="T84" fmla="*/ 1377843 w 3263"/>
                <a:gd name="T85" fmla="*/ 224030 h 1166"/>
                <a:gd name="T86" fmla="*/ 1371491 w 3263"/>
                <a:gd name="T87" fmla="*/ 217145 h 1166"/>
                <a:gd name="T88" fmla="*/ 1377843 w 3263"/>
                <a:gd name="T89" fmla="*/ 224030 h 1166"/>
                <a:gd name="T90" fmla="*/ 1650977 w 3263"/>
                <a:gd name="T91" fmla="*/ 363850 h 1166"/>
                <a:gd name="T92" fmla="*/ 1377843 w 3263"/>
                <a:gd name="T93" fmla="*/ 224030 h 1166"/>
                <a:gd name="T94" fmla="*/ 1656270 w 3263"/>
                <a:gd name="T95" fmla="*/ 399334 h 1166"/>
                <a:gd name="T96" fmla="*/ 1621334 w 3263"/>
                <a:gd name="T97" fmla="*/ 404630 h 1166"/>
                <a:gd name="T98" fmla="*/ 1656270 w 3263"/>
                <a:gd name="T99" fmla="*/ 399334 h 1166"/>
                <a:gd name="T100" fmla="*/ 1686971 w 3263"/>
                <a:gd name="T101" fmla="*/ 274873 h 1166"/>
                <a:gd name="T102" fmla="*/ 1656270 w 3263"/>
                <a:gd name="T103" fmla="*/ 399334 h 11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263"/>
                <a:gd name="T157" fmla="*/ 0 h 1166"/>
                <a:gd name="T158" fmla="*/ 3263 w 3263"/>
                <a:gd name="T159" fmla="*/ 1166 h 116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263" h="1166">
                  <a:moveTo>
                    <a:pt x="0" y="1088"/>
                  </a:moveTo>
                  <a:lnTo>
                    <a:pt x="519" y="733"/>
                  </a:lnTo>
                  <a:lnTo>
                    <a:pt x="572" y="810"/>
                  </a:lnTo>
                  <a:lnTo>
                    <a:pt x="53" y="1166"/>
                  </a:lnTo>
                  <a:lnTo>
                    <a:pt x="0" y="1088"/>
                  </a:lnTo>
                  <a:close/>
                  <a:moveTo>
                    <a:pt x="519" y="733"/>
                  </a:moveTo>
                  <a:lnTo>
                    <a:pt x="532" y="724"/>
                  </a:lnTo>
                  <a:lnTo>
                    <a:pt x="546" y="724"/>
                  </a:lnTo>
                  <a:lnTo>
                    <a:pt x="546" y="772"/>
                  </a:lnTo>
                  <a:lnTo>
                    <a:pt x="519" y="733"/>
                  </a:lnTo>
                  <a:close/>
                  <a:moveTo>
                    <a:pt x="546" y="724"/>
                  </a:moveTo>
                  <a:lnTo>
                    <a:pt x="805" y="724"/>
                  </a:lnTo>
                  <a:lnTo>
                    <a:pt x="805" y="819"/>
                  </a:lnTo>
                  <a:lnTo>
                    <a:pt x="546" y="819"/>
                  </a:lnTo>
                  <a:lnTo>
                    <a:pt x="546" y="724"/>
                  </a:lnTo>
                  <a:close/>
                  <a:moveTo>
                    <a:pt x="852" y="773"/>
                  </a:moveTo>
                  <a:lnTo>
                    <a:pt x="851" y="819"/>
                  </a:lnTo>
                  <a:lnTo>
                    <a:pt x="805" y="819"/>
                  </a:lnTo>
                  <a:lnTo>
                    <a:pt x="805" y="772"/>
                  </a:lnTo>
                  <a:lnTo>
                    <a:pt x="852" y="773"/>
                  </a:lnTo>
                  <a:close/>
                  <a:moveTo>
                    <a:pt x="757" y="770"/>
                  </a:moveTo>
                  <a:lnTo>
                    <a:pt x="763" y="635"/>
                  </a:lnTo>
                  <a:lnTo>
                    <a:pt x="857" y="639"/>
                  </a:lnTo>
                  <a:lnTo>
                    <a:pt x="852" y="773"/>
                  </a:lnTo>
                  <a:lnTo>
                    <a:pt x="757" y="770"/>
                  </a:lnTo>
                  <a:close/>
                  <a:moveTo>
                    <a:pt x="763" y="635"/>
                  </a:moveTo>
                  <a:lnTo>
                    <a:pt x="765" y="586"/>
                  </a:lnTo>
                  <a:lnTo>
                    <a:pt x="813" y="590"/>
                  </a:lnTo>
                  <a:lnTo>
                    <a:pt x="810" y="637"/>
                  </a:lnTo>
                  <a:lnTo>
                    <a:pt x="763" y="635"/>
                  </a:lnTo>
                  <a:close/>
                  <a:moveTo>
                    <a:pt x="813" y="590"/>
                  </a:moveTo>
                  <a:lnTo>
                    <a:pt x="1022" y="603"/>
                  </a:lnTo>
                  <a:lnTo>
                    <a:pt x="1016" y="698"/>
                  </a:lnTo>
                  <a:lnTo>
                    <a:pt x="807" y="684"/>
                  </a:lnTo>
                  <a:lnTo>
                    <a:pt x="813" y="590"/>
                  </a:lnTo>
                  <a:close/>
                  <a:moveTo>
                    <a:pt x="1039" y="693"/>
                  </a:moveTo>
                  <a:lnTo>
                    <a:pt x="1029" y="699"/>
                  </a:lnTo>
                  <a:lnTo>
                    <a:pt x="1016" y="698"/>
                  </a:lnTo>
                  <a:lnTo>
                    <a:pt x="1019" y="651"/>
                  </a:lnTo>
                  <a:lnTo>
                    <a:pt x="1039" y="693"/>
                  </a:lnTo>
                  <a:close/>
                  <a:moveTo>
                    <a:pt x="999" y="608"/>
                  </a:moveTo>
                  <a:lnTo>
                    <a:pt x="1505" y="370"/>
                  </a:lnTo>
                  <a:lnTo>
                    <a:pt x="1546" y="455"/>
                  </a:lnTo>
                  <a:lnTo>
                    <a:pt x="1039" y="693"/>
                  </a:lnTo>
                  <a:lnTo>
                    <a:pt x="999" y="608"/>
                  </a:lnTo>
                  <a:close/>
                  <a:moveTo>
                    <a:pt x="1567" y="435"/>
                  </a:moveTo>
                  <a:lnTo>
                    <a:pt x="1559" y="449"/>
                  </a:lnTo>
                  <a:lnTo>
                    <a:pt x="1546" y="455"/>
                  </a:lnTo>
                  <a:lnTo>
                    <a:pt x="1525" y="413"/>
                  </a:lnTo>
                  <a:lnTo>
                    <a:pt x="1567" y="435"/>
                  </a:lnTo>
                  <a:close/>
                  <a:moveTo>
                    <a:pt x="1484" y="390"/>
                  </a:moveTo>
                  <a:lnTo>
                    <a:pt x="1651" y="77"/>
                  </a:lnTo>
                  <a:lnTo>
                    <a:pt x="1735" y="122"/>
                  </a:lnTo>
                  <a:lnTo>
                    <a:pt x="1567" y="435"/>
                  </a:lnTo>
                  <a:lnTo>
                    <a:pt x="1484" y="390"/>
                  </a:lnTo>
                  <a:close/>
                  <a:moveTo>
                    <a:pt x="1651" y="77"/>
                  </a:moveTo>
                  <a:lnTo>
                    <a:pt x="1664" y="55"/>
                  </a:lnTo>
                  <a:lnTo>
                    <a:pt x="1688" y="53"/>
                  </a:lnTo>
                  <a:lnTo>
                    <a:pt x="1692" y="100"/>
                  </a:lnTo>
                  <a:lnTo>
                    <a:pt x="1651" y="77"/>
                  </a:lnTo>
                  <a:close/>
                  <a:moveTo>
                    <a:pt x="1688" y="53"/>
                  </a:moveTo>
                  <a:lnTo>
                    <a:pt x="2239" y="1"/>
                  </a:lnTo>
                  <a:lnTo>
                    <a:pt x="2249" y="95"/>
                  </a:lnTo>
                  <a:lnTo>
                    <a:pt x="1697" y="146"/>
                  </a:lnTo>
                  <a:lnTo>
                    <a:pt x="1688" y="53"/>
                  </a:lnTo>
                  <a:close/>
                  <a:moveTo>
                    <a:pt x="2239" y="1"/>
                  </a:moveTo>
                  <a:lnTo>
                    <a:pt x="2252" y="0"/>
                  </a:lnTo>
                  <a:lnTo>
                    <a:pt x="2263" y="4"/>
                  </a:lnTo>
                  <a:lnTo>
                    <a:pt x="2243" y="48"/>
                  </a:lnTo>
                  <a:lnTo>
                    <a:pt x="2239" y="1"/>
                  </a:lnTo>
                  <a:close/>
                  <a:moveTo>
                    <a:pt x="2263" y="4"/>
                  </a:moveTo>
                  <a:lnTo>
                    <a:pt x="2501" y="108"/>
                  </a:lnTo>
                  <a:lnTo>
                    <a:pt x="2464" y="194"/>
                  </a:lnTo>
                  <a:lnTo>
                    <a:pt x="2225" y="91"/>
                  </a:lnTo>
                  <a:lnTo>
                    <a:pt x="2263" y="4"/>
                  </a:lnTo>
                  <a:close/>
                  <a:moveTo>
                    <a:pt x="2501" y="108"/>
                  </a:moveTo>
                  <a:lnTo>
                    <a:pt x="2515" y="113"/>
                  </a:lnTo>
                  <a:lnTo>
                    <a:pt x="2522" y="126"/>
                  </a:lnTo>
                  <a:lnTo>
                    <a:pt x="2483" y="152"/>
                  </a:lnTo>
                  <a:lnTo>
                    <a:pt x="2501" y="108"/>
                  </a:lnTo>
                  <a:close/>
                  <a:moveTo>
                    <a:pt x="2522" y="126"/>
                  </a:moveTo>
                  <a:lnTo>
                    <a:pt x="2671" y="359"/>
                  </a:lnTo>
                  <a:lnTo>
                    <a:pt x="2591" y="410"/>
                  </a:lnTo>
                  <a:lnTo>
                    <a:pt x="2442" y="177"/>
                  </a:lnTo>
                  <a:lnTo>
                    <a:pt x="2522" y="126"/>
                  </a:lnTo>
                  <a:close/>
                  <a:moveTo>
                    <a:pt x="2603" y="423"/>
                  </a:moveTo>
                  <a:lnTo>
                    <a:pt x="2596" y="418"/>
                  </a:lnTo>
                  <a:lnTo>
                    <a:pt x="2591" y="410"/>
                  </a:lnTo>
                  <a:lnTo>
                    <a:pt x="2631" y="385"/>
                  </a:lnTo>
                  <a:lnTo>
                    <a:pt x="2603" y="423"/>
                  </a:lnTo>
                  <a:close/>
                  <a:moveTo>
                    <a:pt x="2659" y="347"/>
                  </a:moveTo>
                  <a:lnTo>
                    <a:pt x="3119" y="687"/>
                  </a:lnTo>
                  <a:lnTo>
                    <a:pt x="3063" y="764"/>
                  </a:lnTo>
                  <a:lnTo>
                    <a:pt x="2603" y="423"/>
                  </a:lnTo>
                  <a:lnTo>
                    <a:pt x="2659" y="347"/>
                  </a:lnTo>
                  <a:close/>
                  <a:moveTo>
                    <a:pt x="3129" y="754"/>
                  </a:moveTo>
                  <a:lnTo>
                    <a:pt x="3100" y="791"/>
                  </a:lnTo>
                  <a:lnTo>
                    <a:pt x="3063" y="764"/>
                  </a:lnTo>
                  <a:lnTo>
                    <a:pt x="3090" y="725"/>
                  </a:lnTo>
                  <a:lnTo>
                    <a:pt x="3129" y="754"/>
                  </a:lnTo>
                  <a:close/>
                  <a:moveTo>
                    <a:pt x="3053" y="697"/>
                  </a:moveTo>
                  <a:lnTo>
                    <a:pt x="3187" y="519"/>
                  </a:lnTo>
                  <a:lnTo>
                    <a:pt x="3263" y="575"/>
                  </a:lnTo>
                  <a:lnTo>
                    <a:pt x="3129" y="754"/>
                  </a:lnTo>
                  <a:lnTo>
                    <a:pt x="3053" y="697"/>
                  </a:lnTo>
                  <a:close/>
                </a:path>
              </a:pathLst>
            </a:custGeom>
            <a:solidFill>
              <a:srgbClr val="009846"/>
            </a:solidFill>
            <a:ln w="9525">
              <a:noFill/>
              <a:round/>
              <a:headEnd/>
              <a:tailEnd/>
            </a:ln>
          </p:spPr>
          <p:txBody>
            <a:bodyPr/>
            <a:lstStyle/>
            <a:p>
              <a:endParaRPr lang="de-DE"/>
            </a:p>
          </p:txBody>
        </p:sp>
        <p:sp>
          <p:nvSpPr>
            <p:cNvPr id="270" name="Rectangle 17"/>
            <p:cNvSpPr>
              <a:spLocks noChangeArrowheads="1"/>
            </p:cNvSpPr>
            <p:nvPr/>
          </p:nvSpPr>
          <p:spPr bwMode="auto">
            <a:xfrm>
              <a:off x="1554164" y="2963863"/>
              <a:ext cx="66675" cy="66675"/>
            </a:xfrm>
            <a:prstGeom prst="rect">
              <a:avLst/>
            </a:prstGeom>
            <a:solidFill>
              <a:srgbClr val="FEFEFE"/>
            </a:solidFill>
            <a:ln w="9525">
              <a:noFill/>
              <a:miter lim="800000"/>
              <a:headEnd/>
              <a:tailEnd/>
            </a:ln>
          </p:spPr>
          <p:txBody>
            <a:bodyPr/>
            <a:lstStyle/>
            <a:p>
              <a:endParaRPr lang="de-DE"/>
            </a:p>
          </p:txBody>
        </p:sp>
        <p:sp>
          <p:nvSpPr>
            <p:cNvPr id="271" name="Freeform 18"/>
            <p:cNvSpPr>
              <a:spLocks noEditPoints="1"/>
            </p:cNvSpPr>
            <p:nvPr/>
          </p:nvSpPr>
          <p:spPr bwMode="auto">
            <a:xfrm>
              <a:off x="1106489" y="2673351"/>
              <a:ext cx="1704975" cy="585788"/>
            </a:xfrm>
            <a:custGeom>
              <a:avLst/>
              <a:gdLst>
                <a:gd name="T0" fmla="*/ 275081 w 3223"/>
                <a:gd name="T1" fmla="*/ 384704 h 1107"/>
                <a:gd name="T2" fmla="*/ 10051 w 3223"/>
                <a:gd name="T3" fmla="*/ 585788 h 1107"/>
                <a:gd name="T4" fmla="*/ 275081 w 3223"/>
                <a:gd name="T5" fmla="*/ 384704 h 1107"/>
                <a:gd name="T6" fmla="*/ 280371 w 3223"/>
                <a:gd name="T7" fmla="*/ 383117 h 1107"/>
                <a:gd name="T8" fmla="*/ 275081 w 3223"/>
                <a:gd name="T9" fmla="*/ 384704 h 1107"/>
                <a:gd name="T10" fmla="*/ 417383 w 3223"/>
                <a:gd name="T11" fmla="*/ 383117 h 1107"/>
                <a:gd name="T12" fmla="*/ 280371 w 3223"/>
                <a:gd name="T13" fmla="*/ 401638 h 1107"/>
                <a:gd name="T14" fmla="*/ 426376 w 3223"/>
                <a:gd name="T15" fmla="*/ 392642 h 1107"/>
                <a:gd name="T16" fmla="*/ 417383 w 3223"/>
                <a:gd name="T17" fmla="*/ 401638 h 1107"/>
                <a:gd name="T18" fmla="*/ 426376 w 3223"/>
                <a:gd name="T19" fmla="*/ 392642 h 1107"/>
                <a:gd name="T20" fmla="*/ 411035 w 3223"/>
                <a:gd name="T21" fmla="*/ 320675 h 1107"/>
                <a:gd name="T22" fmla="*/ 426376 w 3223"/>
                <a:gd name="T23" fmla="*/ 392642 h 1107"/>
                <a:gd name="T24" fmla="*/ 411035 w 3223"/>
                <a:gd name="T25" fmla="*/ 320675 h 1107"/>
                <a:gd name="T26" fmla="*/ 421086 w 3223"/>
                <a:gd name="T27" fmla="*/ 312209 h 1107"/>
                <a:gd name="T28" fmla="*/ 411035 w 3223"/>
                <a:gd name="T29" fmla="*/ 320675 h 1107"/>
                <a:gd name="T30" fmla="*/ 531118 w 3223"/>
                <a:gd name="T31" fmla="*/ 319617 h 1107"/>
                <a:gd name="T32" fmla="*/ 419499 w 3223"/>
                <a:gd name="T33" fmla="*/ 330200 h 1107"/>
                <a:gd name="T34" fmla="*/ 534292 w 3223"/>
                <a:gd name="T35" fmla="*/ 337079 h 1107"/>
                <a:gd name="T36" fmla="*/ 530060 w 3223"/>
                <a:gd name="T37" fmla="*/ 337609 h 1107"/>
                <a:gd name="T38" fmla="*/ 534292 w 3223"/>
                <a:gd name="T39" fmla="*/ 337079 h 1107"/>
                <a:gd name="T40" fmla="*/ 794562 w 3223"/>
                <a:gd name="T41" fmla="*/ 194204 h 1107"/>
                <a:gd name="T42" fmla="*/ 534292 w 3223"/>
                <a:gd name="T43" fmla="*/ 337079 h 1107"/>
                <a:gd name="T44" fmla="*/ 806200 w 3223"/>
                <a:gd name="T45" fmla="*/ 206375 h 1107"/>
                <a:gd name="T46" fmla="*/ 802497 w 3223"/>
                <a:gd name="T47" fmla="*/ 210608 h 1107"/>
                <a:gd name="T48" fmla="*/ 806200 w 3223"/>
                <a:gd name="T49" fmla="*/ 206375 h 1107"/>
                <a:gd name="T50" fmla="*/ 878673 w 3223"/>
                <a:gd name="T51" fmla="*/ 32279 h 1107"/>
                <a:gd name="T52" fmla="*/ 806200 w 3223"/>
                <a:gd name="T53" fmla="*/ 206375 h 1107"/>
                <a:gd name="T54" fmla="*/ 878673 w 3223"/>
                <a:gd name="T55" fmla="*/ 32279 h 1107"/>
                <a:gd name="T56" fmla="*/ 886079 w 3223"/>
                <a:gd name="T57" fmla="*/ 28046 h 1107"/>
                <a:gd name="T58" fmla="*/ 878673 w 3223"/>
                <a:gd name="T59" fmla="*/ 32279 h 1107"/>
                <a:gd name="T60" fmla="*/ 1177560 w 3223"/>
                <a:gd name="T61" fmla="*/ 0 h 1107"/>
                <a:gd name="T62" fmla="*/ 888195 w 3223"/>
                <a:gd name="T63" fmla="*/ 46038 h 1107"/>
                <a:gd name="T64" fmla="*/ 1177560 w 3223"/>
                <a:gd name="T65" fmla="*/ 0 h 1107"/>
                <a:gd name="T66" fmla="*/ 1182321 w 3223"/>
                <a:gd name="T67" fmla="*/ 1058 h 1107"/>
                <a:gd name="T68" fmla="*/ 1177560 w 3223"/>
                <a:gd name="T69" fmla="*/ 0 h 1107"/>
                <a:gd name="T70" fmla="*/ 1308223 w 3223"/>
                <a:gd name="T71" fmla="*/ 56092 h 1107"/>
                <a:gd name="T72" fmla="*/ 1174915 w 3223"/>
                <a:gd name="T73" fmla="*/ 17463 h 1107"/>
                <a:gd name="T74" fmla="*/ 1308223 w 3223"/>
                <a:gd name="T75" fmla="*/ 56092 h 1107"/>
                <a:gd name="T76" fmla="*/ 1312455 w 3223"/>
                <a:gd name="T77" fmla="*/ 59267 h 1107"/>
                <a:gd name="T78" fmla="*/ 1308223 w 3223"/>
                <a:gd name="T79" fmla="*/ 56092 h 1107"/>
                <a:gd name="T80" fmla="*/ 1391277 w 3223"/>
                <a:gd name="T81" fmla="*/ 182563 h 1107"/>
                <a:gd name="T82" fmla="*/ 1297114 w 3223"/>
                <a:gd name="T83" fmla="*/ 68792 h 1107"/>
                <a:gd name="T84" fmla="*/ 1378052 w 3223"/>
                <a:gd name="T85" fmla="*/ 195263 h 1107"/>
                <a:gd name="T86" fmla="*/ 1375936 w 3223"/>
                <a:gd name="T87" fmla="*/ 192617 h 1107"/>
                <a:gd name="T88" fmla="*/ 1378052 w 3223"/>
                <a:gd name="T89" fmla="*/ 195263 h 1107"/>
                <a:gd name="T90" fmla="*/ 1631973 w 3223"/>
                <a:gd name="T91" fmla="*/ 360892 h 1107"/>
                <a:gd name="T92" fmla="*/ 1378052 w 3223"/>
                <a:gd name="T93" fmla="*/ 195263 h 1107"/>
                <a:gd name="T94" fmla="*/ 1633560 w 3223"/>
                <a:gd name="T95" fmla="*/ 373592 h 1107"/>
                <a:gd name="T96" fmla="*/ 1621393 w 3223"/>
                <a:gd name="T97" fmla="*/ 375179 h 1107"/>
                <a:gd name="T98" fmla="*/ 1633560 w 3223"/>
                <a:gd name="T99" fmla="*/ 373592 h 1107"/>
                <a:gd name="T100" fmla="*/ 1690692 w 3223"/>
                <a:gd name="T101" fmla="*/ 268288 h 1107"/>
                <a:gd name="T102" fmla="*/ 1633560 w 3223"/>
                <a:gd name="T103" fmla="*/ 373592 h 110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223"/>
                <a:gd name="T157" fmla="*/ 0 h 1107"/>
                <a:gd name="T158" fmla="*/ 3223 w 3223"/>
                <a:gd name="T159" fmla="*/ 1107 h 110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223" h="1107">
                  <a:moveTo>
                    <a:pt x="0" y="1078"/>
                  </a:moveTo>
                  <a:lnTo>
                    <a:pt x="520" y="727"/>
                  </a:lnTo>
                  <a:lnTo>
                    <a:pt x="539" y="756"/>
                  </a:lnTo>
                  <a:lnTo>
                    <a:pt x="19" y="1107"/>
                  </a:lnTo>
                  <a:lnTo>
                    <a:pt x="0" y="1078"/>
                  </a:lnTo>
                  <a:close/>
                  <a:moveTo>
                    <a:pt x="520" y="727"/>
                  </a:moveTo>
                  <a:lnTo>
                    <a:pt x="524" y="724"/>
                  </a:lnTo>
                  <a:lnTo>
                    <a:pt x="530" y="724"/>
                  </a:lnTo>
                  <a:lnTo>
                    <a:pt x="530" y="742"/>
                  </a:lnTo>
                  <a:lnTo>
                    <a:pt x="520" y="727"/>
                  </a:lnTo>
                  <a:close/>
                  <a:moveTo>
                    <a:pt x="530" y="724"/>
                  </a:moveTo>
                  <a:lnTo>
                    <a:pt x="789" y="724"/>
                  </a:lnTo>
                  <a:lnTo>
                    <a:pt x="789" y="759"/>
                  </a:lnTo>
                  <a:lnTo>
                    <a:pt x="530" y="759"/>
                  </a:lnTo>
                  <a:lnTo>
                    <a:pt x="530" y="724"/>
                  </a:lnTo>
                  <a:close/>
                  <a:moveTo>
                    <a:pt x="806" y="742"/>
                  </a:moveTo>
                  <a:lnTo>
                    <a:pt x="805" y="759"/>
                  </a:lnTo>
                  <a:lnTo>
                    <a:pt x="789" y="759"/>
                  </a:lnTo>
                  <a:lnTo>
                    <a:pt x="789" y="742"/>
                  </a:lnTo>
                  <a:lnTo>
                    <a:pt x="806" y="742"/>
                  </a:lnTo>
                  <a:close/>
                  <a:moveTo>
                    <a:pt x="772" y="741"/>
                  </a:moveTo>
                  <a:lnTo>
                    <a:pt x="777" y="606"/>
                  </a:lnTo>
                  <a:lnTo>
                    <a:pt x="811" y="608"/>
                  </a:lnTo>
                  <a:lnTo>
                    <a:pt x="806" y="742"/>
                  </a:lnTo>
                  <a:lnTo>
                    <a:pt x="772" y="741"/>
                  </a:lnTo>
                  <a:close/>
                  <a:moveTo>
                    <a:pt x="777" y="606"/>
                  </a:moveTo>
                  <a:lnTo>
                    <a:pt x="777" y="589"/>
                  </a:lnTo>
                  <a:lnTo>
                    <a:pt x="796" y="590"/>
                  </a:lnTo>
                  <a:lnTo>
                    <a:pt x="794" y="607"/>
                  </a:lnTo>
                  <a:lnTo>
                    <a:pt x="777" y="606"/>
                  </a:lnTo>
                  <a:close/>
                  <a:moveTo>
                    <a:pt x="796" y="590"/>
                  </a:moveTo>
                  <a:lnTo>
                    <a:pt x="1004" y="604"/>
                  </a:lnTo>
                  <a:lnTo>
                    <a:pt x="1002" y="638"/>
                  </a:lnTo>
                  <a:lnTo>
                    <a:pt x="793" y="624"/>
                  </a:lnTo>
                  <a:lnTo>
                    <a:pt x="796" y="590"/>
                  </a:lnTo>
                  <a:close/>
                  <a:moveTo>
                    <a:pt x="1010" y="637"/>
                  </a:moveTo>
                  <a:lnTo>
                    <a:pt x="1006" y="638"/>
                  </a:lnTo>
                  <a:lnTo>
                    <a:pt x="1002" y="638"/>
                  </a:lnTo>
                  <a:lnTo>
                    <a:pt x="1003" y="621"/>
                  </a:lnTo>
                  <a:lnTo>
                    <a:pt x="1010" y="637"/>
                  </a:lnTo>
                  <a:close/>
                  <a:moveTo>
                    <a:pt x="996" y="605"/>
                  </a:moveTo>
                  <a:lnTo>
                    <a:pt x="1502" y="367"/>
                  </a:lnTo>
                  <a:lnTo>
                    <a:pt x="1517" y="398"/>
                  </a:lnTo>
                  <a:lnTo>
                    <a:pt x="1010" y="637"/>
                  </a:lnTo>
                  <a:lnTo>
                    <a:pt x="996" y="605"/>
                  </a:lnTo>
                  <a:close/>
                  <a:moveTo>
                    <a:pt x="1524" y="390"/>
                  </a:moveTo>
                  <a:lnTo>
                    <a:pt x="1522" y="395"/>
                  </a:lnTo>
                  <a:lnTo>
                    <a:pt x="1517" y="398"/>
                  </a:lnTo>
                  <a:lnTo>
                    <a:pt x="1509" y="383"/>
                  </a:lnTo>
                  <a:lnTo>
                    <a:pt x="1524" y="390"/>
                  </a:lnTo>
                  <a:close/>
                  <a:moveTo>
                    <a:pt x="1494" y="374"/>
                  </a:moveTo>
                  <a:lnTo>
                    <a:pt x="1661" y="61"/>
                  </a:lnTo>
                  <a:lnTo>
                    <a:pt x="1692" y="78"/>
                  </a:lnTo>
                  <a:lnTo>
                    <a:pt x="1524" y="390"/>
                  </a:lnTo>
                  <a:lnTo>
                    <a:pt x="1494" y="374"/>
                  </a:lnTo>
                  <a:close/>
                  <a:moveTo>
                    <a:pt x="1661" y="61"/>
                  </a:moveTo>
                  <a:lnTo>
                    <a:pt x="1666" y="54"/>
                  </a:lnTo>
                  <a:lnTo>
                    <a:pt x="1675" y="53"/>
                  </a:lnTo>
                  <a:lnTo>
                    <a:pt x="1676" y="70"/>
                  </a:lnTo>
                  <a:lnTo>
                    <a:pt x="1661" y="61"/>
                  </a:lnTo>
                  <a:close/>
                  <a:moveTo>
                    <a:pt x="1675" y="53"/>
                  </a:moveTo>
                  <a:lnTo>
                    <a:pt x="2226" y="0"/>
                  </a:lnTo>
                  <a:lnTo>
                    <a:pt x="2230" y="35"/>
                  </a:lnTo>
                  <a:lnTo>
                    <a:pt x="1679" y="87"/>
                  </a:lnTo>
                  <a:lnTo>
                    <a:pt x="1675" y="53"/>
                  </a:lnTo>
                  <a:close/>
                  <a:moveTo>
                    <a:pt x="2226" y="0"/>
                  </a:moveTo>
                  <a:lnTo>
                    <a:pt x="2231" y="0"/>
                  </a:lnTo>
                  <a:lnTo>
                    <a:pt x="2235" y="2"/>
                  </a:lnTo>
                  <a:lnTo>
                    <a:pt x="2227" y="18"/>
                  </a:lnTo>
                  <a:lnTo>
                    <a:pt x="2226" y="0"/>
                  </a:lnTo>
                  <a:close/>
                  <a:moveTo>
                    <a:pt x="2235" y="2"/>
                  </a:moveTo>
                  <a:lnTo>
                    <a:pt x="2473" y="106"/>
                  </a:lnTo>
                  <a:lnTo>
                    <a:pt x="2459" y="138"/>
                  </a:lnTo>
                  <a:lnTo>
                    <a:pt x="2221" y="33"/>
                  </a:lnTo>
                  <a:lnTo>
                    <a:pt x="2235" y="2"/>
                  </a:lnTo>
                  <a:close/>
                  <a:moveTo>
                    <a:pt x="2473" y="106"/>
                  </a:moveTo>
                  <a:lnTo>
                    <a:pt x="2479" y="108"/>
                  </a:lnTo>
                  <a:lnTo>
                    <a:pt x="2481" y="112"/>
                  </a:lnTo>
                  <a:lnTo>
                    <a:pt x="2467" y="122"/>
                  </a:lnTo>
                  <a:lnTo>
                    <a:pt x="2473" y="106"/>
                  </a:lnTo>
                  <a:close/>
                  <a:moveTo>
                    <a:pt x="2481" y="112"/>
                  </a:moveTo>
                  <a:lnTo>
                    <a:pt x="2630" y="345"/>
                  </a:lnTo>
                  <a:lnTo>
                    <a:pt x="2601" y="364"/>
                  </a:lnTo>
                  <a:lnTo>
                    <a:pt x="2452" y="130"/>
                  </a:lnTo>
                  <a:lnTo>
                    <a:pt x="2481" y="112"/>
                  </a:lnTo>
                  <a:close/>
                  <a:moveTo>
                    <a:pt x="2605" y="369"/>
                  </a:moveTo>
                  <a:lnTo>
                    <a:pt x="2602" y="367"/>
                  </a:lnTo>
                  <a:lnTo>
                    <a:pt x="2601" y="364"/>
                  </a:lnTo>
                  <a:lnTo>
                    <a:pt x="2615" y="355"/>
                  </a:lnTo>
                  <a:lnTo>
                    <a:pt x="2605" y="369"/>
                  </a:lnTo>
                  <a:close/>
                  <a:moveTo>
                    <a:pt x="2625" y="341"/>
                  </a:moveTo>
                  <a:lnTo>
                    <a:pt x="3085" y="682"/>
                  </a:lnTo>
                  <a:lnTo>
                    <a:pt x="3065" y="709"/>
                  </a:lnTo>
                  <a:lnTo>
                    <a:pt x="2605" y="369"/>
                  </a:lnTo>
                  <a:lnTo>
                    <a:pt x="2625" y="341"/>
                  </a:lnTo>
                  <a:close/>
                  <a:moveTo>
                    <a:pt x="3088" y="706"/>
                  </a:moveTo>
                  <a:lnTo>
                    <a:pt x="3078" y="719"/>
                  </a:lnTo>
                  <a:lnTo>
                    <a:pt x="3065" y="709"/>
                  </a:lnTo>
                  <a:lnTo>
                    <a:pt x="3074" y="695"/>
                  </a:lnTo>
                  <a:lnTo>
                    <a:pt x="3088" y="706"/>
                  </a:lnTo>
                  <a:close/>
                  <a:moveTo>
                    <a:pt x="3060" y="685"/>
                  </a:moveTo>
                  <a:lnTo>
                    <a:pt x="3196" y="507"/>
                  </a:lnTo>
                  <a:lnTo>
                    <a:pt x="3223" y="527"/>
                  </a:lnTo>
                  <a:lnTo>
                    <a:pt x="3088" y="706"/>
                  </a:lnTo>
                  <a:lnTo>
                    <a:pt x="3060" y="685"/>
                  </a:lnTo>
                  <a:close/>
                </a:path>
              </a:pathLst>
            </a:custGeom>
            <a:solidFill>
              <a:srgbClr val="FEFEFE"/>
            </a:solidFill>
            <a:ln w="9525">
              <a:noFill/>
              <a:round/>
              <a:headEnd/>
              <a:tailEnd/>
            </a:ln>
          </p:spPr>
          <p:txBody>
            <a:bodyPr/>
            <a:lstStyle/>
            <a:p>
              <a:endParaRPr lang="de-DE"/>
            </a:p>
          </p:txBody>
        </p:sp>
        <p:sp>
          <p:nvSpPr>
            <p:cNvPr id="272" name="Freeform 19"/>
            <p:cNvSpPr>
              <a:spLocks noEditPoints="1"/>
            </p:cNvSpPr>
            <p:nvPr/>
          </p:nvSpPr>
          <p:spPr bwMode="auto">
            <a:xfrm>
              <a:off x="7337426" y="1976438"/>
              <a:ext cx="500063" cy="1911350"/>
            </a:xfrm>
            <a:custGeom>
              <a:avLst/>
              <a:gdLst>
                <a:gd name="T0" fmla="*/ 223838 w 945"/>
                <a:gd name="T1" fmla="*/ 141817 h 3612"/>
                <a:gd name="T2" fmla="*/ 139171 w 945"/>
                <a:gd name="T3" fmla="*/ 12171 h 3612"/>
                <a:gd name="T4" fmla="*/ 178329 w 945"/>
                <a:gd name="T5" fmla="*/ 161396 h 3612"/>
                <a:gd name="T6" fmla="*/ 175684 w 945"/>
                <a:gd name="T7" fmla="*/ 154517 h 3612"/>
                <a:gd name="T8" fmla="*/ 178329 w 945"/>
                <a:gd name="T9" fmla="*/ 161396 h 3612"/>
                <a:gd name="T10" fmla="*/ 398463 w 945"/>
                <a:gd name="T11" fmla="*/ 418571 h 3612"/>
                <a:gd name="T12" fmla="*/ 178329 w 945"/>
                <a:gd name="T13" fmla="*/ 161396 h 3612"/>
                <a:gd name="T14" fmla="*/ 398463 w 945"/>
                <a:gd name="T15" fmla="*/ 418571 h 3612"/>
                <a:gd name="T16" fmla="*/ 400580 w 945"/>
                <a:gd name="T17" fmla="*/ 440267 h 3612"/>
                <a:gd name="T18" fmla="*/ 398463 w 945"/>
                <a:gd name="T19" fmla="*/ 418571 h 3612"/>
                <a:gd name="T20" fmla="*/ 355071 w 945"/>
                <a:gd name="T21" fmla="*/ 559329 h 3612"/>
                <a:gd name="T22" fmla="*/ 354013 w 945"/>
                <a:gd name="T23" fmla="*/ 422804 h 3612"/>
                <a:gd name="T24" fmla="*/ 308505 w 945"/>
                <a:gd name="T25" fmla="*/ 559858 h 3612"/>
                <a:gd name="T26" fmla="*/ 308505 w 945"/>
                <a:gd name="T27" fmla="*/ 541867 h 3612"/>
                <a:gd name="T28" fmla="*/ 308505 w 945"/>
                <a:gd name="T29" fmla="*/ 559858 h 3612"/>
                <a:gd name="T30" fmla="*/ 391055 w 945"/>
                <a:gd name="T31" fmla="*/ 632354 h 3612"/>
                <a:gd name="T32" fmla="*/ 308505 w 945"/>
                <a:gd name="T33" fmla="*/ 559858 h 3612"/>
                <a:gd name="T34" fmla="*/ 391055 w 945"/>
                <a:gd name="T35" fmla="*/ 632354 h 3612"/>
                <a:gd name="T36" fmla="*/ 393171 w 945"/>
                <a:gd name="T37" fmla="*/ 641350 h 3612"/>
                <a:gd name="T38" fmla="*/ 391055 w 945"/>
                <a:gd name="T39" fmla="*/ 632354 h 3612"/>
                <a:gd name="T40" fmla="*/ 397934 w 945"/>
                <a:gd name="T41" fmla="*/ 888471 h 3612"/>
                <a:gd name="T42" fmla="*/ 343430 w 945"/>
                <a:gd name="T43" fmla="*/ 642408 h 3612"/>
                <a:gd name="T44" fmla="*/ 397934 w 945"/>
                <a:gd name="T45" fmla="*/ 888471 h 3612"/>
                <a:gd name="T46" fmla="*/ 392113 w 945"/>
                <a:gd name="T47" fmla="*/ 904346 h 3612"/>
                <a:gd name="T48" fmla="*/ 397934 w 945"/>
                <a:gd name="T49" fmla="*/ 888471 h 3612"/>
                <a:gd name="T50" fmla="*/ 355600 w 945"/>
                <a:gd name="T51" fmla="*/ 949854 h 3612"/>
                <a:gd name="T52" fmla="*/ 352955 w 945"/>
                <a:gd name="T53" fmla="*/ 873125 h 3612"/>
                <a:gd name="T54" fmla="*/ 311150 w 945"/>
                <a:gd name="T55" fmla="*/ 935567 h 3612"/>
                <a:gd name="T56" fmla="*/ 316442 w 945"/>
                <a:gd name="T57" fmla="*/ 919163 h 3612"/>
                <a:gd name="T58" fmla="*/ 311150 w 945"/>
                <a:gd name="T59" fmla="*/ 935567 h 3612"/>
                <a:gd name="T60" fmla="*/ 379413 w 945"/>
                <a:gd name="T61" fmla="*/ 1382183 h 3612"/>
                <a:gd name="T62" fmla="*/ 311150 w 945"/>
                <a:gd name="T63" fmla="*/ 935567 h 3612"/>
                <a:gd name="T64" fmla="*/ 379413 w 945"/>
                <a:gd name="T65" fmla="*/ 1382183 h 3612"/>
                <a:gd name="T66" fmla="*/ 379413 w 945"/>
                <a:gd name="T67" fmla="*/ 1385358 h 3612"/>
                <a:gd name="T68" fmla="*/ 379413 w 945"/>
                <a:gd name="T69" fmla="*/ 1382183 h 3612"/>
                <a:gd name="T70" fmla="*/ 374650 w 945"/>
                <a:gd name="T71" fmla="*/ 1463146 h 3612"/>
                <a:gd name="T72" fmla="*/ 329142 w 945"/>
                <a:gd name="T73" fmla="*/ 1381654 h 3612"/>
                <a:gd name="T74" fmla="*/ 374650 w 945"/>
                <a:gd name="T75" fmla="*/ 1463146 h 3612"/>
                <a:gd name="T76" fmla="*/ 364596 w 945"/>
                <a:gd name="T77" fmla="*/ 1481667 h 3612"/>
                <a:gd name="T78" fmla="*/ 374650 w 945"/>
                <a:gd name="T79" fmla="*/ 1463146 h 3612"/>
                <a:gd name="T80" fmla="*/ 187325 w 945"/>
                <a:gd name="T81" fmla="*/ 1613958 h 3612"/>
                <a:gd name="T82" fmla="*/ 334963 w 945"/>
                <a:gd name="T83" fmla="*/ 1440921 h 3612"/>
                <a:gd name="T84" fmla="*/ 150284 w 945"/>
                <a:gd name="T85" fmla="*/ 1582738 h 3612"/>
                <a:gd name="T86" fmla="*/ 157692 w 945"/>
                <a:gd name="T87" fmla="*/ 1573742 h 3612"/>
                <a:gd name="T88" fmla="*/ 150284 w 945"/>
                <a:gd name="T89" fmla="*/ 1582738 h 3612"/>
                <a:gd name="T90" fmla="*/ 44979 w 945"/>
                <a:gd name="T91" fmla="*/ 1911350 h 3612"/>
                <a:gd name="T92" fmla="*/ 150284 w 945"/>
                <a:gd name="T93" fmla="*/ 1582738 h 3612"/>
                <a:gd name="T94" fmla="*/ 500063 w 945"/>
                <a:gd name="T95" fmla="*/ 1411288 h 3612"/>
                <a:gd name="T96" fmla="*/ 352425 w 945"/>
                <a:gd name="T97" fmla="*/ 1366838 h 3612"/>
                <a:gd name="T98" fmla="*/ 500063 w 945"/>
                <a:gd name="T99" fmla="*/ 1411288 h 361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945"/>
                <a:gd name="T151" fmla="*/ 0 h 3612"/>
                <a:gd name="T152" fmla="*/ 945 w 945"/>
                <a:gd name="T153" fmla="*/ 3612 h 361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945" h="3612">
                  <a:moveTo>
                    <a:pt x="354" y="0"/>
                  </a:moveTo>
                  <a:lnTo>
                    <a:pt x="423" y="268"/>
                  </a:lnTo>
                  <a:lnTo>
                    <a:pt x="332" y="292"/>
                  </a:lnTo>
                  <a:lnTo>
                    <a:pt x="263" y="23"/>
                  </a:lnTo>
                  <a:lnTo>
                    <a:pt x="354" y="0"/>
                  </a:lnTo>
                  <a:close/>
                  <a:moveTo>
                    <a:pt x="337" y="305"/>
                  </a:moveTo>
                  <a:lnTo>
                    <a:pt x="334" y="299"/>
                  </a:lnTo>
                  <a:lnTo>
                    <a:pt x="332" y="292"/>
                  </a:lnTo>
                  <a:lnTo>
                    <a:pt x="377" y="280"/>
                  </a:lnTo>
                  <a:lnTo>
                    <a:pt x="337" y="305"/>
                  </a:lnTo>
                  <a:close/>
                  <a:moveTo>
                    <a:pt x="418" y="254"/>
                  </a:moveTo>
                  <a:lnTo>
                    <a:pt x="753" y="791"/>
                  </a:lnTo>
                  <a:lnTo>
                    <a:pt x="672" y="841"/>
                  </a:lnTo>
                  <a:lnTo>
                    <a:pt x="337" y="305"/>
                  </a:lnTo>
                  <a:lnTo>
                    <a:pt x="418" y="254"/>
                  </a:lnTo>
                  <a:close/>
                  <a:moveTo>
                    <a:pt x="753" y="791"/>
                  </a:moveTo>
                  <a:lnTo>
                    <a:pt x="766" y="811"/>
                  </a:lnTo>
                  <a:lnTo>
                    <a:pt x="757" y="832"/>
                  </a:lnTo>
                  <a:lnTo>
                    <a:pt x="713" y="815"/>
                  </a:lnTo>
                  <a:lnTo>
                    <a:pt x="753" y="791"/>
                  </a:lnTo>
                  <a:close/>
                  <a:moveTo>
                    <a:pt x="757" y="832"/>
                  </a:moveTo>
                  <a:lnTo>
                    <a:pt x="671" y="1057"/>
                  </a:lnTo>
                  <a:lnTo>
                    <a:pt x="583" y="1024"/>
                  </a:lnTo>
                  <a:lnTo>
                    <a:pt x="669" y="799"/>
                  </a:lnTo>
                  <a:lnTo>
                    <a:pt x="757" y="832"/>
                  </a:lnTo>
                  <a:close/>
                  <a:moveTo>
                    <a:pt x="583" y="1058"/>
                  </a:moveTo>
                  <a:lnTo>
                    <a:pt x="575" y="1041"/>
                  </a:lnTo>
                  <a:lnTo>
                    <a:pt x="583" y="1024"/>
                  </a:lnTo>
                  <a:lnTo>
                    <a:pt x="626" y="1041"/>
                  </a:lnTo>
                  <a:lnTo>
                    <a:pt x="583" y="1058"/>
                  </a:lnTo>
                  <a:close/>
                  <a:moveTo>
                    <a:pt x="670" y="1023"/>
                  </a:moveTo>
                  <a:lnTo>
                    <a:pt x="739" y="1195"/>
                  </a:lnTo>
                  <a:lnTo>
                    <a:pt x="652" y="1231"/>
                  </a:lnTo>
                  <a:lnTo>
                    <a:pt x="583" y="1058"/>
                  </a:lnTo>
                  <a:lnTo>
                    <a:pt x="670" y="1023"/>
                  </a:lnTo>
                  <a:close/>
                  <a:moveTo>
                    <a:pt x="739" y="1195"/>
                  </a:moveTo>
                  <a:lnTo>
                    <a:pt x="742" y="1204"/>
                  </a:lnTo>
                  <a:lnTo>
                    <a:pt x="743" y="1212"/>
                  </a:lnTo>
                  <a:lnTo>
                    <a:pt x="696" y="1213"/>
                  </a:lnTo>
                  <a:lnTo>
                    <a:pt x="739" y="1195"/>
                  </a:lnTo>
                  <a:close/>
                  <a:moveTo>
                    <a:pt x="743" y="1212"/>
                  </a:moveTo>
                  <a:lnTo>
                    <a:pt x="752" y="1679"/>
                  </a:lnTo>
                  <a:lnTo>
                    <a:pt x="657" y="1680"/>
                  </a:lnTo>
                  <a:lnTo>
                    <a:pt x="649" y="1214"/>
                  </a:lnTo>
                  <a:lnTo>
                    <a:pt x="743" y="1212"/>
                  </a:lnTo>
                  <a:close/>
                  <a:moveTo>
                    <a:pt x="752" y="1679"/>
                  </a:moveTo>
                  <a:lnTo>
                    <a:pt x="752" y="1696"/>
                  </a:lnTo>
                  <a:lnTo>
                    <a:pt x="741" y="1709"/>
                  </a:lnTo>
                  <a:lnTo>
                    <a:pt x="704" y="1679"/>
                  </a:lnTo>
                  <a:lnTo>
                    <a:pt x="752" y="1679"/>
                  </a:lnTo>
                  <a:close/>
                  <a:moveTo>
                    <a:pt x="741" y="1709"/>
                  </a:moveTo>
                  <a:lnTo>
                    <a:pt x="672" y="1795"/>
                  </a:lnTo>
                  <a:lnTo>
                    <a:pt x="598" y="1737"/>
                  </a:lnTo>
                  <a:lnTo>
                    <a:pt x="667" y="1650"/>
                  </a:lnTo>
                  <a:lnTo>
                    <a:pt x="741" y="1709"/>
                  </a:lnTo>
                  <a:close/>
                  <a:moveTo>
                    <a:pt x="588" y="1768"/>
                  </a:moveTo>
                  <a:lnTo>
                    <a:pt x="587" y="1751"/>
                  </a:lnTo>
                  <a:lnTo>
                    <a:pt x="598" y="1737"/>
                  </a:lnTo>
                  <a:lnTo>
                    <a:pt x="635" y="1766"/>
                  </a:lnTo>
                  <a:lnTo>
                    <a:pt x="588" y="1768"/>
                  </a:lnTo>
                  <a:close/>
                  <a:moveTo>
                    <a:pt x="683" y="1764"/>
                  </a:moveTo>
                  <a:lnTo>
                    <a:pt x="717" y="2612"/>
                  </a:lnTo>
                  <a:lnTo>
                    <a:pt x="622" y="2617"/>
                  </a:lnTo>
                  <a:lnTo>
                    <a:pt x="588" y="1768"/>
                  </a:lnTo>
                  <a:lnTo>
                    <a:pt x="683" y="1764"/>
                  </a:lnTo>
                  <a:close/>
                  <a:moveTo>
                    <a:pt x="717" y="2612"/>
                  </a:moveTo>
                  <a:lnTo>
                    <a:pt x="717" y="2616"/>
                  </a:lnTo>
                  <a:lnTo>
                    <a:pt x="717" y="2618"/>
                  </a:lnTo>
                  <a:lnTo>
                    <a:pt x="670" y="2615"/>
                  </a:lnTo>
                  <a:lnTo>
                    <a:pt x="717" y="2612"/>
                  </a:lnTo>
                  <a:close/>
                  <a:moveTo>
                    <a:pt x="717" y="2618"/>
                  </a:moveTo>
                  <a:lnTo>
                    <a:pt x="708" y="2765"/>
                  </a:lnTo>
                  <a:lnTo>
                    <a:pt x="614" y="2758"/>
                  </a:lnTo>
                  <a:lnTo>
                    <a:pt x="622" y="2611"/>
                  </a:lnTo>
                  <a:lnTo>
                    <a:pt x="717" y="2618"/>
                  </a:lnTo>
                  <a:close/>
                  <a:moveTo>
                    <a:pt x="708" y="2765"/>
                  </a:moveTo>
                  <a:lnTo>
                    <a:pt x="707" y="2786"/>
                  </a:lnTo>
                  <a:lnTo>
                    <a:pt x="689" y="2800"/>
                  </a:lnTo>
                  <a:lnTo>
                    <a:pt x="662" y="2761"/>
                  </a:lnTo>
                  <a:lnTo>
                    <a:pt x="708" y="2765"/>
                  </a:lnTo>
                  <a:close/>
                  <a:moveTo>
                    <a:pt x="689" y="2800"/>
                  </a:moveTo>
                  <a:lnTo>
                    <a:pt x="354" y="3050"/>
                  </a:lnTo>
                  <a:lnTo>
                    <a:pt x="298" y="2974"/>
                  </a:lnTo>
                  <a:lnTo>
                    <a:pt x="633" y="2723"/>
                  </a:lnTo>
                  <a:lnTo>
                    <a:pt x="689" y="2800"/>
                  </a:lnTo>
                  <a:close/>
                  <a:moveTo>
                    <a:pt x="284" y="2991"/>
                  </a:moveTo>
                  <a:lnTo>
                    <a:pt x="288" y="2981"/>
                  </a:lnTo>
                  <a:lnTo>
                    <a:pt x="298" y="2974"/>
                  </a:lnTo>
                  <a:lnTo>
                    <a:pt x="326" y="3011"/>
                  </a:lnTo>
                  <a:lnTo>
                    <a:pt x="284" y="2991"/>
                  </a:lnTo>
                  <a:close/>
                  <a:moveTo>
                    <a:pt x="368" y="3033"/>
                  </a:moveTo>
                  <a:lnTo>
                    <a:pt x="85" y="3612"/>
                  </a:lnTo>
                  <a:lnTo>
                    <a:pt x="0" y="3570"/>
                  </a:lnTo>
                  <a:lnTo>
                    <a:pt x="284" y="2991"/>
                  </a:lnTo>
                  <a:lnTo>
                    <a:pt x="368" y="3033"/>
                  </a:lnTo>
                  <a:close/>
                  <a:moveTo>
                    <a:pt x="945" y="2667"/>
                  </a:moveTo>
                  <a:lnTo>
                    <a:pt x="670" y="2677"/>
                  </a:lnTo>
                  <a:lnTo>
                    <a:pt x="666" y="2583"/>
                  </a:lnTo>
                  <a:lnTo>
                    <a:pt x="941" y="2572"/>
                  </a:lnTo>
                  <a:lnTo>
                    <a:pt x="945" y="2667"/>
                  </a:lnTo>
                  <a:close/>
                </a:path>
              </a:pathLst>
            </a:custGeom>
            <a:solidFill>
              <a:srgbClr val="009846"/>
            </a:solidFill>
            <a:ln w="9525">
              <a:noFill/>
              <a:round/>
              <a:headEnd/>
              <a:tailEnd/>
            </a:ln>
          </p:spPr>
          <p:txBody>
            <a:bodyPr/>
            <a:lstStyle/>
            <a:p>
              <a:endParaRPr lang="de-DE"/>
            </a:p>
          </p:txBody>
        </p:sp>
        <p:sp>
          <p:nvSpPr>
            <p:cNvPr id="273" name="Freeform 20"/>
            <p:cNvSpPr>
              <a:spLocks noEditPoints="1"/>
            </p:cNvSpPr>
            <p:nvPr/>
          </p:nvSpPr>
          <p:spPr bwMode="auto">
            <a:xfrm>
              <a:off x="7351714" y="1979613"/>
              <a:ext cx="485775" cy="1900238"/>
            </a:xfrm>
            <a:custGeom>
              <a:avLst/>
              <a:gdLst>
                <a:gd name="T0" fmla="*/ 195159 w 916"/>
                <a:gd name="T1" fmla="*/ 142306 h 3592"/>
                <a:gd name="T2" fmla="*/ 140535 w 916"/>
                <a:gd name="T3" fmla="*/ 4761 h 3592"/>
                <a:gd name="T4" fmla="*/ 178188 w 916"/>
                <a:gd name="T5" fmla="*/ 149184 h 3592"/>
                <a:gd name="T6" fmla="*/ 177658 w 916"/>
                <a:gd name="T7" fmla="*/ 146538 h 3592"/>
                <a:gd name="T8" fmla="*/ 178188 w 916"/>
                <a:gd name="T9" fmla="*/ 149184 h 3592"/>
                <a:gd name="T10" fmla="*/ 371756 w 916"/>
                <a:gd name="T11" fmla="*/ 423216 h 3592"/>
                <a:gd name="T12" fmla="*/ 178188 w 916"/>
                <a:gd name="T13" fmla="*/ 149184 h 3592"/>
                <a:gd name="T14" fmla="*/ 371756 w 916"/>
                <a:gd name="T15" fmla="*/ 423216 h 3592"/>
                <a:gd name="T16" fmla="*/ 372286 w 916"/>
                <a:gd name="T17" fmla="*/ 431151 h 3592"/>
                <a:gd name="T18" fmla="*/ 371756 w 916"/>
                <a:gd name="T19" fmla="*/ 423216 h 3592"/>
                <a:gd name="T20" fmla="*/ 326148 w 916"/>
                <a:gd name="T21" fmla="*/ 549651 h 3592"/>
                <a:gd name="T22" fmla="*/ 355316 w 916"/>
                <a:gd name="T23" fmla="*/ 424803 h 3592"/>
                <a:gd name="T24" fmla="*/ 309178 w 916"/>
                <a:gd name="T25" fmla="*/ 550180 h 3592"/>
                <a:gd name="T26" fmla="*/ 309178 w 916"/>
                <a:gd name="T27" fmla="*/ 543303 h 3592"/>
                <a:gd name="T28" fmla="*/ 309178 w 916"/>
                <a:gd name="T29" fmla="*/ 550180 h 3592"/>
                <a:gd name="T30" fmla="*/ 363271 w 916"/>
                <a:gd name="T31" fmla="*/ 634823 h 3592"/>
                <a:gd name="T32" fmla="*/ 309178 w 916"/>
                <a:gd name="T33" fmla="*/ 550180 h 3592"/>
                <a:gd name="T34" fmla="*/ 363271 w 916"/>
                <a:gd name="T35" fmla="*/ 634823 h 3592"/>
                <a:gd name="T36" fmla="*/ 363801 w 916"/>
                <a:gd name="T37" fmla="*/ 637998 h 3592"/>
                <a:gd name="T38" fmla="*/ 363271 w 916"/>
                <a:gd name="T39" fmla="*/ 634823 h 3592"/>
                <a:gd name="T40" fmla="*/ 368044 w 916"/>
                <a:gd name="T41" fmla="*/ 884521 h 3592"/>
                <a:gd name="T42" fmla="*/ 345770 w 916"/>
                <a:gd name="T43" fmla="*/ 637998 h 3592"/>
                <a:gd name="T44" fmla="*/ 368044 w 916"/>
                <a:gd name="T45" fmla="*/ 884521 h 3592"/>
                <a:gd name="T46" fmla="*/ 366453 w 916"/>
                <a:gd name="T47" fmla="*/ 890340 h 3592"/>
                <a:gd name="T48" fmla="*/ 368044 w 916"/>
                <a:gd name="T49" fmla="*/ 884521 h 3592"/>
                <a:gd name="T50" fmla="*/ 329860 w 916"/>
                <a:gd name="T51" fmla="*/ 936364 h 3592"/>
                <a:gd name="T52" fmla="*/ 352134 w 916"/>
                <a:gd name="T53" fmla="*/ 879230 h 3592"/>
                <a:gd name="T54" fmla="*/ 313420 w 916"/>
                <a:gd name="T55" fmla="*/ 930545 h 3592"/>
                <a:gd name="T56" fmla="*/ 315542 w 916"/>
                <a:gd name="T57" fmla="*/ 924726 h 3592"/>
                <a:gd name="T58" fmla="*/ 313420 w 916"/>
                <a:gd name="T59" fmla="*/ 930545 h 3592"/>
                <a:gd name="T60" fmla="*/ 350013 w 916"/>
                <a:gd name="T61" fmla="*/ 1379154 h 3592"/>
                <a:gd name="T62" fmla="*/ 313420 w 916"/>
                <a:gd name="T63" fmla="*/ 930545 h 3592"/>
                <a:gd name="T64" fmla="*/ 350013 w 916"/>
                <a:gd name="T65" fmla="*/ 1379154 h 3592"/>
                <a:gd name="T66" fmla="*/ 350013 w 916"/>
                <a:gd name="T67" fmla="*/ 1380212 h 3592"/>
                <a:gd name="T68" fmla="*/ 350013 w 916"/>
                <a:gd name="T69" fmla="*/ 1379154 h 3592"/>
                <a:gd name="T70" fmla="*/ 345770 w 916"/>
                <a:gd name="T71" fmla="*/ 1457449 h 3592"/>
                <a:gd name="T72" fmla="*/ 331982 w 916"/>
                <a:gd name="T73" fmla="*/ 1379154 h 3592"/>
                <a:gd name="T74" fmla="*/ 345770 w 916"/>
                <a:gd name="T75" fmla="*/ 1457449 h 3592"/>
                <a:gd name="T76" fmla="*/ 341527 w 916"/>
                <a:gd name="T77" fmla="*/ 1464326 h 3592"/>
                <a:gd name="T78" fmla="*/ 345770 w 916"/>
                <a:gd name="T79" fmla="*/ 1457449 h 3592"/>
                <a:gd name="T80" fmla="*/ 163870 w 916"/>
                <a:gd name="T81" fmla="*/ 1596581 h 3592"/>
                <a:gd name="T82" fmla="*/ 330921 w 916"/>
                <a:gd name="T83" fmla="*/ 1450043 h 3592"/>
                <a:gd name="T84" fmla="*/ 150081 w 916"/>
                <a:gd name="T85" fmla="*/ 1585471 h 3592"/>
                <a:gd name="T86" fmla="*/ 153263 w 916"/>
                <a:gd name="T87" fmla="*/ 1582297 h 3592"/>
                <a:gd name="T88" fmla="*/ 150081 w 916"/>
                <a:gd name="T89" fmla="*/ 1585471 h 3592"/>
                <a:gd name="T90" fmla="*/ 16440 w 916"/>
                <a:gd name="T91" fmla="*/ 1900238 h 3592"/>
                <a:gd name="T92" fmla="*/ 150081 w 916"/>
                <a:gd name="T93" fmla="*/ 1585471 h 3592"/>
                <a:gd name="T94" fmla="*/ 485775 w 916"/>
                <a:gd name="T95" fmla="*/ 1391321 h 3592"/>
                <a:gd name="T96" fmla="*/ 339406 w 916"/>
                <a:gd name="T97" fmla="*/ 1378096 h 3592"/>
                <a:gd name="T98" fmla="*/ 485775 w 916"/>
                <a:gd name="T99" fmla="*/ 1391321 h 359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916"/>
                <a:gd name="T151" fmla="*/ 0 h 3592"/>
                <a:gd name="T152" fmla="*/ 916 w 916"/>
                <a:gd name="T153" fmla="*/ 3592 h 359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916" h="3592">
                  <a:moveTo>
                    <a:pt x="298" y="0"/>
                  </a:moveTo>
                  <a:lnTo>
                    <a:pt x="368" y="269"/>
                  </a:lnTo>
                  <a:lnTo>
                    <a:pt x="335" y="277"/>
                  </a:lnTo>
                  <a:lnTo>
                    <a:pt x="265" y="9"/>
                  </a:lnTo>
                  <a:lnTo>
                    <a:pt x="298" y="0"/>
                  </a:lnTo>
                  <a:close/>
                  <a:moveTo>
                    <a:pt x="336" y="282"/>
                  </a:moveTo>
                  <a:lnTo>
                    <a:pt x="335" y="280"/>
                  </a:lnTo>
                  <a:lnTo>
                    <a:pt x="335" y="277"/>
                  </a:lnTo>
                  <a:lnTo>
                    <a:pt x="350" y="273"/>
                  </a:lnTo>
                  <a:lnTo>
                    <a:pt x="336" y="282"/>
                  </a:lnTo>
                  <a:close/>
                  <a:moveTo>
                    <a:pt x="365" y="263"/>
                  </a:moveTo>
                  <a:lnTo>
                    <a:pt x="701" y="800"/>
                  </a:lnTo>
                  <a:lnTo>
                    <a:pt x="672" y="818"/>
                  </a:lnTo>
                  <a:lnTo>
                    <a:pt x="336" y="282"/>
                  </a:lnTo>
                  <a:lnTo>
                    <a:pt x="365" y="263"/>
                  </a:lnTo>
                  <a:close/>
                  <a:moveTo>
                    <a:pt x="701" y="800"/>
                  </a:moveTo>
                  <a:lnTo>
                    <a:pt x="705" y="807"/>
                  </a:lnTo>
                  <a:lnTo>
                    <a:pt x="702" y="815"/>
                  </a:lnTo>
                  <a:lnTo>
                    <a:pt x="686" y="808"/>
                  </a:lnTo>
                  <a:lnTo>
                    <a:pt x="701" y="800"/>
                  </a:lnTo>
                  <a:close/>
                  <a:moveTo>
                    <a:pt x="702" y="815"/>
                  </a:moveTo>
                  <a:lnTo>
                    <a:pt x="615" y="1039"/>
                  </a:lnTo>
                  <a:lnTo>
                    <a:pt x="583" y="1027"/>
                  </a:lnTo>
                  <a:lnTo>
                    <a:pt x="670" y="803"/>
                  </a:lnTo>
                  <a:lnTo>
                    <a:pt x="702" y="815"/>
                  </a:lnTo>
                  <a:close/>
                  <a:moveTo>
                    <a:pt x="583" y="1040"/>
                  </a:moveTo>
                  <a:lnTo>
                    <a:pt x="581" y="1034"/>
                  </a:lnTo>
                  <a:lnTo>
                    <a:pt x="583" y="1027"/>
                  </a:lnTo>
                  <a:lnTo>
                    <a:pt x="599" y="1034"/>
                  </a:lnTo>
                  <a:lnTo>
                    <a:pt x="583" y="1040"/>
                  </a:lnTo>
                  <a:close/>
                  <a:moveTo>
                    <a:pt x="615" y="1027"/>
                  </a:moveTo>
                  <a:lnTo>
                    <a:pt x="685" y="1200"/>
                  </a:lnTo>
                  <a:lnTo>
                    <a:pt x="653" y="1213"/>
                  </a:lnTo>
                  <a:lnTo>
                    <a:pt x="583" y="1040"/>
                  </a:lnTo>
                  <a:lnTo>
                    <a:pt x="615" y="1027"/>
                  </a:lnTo>
                  <a:close/>
                  <a:moveTo>
                    <a:pt x="685" y="1200"/>
                  </a:moveTo>
                  <a:lnTo>
                    <a:pt x="686" y="1203"/>
                  </a:lnTo>
                  <a:lnTo>
                    <a:pt x="686" y="1206"/>
                  </a:lnTo>
                  <a:lnTo>
                    <a:pt x="669" y="1206"/>
                  </a:lnTo>
                  <a:lnTo>
                    <a:pt x="685" y="1200"/>
                  </a:lnTo>
                  <a:close/>
                  <a:moveTo>
                    <a:pt x="686" y="1206"/>
                  </a:moveTo>
                  <a:lnTo>
                    <a:pt x="694" y="1672"/>
                  </a:lnTo>
                  <a:lnTo>
                    <a:pt x="660" y="1673"/>
                  </a:lnTo>
                  <a:lnTo>
                    <a:pt x="652" y="1206"/>
                  </a:lnTo>
                  <a:lnTo>
                    <a:pt x="686" y="1206"/>
                  </a:lnTo>
                  <a:close/>
                  <a:moveTo>
                    <a:pt x="694" y="1672"/>
                  </a:moveTo>
                  <a:lnTo>
                    <a:pt x="694" y="1679"/>
                  </a:lnTo>
                  <a:lnTo>
                    <a:pt x="691" y="1683"/>
                  </a:lnTo>
                  <a:lnTo>
                    <a:pt x="677" y="1672"/>
                  </a:lnTo>
                  <a:lnTo>
                    <a:pt x="694" y="1672"/>
                  </a:lnTo>
                  <a:close/>
                  <a:moveTo>
                    <a:pt x="691" y="1683"/>
                  </a:moveTo>
                  <a:lnTo>
                    <a:pt x="622" y="1770"/>
                  </a:lnTo>
                  <a:lnTo>
                    <a:pt x="595" y="1748"/>
                  </a:lnTo>
                  <a:lnTo>
                    <a:pt x="664" y="1662"/>
                  </a:lnTo>
                  <a:lnTo>
                    <a:pt x="691" y="1683"/>
                  </a:lnTo>
                  <a:close/>
                  <a:moveTo>
                    <a:pt x="591" y="1759"/>
                  </a:moveTo>
                  <a:lnTo>
                    <a:pt x="591" y="1753"/>
                  </a:lnTo>
                  <a:lnTo>
                    <a:pt x="595" y="1748"/>
                  </a:lnTo>
                  <a:lnTo>
                    <a:pt x="608" y="1759"/>
                  </a:lnTo>
                  <a:lnTo>
                    <a:pt x="591" y="1759"/>
                  </a:lnTo>
                  <a:close/>
                  <a:moveTo>
                    <a:pt x="625" y="1758"/>
                  </a:moveTo>
                  <a:lnTo>
                    <a:pt x="660" y="2607"/>
                  </a:lnTo>
                  <a:lnTo>
                    <a:pt x="626" y="2609"/>
                  </a:lnTo>
                  <a:lnTo>
                    <a:pt x="591" y="1759"/>
                  </a:lnTo>
                  <a:lnTo>
                    <a:pt x="625" y="1758"/>
                  </a:lnTo>
                  <a:close/>
                  <a:moveTo>
                    <a:pt x="660" y="2607"/>
                  </a:moveTo>
                  <a:lnTo>
                    <a:pt x="660" y="2608"/>
                  </a:lnTo>
                  <a:lnTo>
                    <a:pt x="660" y="2609"/>
                  </a:lnTo>
                  <a:lnTo>
                    <a:pt x="643" y="2608"/>
                  </a:lnTo>
                  <a:lnTo>
                    <a:pt x="660" y="2607"/>
                  </a:lnTo>
                  <a:close/>
                  <a:moveTo>
                    <a:pt x="660" y="2609"/>
                  </a:moveTo>
                  <a:lnTo>
                    <a:pt x="652" y="2755"/>
                  </a:lnTo>
                  <a:lnTo>
                    <a:pt x="616" y="2753"/>
                  </a:lnTo>
                  <a:lnTo>
                    <a:pt x="626" y="2607"/>
                  </a:lnTo>
                  <a:lnTo>
                    <a:pt x="660" y="2609"/>
                  </a:lnTo>
                  <a:close/>
                  <a:moveTo>
                    <a:pt x="652" y="2755"/>
                  </a:moveTo>
                  <a:lnTo>
                    <a:pt x="651" y="2763"/>
                  </a:lnTo>
                  <a:lnTo>
                    <a:pt x="644" y="2768"/>
                  </a:lnTo>
                  <a:lnTo>
                    <a:pt x="635" y="2754"/>
                  </a:lnTo>
                  <a:lnTo>
                    <a:pt x="652" y="2755"/>
                  </a:lnTo>
                  <a:close/>
                  <a:moveTo>
                    <a:pt x="644" y="2768"/>
                  </a:moveTo>
                  <a:lnTo>
                    <a:pt x="309" y="3018"/>
                  </a:lnTo>
                  <a:lnTo>
                    <a:pt x="289" y="2991"/>
                  </a:lnTo>
                  <a:lnTo>
                    <a:pt x="624" y="2741"/>
                  </a:lnTo>
                  <a:lnTo>
                    <a:pt x="644" y="2768"/>
                  </a:lnTo>
                  <a:close/>
                  <a:moveTo>
                    <a:pt x="283" y="2997"/>
                  </a:moveTo>
                  <a:lnTo>
                    <a:pt x="286" y="2994"/>
                  </a:lnTo>
                  <a:lnTo>
                    <a:pt x="289" y="2991"/>
                  </a:lnTo>
                  <a:lnTo>
                    <a:pt x="299" y="3004"/>
                  </a:lnTo>
                  <a:lnTo>
                    <a:pt x="283" y="2997"/>
                  </a:lnTo>
                  <a:close/>
                  <a:moveTo>
                    <a:pt x="314" y="3013"/>
                  </a:moveTo>
                  <a:lnTo>
                    <a:pt x="31" y="3592"/>
                  </a:lnTo>
                  <a:lnTo>
                    <a:pt x="0" y="3576"/>
                  </a:lnTo>
                  <a:lnTo>
                    <a:pt x="283" y="2997"/>
                  </a:lnTo>
                  <a:lnTo>
                    <a:pt x="314" y="3013"/>
                  </a:lnTo>
                  <a:close/>
                  <a:moveTo>
                    <a:pt x="916" y="2630"/>
                  </a:moveTo>
                  <a:lnTo>
                    <a:pt x="642" y="2641"/>
                  </a:lnTo>
                  <a:lnTo>
                    <a:pt x="640" y="2605"/>
                  </a:lnTo>
                  <a:lnTo>
                    <a:pt x="915" y="2596"/>
                  </a:lnTo>
                  <a:lnTo>
                    <a:pt x="916" y="2630"/>
                  </a:lnTo>
                  <a:close/>
                </a:path>
              </a:pathLst>
            </a:custGeom>
            <a:solidFill>
              <a:srgbClr val="FEFEFE"/>
            </a:solidFill>
            <a:ln w="9525">
              <a:noFill/>
              <a:round/>
              <a:headEnd/>
              <a:tailEnd/>
            </a:ln>
          </p:spPr>
          <p:txBody>
            <a:bodyPr/>
            <a:lstStyle/>
            <a:p>
              <a:endParaRPr lang="de-DE"/>
            </a:p>
          </p:txBody>
        </p:sp>
        <p:sp>
          <p:nvSpPr>
            <p:cNvPr id="274" name="Freeform 21"/>
            <p:cNvSpPr>
              <a:spLocks noEditPoints="1"/>
            </p:cNvSpPr>
            <p:nvPr/>
          </p:nvSpPr>
          <p:spPr bwMode="auto">
            <a:xfrm>
              <a:off x="7358064" y="3884613"/>
              <a:ext cx="677863" cy="534988"/>
            </a:xfrm>
            <a:custGeom>
              <a:avLst/>
              <a:gdLst>
                <a:gd name="T0" fmla="*/ 675217 w 1281"/>
                <a:gd name="T1" fmla="*/ 534988 h 1010"/>
                <a:gd name="T2" fmla="*/ 429154 w 1281"/>
                <a:gd name="T3" fmla="*/ 479370 h 1010"/>
                <a:gd name="T4" fmla="*/ 432329 w 1281"/>
                <a:gd name="T5" fmla="*/ 464539 h 1010"/>
                <a:gd name="T6" fmla="*/ 677863 w 1281"/>
                <a:gd name="T7" fmla="*/ 520686 h 1010"/>
                <a:gd name="T8" fmla="*/ 675217 w 1281"/>
                <a:gd name="T9" fmla="*/ 534988 h 1010"/>
                <a:gd name="T10" fmla="*/ 427038 w 1281"/>
                <a:gd name="T11" fmla="*/ 465598 h 1010"/>
                <a:gd name="T12" fmla="*/ 429684 w 1281"/>
                <a:gd name="T13" fmla="*/ 464009 h 1010"/>
                <a:gd name="T14" fmla="*/ 432329 w 1281"/>
                <a:gd name="T15" fmla="*/ 464539 h 1010"/>
                <a:gd name="T16" fmla="*/ 430742 w 1281"/>
                <a:gd name="T17" fmla="*/ 471955 h 1010"/>
                <a:gd name="T18" fmla="*/ 427038 w 1281"/>
                <a:gd name="T19" fmla="*/ 465598 h 1010"/>
                <a:gd name="T20" fmla="*/ 434446 w 1281"/>
                <a:gd name="T21" fmla="*/ 478311 h 1010"/>
                <a:gd name="T22" fmla="*/ 395817 w 1281"/>
                <a:gd name="T23" fmla="*/ 501617 h 1010"/>
                <a:gd name="T24" fmla="*/ 388409 w 1281"/>
                <a:gd name="T25" fmla="*/ 489435 h 1010"/>
                <a:gd name="T26" fmla="*/ 427038 w 1281"/>
                <a:gd name="T27" fmla="*/ 465598 h 1010"/>
                <a:gd name="T28" fmla="*/ 434446 w 1281"/>
                <a:gd name="T29" fmla="*/ 478311 h 1010"/>
                <a:gd name="T30" fmla="*/ 395817 w 1281"/>
                <a:gd name="T31" fmla="*/ 501617 h 1010"/>
                <a:gd name="T32" fmla="*/ 393700 w 1281"/>
                <a:gd name="T33" fmla="*/ 503736 h 1010"/>
                <a:gd name="T34" fmla="*/ 389996 w 1281"/>
                <a:gd name="T35" fmla="*/ 503207 h 1010"/>
                <a:gd name="T36" fmla="*/ 392642 w 1281"/>
                <a:gd name="T37" fmla="*/ 495791 h 1010"/>
                <a:gd name="T38" fmla="*/ 395817 w 1281"/>
                <a:gd name="T39" fmla="*/ 501617 h 1010"/>
                <a:gd name="T40" fmla="*/ 389996 w 1281"/>
                <a:gd name="T41" fmla="*/ 503207 h 1010"/>
                <a:gd name="T42" fmla="*/ 127529 w 1281"/>
                <a:gd name="T43" fmla="*/ 432758 h 1010"/>
                <a:gd name="T44" fmla="*/ 130704 w 1281"/>
                <a:gd name="T45" fmla="*/ 418456 h 1010"/>
                <a:gd name="T46" fmla="*/ 394229 w 1281"/>
                <a:gd name="T47" fmla="*/ 488905 h 1010"/>
                <a:gd name="T48" fmla="*/ 389996 w 1281"/>
                <a:gd name="T49" fmla="*/ 503207 h 1010"/>
                <a:gd name="T50" fmla="*/ 127529 w 1281"/>
                <a:gd name="T51" fmla="*/ 432758 h 1010"/>
                <a:gd name="T52" fmla="*/ 122238 w 1281"/>
                <a:gd name="T53" fmla="*/ 430639 h 1010"/>
                <a:gd name="T54" fmla="*/ 121708 w 1281"/>
                <a:gd name="T55" fmla="*/ 426401 h 1010"/>
                <a:gd name="T56" fmla="*/ 129117 w 1281"/>
                <a:gd name="T57" fmla="*/ 425342 h 1010"/>
                <a:gd name="T58" fmla="*/ 127529 w 1281"/>
                <a:gd name="T59" fmla="*/ 432758 h 1010"/>
                <a:gd name="T60" fmla="*/ 121708 w 1281"/>
                <a:gd name="T61" fmla="*/ 426401 h 1010"/>
                <a:gd name="T62" fmla="*/ 106363 w 1281"/>
                <a:gd name="T63" fmla="*/ 303513 h 1010"/>
                <a:gd name="T64" fmla="*/ 121179 w 1281"/>
                <a:gd name="T65" fmla="*/ 301924 h 1010"/>
                <a:gd name="T66" fmla="*/ 136525 w 1281"/>
                <a:gd name="T67" fmla="*/ 424812 h 1010"/>
                <a:gd name="T68" fmla="*/ 121708 w 1281"/>
                <a:gd name="T69" fmla="*/ 426401 h 1010"/>
                <a:gd name="T70" fmla="*/ 121179 w 1281"/>
                <a:gd name="T71" fmla="*/ 301394 h 1010"/>
                <a:gd name="T72" fmla="*/ 121179 w 1281"/>
                <a:gd name="T73" fmla="*/ 301924 h 1010"/>
                <a:gd name="T74" fmla="*/ 113771 w 1281"/>
                <a:gd name="T75" fmla="*/ 302454 h 1010"/>
                <a:gd name="T76" fmla="*/ 121179 w 1281"/>
                <a:gd name="T77" fmla="*/ 301394 h 1010"/>
                <a:gd name="T78" fmla="*/ 106363 w 1281"/>
                <a:gd name="T79" fmla="*/ 303513 h 1010"/>
                <a:gd name="T80" fmla="*/ 70379 w 1281"/>
                <a:gd name="T81" fmla="*/ 77335 h 1010"/>
                <a:gd name="T82" fmla="*/ 85196 w 1281"/>
                <a:gd name="T83" fmla="*/ 75216 h 1010"/>
                <a:gd name="T84" fmla="*/ 121179 w 1281"/>
                <a:gd name="T85" fmla="*/ 301394 h 1010"/>
                <a:gd name="T86" fmla="*/ 106363 w 1281"/>
                <a:gd name="T87" fmla="*/ 303513 h 1010"/>
                <a:gd name="T88" fmla="*/ 83079 w 1281"/>
                <a:gd name="T89" fmla="*/ 70979 h 1010"/>
                <a:gd name="T90" fmla="*/ 84667 w 1281"/>
                <a:gd name="T91" fmla="*/ 73097 h 1010"/>
                <a:gd name="T92" fmla="*/ 85196 w 1281"/>
                <a:gd name="T93" fmla="*/ 75216 h 1010"/>
                <a:gd name="T94" fmla="*/ 77788 w 1281"/>
                <a:gd name="T95" fmla="*/ 76276 h 1010"/>
                <a:gd name="T96" fmla="*/ 83079 w 1281"/>
                <a:gd name="T97" fmla="*/ 70979 h 1010"/>
                <a:gd name="T98" fmla="*/ 72496 w 1281"/>
                <a:gd name="T99" fmla="*/ 81572 h 1010"/>
                <a:gd name="T100" fmla="*/ 0 w 1281"/>
                <a:gd name="T101" fmla="*/ 11124 h 1010"/>
                <a:gd name="T102" fmla="*/ 10054 w 1281"/>
                <a:gd name="T103" fmla="*/ 0 h 1010"/>
                <a:gd name="T104" fmla="*/ 83079 w 1281"/>
                <a:gd name="T105" fmla="*/ 70979 h 1010"/>
                <a:gd name="T106" fmla="*/ 72496 w 1281"/>
                <a:gd name="T107" fmla="*/ 81572 h 101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281"/>
                <a:gd name="T163" fmla="*/ 0 h 1010"/>
                <a:gd name="T164" fmla="*/ 1281 w 1281"/>
                <a:gd name="T165" fmla="*/ 1010 h 101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281" h="1010">
                  <a:moveTo>
                    <a:pt x="1276" y="1010"/>
                  </a:moveTo>
                  <a:lnTo>
                    <a:pt x="811" y="905"/>
                  </a:lnTo>
                  <a:lnTo>
                    <a:pt x="817" y="877"/>
                  </a:lnTo>
                  <a:lnTo>
                    <a:pt x="1281" y="983"/>
                  </a:lnTo>
                  <a:lnTo>
                    <a:pt x="1276" y="1010"/>
                  </a:lnTo>
                  <a:close/>
                  <a:moveTo>
                    <a:pt x="807" y="879"/>
                  </a:moveTo>
                  <a:lnTo>
                    <a:pt x="812" y="876"/>
                  </a:lnTo>
                  <a:lnTo>
                    <a:pt x="817" y="877"/>
                  </a:lnTo>
                  <a:lnTo>
                    <a:pt x="814" y="891"/>
                  </a:lnTo>
                  <a:lnTo>
                    <a:pt x="807" y="879"/>
                  </a:lnTo>
                  <a:close/>
                  <a:moveTo>
                    <a:pt x="821" y="903"/>
                  </a:moveTo>
                  <a:lnTo>
                    <a:pt x="748" y="947"/>
                  </a:lnTo>
                  <a:lnTo>
                    <a:pt x="734" y="924"/>
                  </a:lnTo>
                  <a:lnTo>
                    <a:pt x="807" y="879"/>
                  </a:lnTo>
                  <a:lnTo>
                    <a:pt x="821" y="903"/>
                  </a:lnTo>
                  <a:close/>
                  <a:moveTo>
                    <a:pt x="748" y="947"/>
                  </a:moveTo>
                  <a:lnTo>
                    <a:pt x="744" y="951"/>
                  </a:lnTo>
                  <a:lnTo>
                    <a:pt x="737" y="950"/>
                  </a:lnTo>
                  <a:lnTo>
                    <a:pt x="742" y="936"/>
                  </a:lnTo>
                  <a:lnTo>
                    <a:pt x="748" y="947"/>
                  </a:lnTo>
                  <a:close/>
                  <a:moveTo>
                    <a:pt x="737" y="950"/>
                  </a:moveTo>
                  <a:lnTo>
                    <a:pt x="241" y="817"/>
                  </a:lnTo>
                  <a:lnTo>
                    <a:pt x="247" y="790"/>
                  </a:lnTo>
                  <a:lnTo>
                    <a:pt x="745" y="923"/>
                  </a:lnTo>
                  <a:lnTo>
                    <a:pt x="737" y="950"/>
                  </a:lnTo>
                  <a:close/>
                  <a:moveTo>
                    <a:pt x="241" y="817"/>
                  </a:moveTo>
                  <a:lnTo>
                    <a:pt x="231" y="813"/>
                  </a:lnTo>
                  <a:lnTo>
                    <a:pt x="230" y="805"/>
                  </a:lnTo>
                  <a:lnTo>
                    <a:pt x="244" y="803"/>
                  </a:lnTo>
                  <a:lnTo>
                    <a:pt x="241" y="817"/>
                  </a:lnTo>
                  <a:close/>
                  <a:moveTo>
                    <a:pt x="230" y="805"/>
                  </a:moveTo>
                  <a:lnTo>
                    <a:pt x="201" y="573"/>
                  </a:lnTo>
                  <a:lnTo>
                    <a:pt x="229" y="570"/>
                  </a:lnTo>
                  <a:lnTo>
                    <a:pt x="258" y="802"/>
                  </a:lnTo>
                  <a:lnTo>
                    <a:pt x="230" y="805"/>
                  </a:lnTo>
                  <a:close/>
                  <a:moveTo>
                    <a:pt x="229" y="569"/>
                  </a:moveTo>
                  <a:lnTo>
                    <a:pt x="229" y="570"/>
                  </a:lnTo>
                  <a:lnTo>
                    <a:pt x="215" y="571"/>
                  </a:lnTo>
                  <a:lnTo>
                    <a:pt x="229" y="569"/>
                  </a:lnTo>
                  <a:close/>
                  <a:moveTo>
                    <a:pt x="201" y="573"/>
                  </a:moveTo>
                  <a:lnTo>
                    <a:pt x="133" y="146"/>
                  </a:lnTo>
                  <a:lnTo>
                    <a:pt x="161" y="142"/>
                  </a:lnTo>
                  <a:lnTo>
                    <a:pt x="229" y="569"/>
                  </a:lnTo>
                  <a:lnTo>
                    <a:pt x="201" y="573"/>
                  </a:lnTo>
                  <a:close/>
                  <a:moveTo>
                    <a:pt x="157" y="134"/>
                  </a:moveTo>
                  <a:lnTo>
                    <a:pt x="160" y="138"/>
                  </a:lnTo>
                  <a:lnTo>
                    <a:pt x="161" y="142"/>
                  </a:lnTo>
                  <a:lnTo>
                    <a:pt x="147" y="144"/>
                  </a:lnTo>
                  <a:lnTo>
                    <a:pt x="157" y="134"/>
                  </a:lnTo>
                  <a:close/>
                  <a:moveTo>
                    <a:pt x="137" y="154"/>
                  </a:moveTo>
                  <a:lnTo>
                    <a:pt x="0" y="21"/>
                  </a:lnTo>
                  <a:lnTo>
                    <a:pt x="19" y="0"/>
                  </a:lnTo>
                  <a:lnTo>
                    <a:pt x="157" y="134"/>
                  </a:lnTo>
                  <a:lnTo>
                    <a:pt x="137" y="154"/>
                  </a:lnTo>
                  <a:close/>
                </a:path>
              </a:pathLst>
            </a:custGeom>
            <a:solidFill>
              <a:srgbClr val="009846"/>
            </a:solidFill>
            <a:ln w="9525">
              <a:noFill/>
              <a:round/>
              <a:headEnd/>
              <a:tailEnd/>
            </a:ln>
          </p:spPr>
          <p:txBody>
            <a:bodyPr/>
            <a:lstStyle/>
            <a:p>
              <a:endParaRPr lang="de-DE"/>
            </a:p>
          </p:txBody>
        </p:sp>
        <p:sp>
          <p:nvSpPr>
            <p:cNvPr id="275" name="Freeform 22"/>
            <p:cNvSpPr>
              <a:spLocks/>
            </p:cNvSpPr>
            <p:nvPr/>
          </p:nvSpPr>
          <p:spPr bwMode="auto">
            <a:xfrm>
              <a:off x="1962151" y="2933701"/>
              <a:ext cx="73025" cy="71438"/>
            </a:xfrm>
            <a:custGeom>
              <a:avLst/>
              <a:gdLst>
                <a:gd name="T0" fmla="*/ 39977 w 137"/>
                <a:gd name="T1" fmla="*/ 525 h 136"/>
                <a:gd name="T2" fmla="*/ 46907 w 137"/>
                <a:gd name="T3" fmla="*/ 1576 h 136"/>
                <a:gd name="T4" fmla="*/ 53836 w 137"/>
                <a:gd name="T5" fmla="*/ 4728 h 136"/>
                <a:gd name="T6" fmla="*/ 59699 w 137"/>
                <a:gd name="T7" fmla="*/ 8404 h 136"/>
                <a:gd name="T8" fmla="*/ 64497 w 137"/>
                <a:gd name="T9" fmla="*/ 13657 h 136"/>
                <a:gd name="T10" fmla="*/ 68761 w 137"/>
                <a:gd name="T11" fmla="*/ 18910 h 136"/>
                <a:gd name="T12" fmla="*/ 71426 w 137"/>
                <a:gd name="T13" fmla="*/ 25213 h 136"/>
                <a:gd name="T14" fmla="*/ 72492 w 137"/>
                <a:gd name="T15" fmla="*/ 32567 h 136"/>
                <a:gd name="T16" fmla="*/ 72492 w 137"/>
                <a:gd name="T17" fmla="*/ 39921 h 136"/>
                <a:gd name="T18" fmla="*/ 71426 w 137"/>
                <a:gd name="T19" fmla="*/ 46225 h 136"/>
                <a:gd name="T20" fmla="*/ 68761 w 137"/>
                <a:gd name="T21" fmla="*/ 53053 h 136"/>
                <a:gd name="T22" fmla="*/ 64497 w 137"/>
                <a:gd name="T23" fmla="*/ 58831 h 136"/>
                <a:gd name="T24" fmla="*/ 59699 w 137"/>
                <a:gd name="T25" fmla="*/ 63559 h 136"/>
                <a:gd name="T26" fmla="*/ 53836 w 137"/>
                <a:gd name="T27" fmla="*/ 67761 h 136"/>
                <a:gd name="T28" fmla="*/ 46907 w 137"/>
                <a:gd name="T29" fmla="*/ 70387 h 136"/>
                <a:gd name="T30" fmla="*/ 39977 w 137"/>
                <a:gd name="T31" fmla="*/ 71438 h 136"/>
                <a:gd name="T32" fmla="*/ 33048 w 137"/>
                <a:gd name="T33" fmla="*/ 71438 h 136"/>
                <a:gd name="T34" fmla="*/ 25585 w 137"/>
                <a:gd name="T35" fmla="*/ 70387 h 136"/>
                <a:gd name="T36" fmla="*/ 19189 w 137"/>
                <a:gd name="T37" fmla="*/ 67761 h 136"/>
                <a:gd name="T38" fmla="*/ 13326 w 137"/>
                <a:gd name="T39" fmla="*/ 63559 h 136"/>
                <a:gd name="T40" fmla="*/ 8528 w 137"/>
                <a:gd name="T41" fmla="*/ 58831 h 136"/>
                <a:gd name="T42" fmla="*/ 4264 w 137"/>
                <a:gd name="T43" fmla="*/ 53053 h 136"/>
                <a:gd name="T44" fmla="*/ 1599 w 137"/>
                <a:gd name="T45" fmla="*/ 46225 h 136"/>
                <a:gd name="T46" fmla="*/ 533 w 137"/>
                <a:gd name="T47" fmla="*/ 39921 h 136"/>
                <a:gd name="T48" fmla="*/ 533 w 137"/>
                <a:gd name="T49" fmla="*/ 32567 h 136"/>
                <a:gd name="T50" fmla="*/ 1599 w 137"/>
                <a:gd name="T51" fmla="*/ 25213 h 136"/>
                <a:gd name="T52" fmla="*/ 4264 w 137"/>
                <a:gd name="T53" fmla="*/ 18910 h 136"/>
                <a:gd name="T54" fmla="*/ 8528 w 137"/>
                <a:gd name="T55" fmla="*/ 13657 h 136"/>
                <a:gd name="T56" fmla="*/ 13326 w 137"/>
                <a:gd name="T57" fmla="*/ 8404 h 136"/>
                <a:gd name="T58" fmla="*/ 19189 w 137"/>
                <a:gd name="T59" fmla="*/ 4728 h 136"/>
                <a:gd name="T60" fmla="*/ 25585 w 137"/>
                <a:gd name="T61" fmla="*/ 1576 h 136"/>
                <a:gd name="T62" fmla="*/ 33048 w 137"/>
                <a:gd name="T63" fmla="*/ 525 h 1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7"/>
                <a:gd name="T97" fmla="*/ 0 h 136"/>
                <a:gd name="T98" fmla="*/ 137 w 137"/>
                <a:gd name="T99" fmla="*/ 136 h 1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7" h="136">
                  <a:moveTo>
                    <a:pt x="68" y="0"/>
                  </a:moveTo>
                  <a:lnTo>
                    <a:pt x="75" y="1"/>
                  </a:lnTo>
                  <a:lnTo>
                    <a:pt x="82" y="1"/>
                  </a:lnTo>
                  <a:lnTo>
                    <a:pt x="88" y="3"/>
                  </a:lnTo>
                  <a:lnTo>
                    <a:pt x="95" y="5"/>
                  </a:lnTo>
                  <a:lnTo>
                    <a:pt x="101" y="9"/>
                  </a:lnTo>
                  <a:lnTo>
                    <a:pt x="106" y="12"/>
                  </a:lnTo>
                  <a:lnTo>
                    <a:pt x="112" y="16"/>
                  </a:lnTo>
                  <a:lnTo>
                    <a:pt x="117" y="20"/>
                  </a:lnTo>
                  <a:lnTo>
                    <a:pt x="121" y="26"/>
                  </a:lnTo>
                  <a:lnTo>
                    <a:pt x="125" y="30"/>
                  </a:lnTo>
                  <a:lnTo>
                    <a:pt x="129" y="36"/>
                  </a:lnTo>
                  <a:lnTo>
                    <a:pt x="132" y="42"/>
                  </a:lnTo>
                  <a:lnTo>
                    <a:pt x="134" y="48"/>
                  </a:lnTo>
                  <a:lnTo>
                    <a:pt x="135" y="54"/>
                  </a:lnTo>
                  <a:lnTo>
                    <a:pt x="136" y="62"/>
                  </a:lnTo>
                  <a:lnTo>
                    <a:pt x="137" y="68"/>
                  </a:lnTo>
                  <a:lnTo>
                    <a:pt x="136" y="76"/>
                  </a:lnTo>
                  <a:lnTo>
                    <a:pt x="135" y="82"/>
                  </a:lnTo>
                  <a:lnTo>
                    <a:pt x="134" y="88"/>
                  </a:lnTo>
                  <a:lnTo>
                    <a:pt x="132" y="95"/>
                  </a:lnTo>
                  <a:lnTo>
                    <a:pt x="129" y="101"/>
                  </a:lnTo>
                  <a:lnTo>
                    <a:pt x="125" y="106"/>
                  </a:lnTo>
                  <a:lnTo>
                    <a:pt x="121" y="112"/>
                  </a:lnTo>
                  <a:lnTo>
                    <a:pt x="117" y="117"/>
                  </a:lnTo>
                  <a:lnTo>
                    <a:pt x="112" y="121"/>
                  </a:lnTo>
                  <a:lnTo>
                    <a:pt x="106" y="126"/>
                  </a:lnTo>
                  <a:lnTo>
                    <a:pt x="101" y="129"/>
                  </a:lnTo>
                  <a:lnTo>
                    <a:pt x="95" y="131"/>
                  </a:lnTo>
                  <a:lnTo>
                    <a:pt x="88" y="134"/>
                  </a:lnTo>
                  <a:lnTo>
                    <a:pt x="82" y="135"/>
                  </a:lnTo>
                  <a:lnTo>
                    <a:pt x="75" y="136"/>
                  </a:lnTo>
                  <a:lnTo>
                    <a:pt x="68" y="136"/>
                  </a:lnTo>
                  <a:lnTo>
                    <a:pt x="62" y="136"/>
                  </a:lnTo>
                  <a:lnTo>
                    <a:pt x="54" y="135"/>
                  </a:lnTo>
                  <a:lnTo>
                    <a:pt x="48" y="134"/>
                  </a:lnTo>
                  <a:lnTo>
                    <a:pt x="41" y="131"/>
                  </a:lnTo>
                  <a:lnTo>
                    <a:pt x="36" y="129"/>
                  </a:lnTo>
                  <a:lnTo>
                    <a:pt x="31" y="126"/>
                  </a:lnTo>
                  <a:lnTo>
                    <a:pt x="25" y="121"/>
                  </a:lnTo>
                  <a:lnTo>
                    <a:pt x="20" y="117"/>
                  </a:lnTo>
                  <a:lnTo>
                    <a:pt x="16" y="112"/>
                  </a:lnTo>
                  <a:lnTo>
                    <a:pt x="12" y="106"/>
                  </a:lnTo>
                  <a:lnTo>
                    <a:pt x="8" y="101"/>
                  </a:lnTo>
                  <a:lnTo>
                    <a:pt x="5" y="95"/>
                  </a:lnTo>
                  <a:lnTo>
                    <a:pt x="3" y="88"/>
                  </a:lnTo>
                  <a:lnTo>
                    <a:pt x="2" y="82"/>
                  </a:lnTo>
                  <a:lnTo>
                    <a:pt x="1" y="76"/>
                  </a:lnTo>
                  <a:lnTo>
                    <a:pt x="0" y="68"/>
                  </a:lnTo>
                  <a:lnTo>
                    <a:pt x="1" y="62"/>
                  </a:lnTo>
                  <a:lnTo>
                    <a:pt x="2" y="54"/>
                  </a:lnTo>
                  <a:lnTo>
                    <a:pt x="3" y="48"/>
                  </a:lnTo>
                  <a:lnTo>
                    <a:pt x="5" y="42"/>
                  </a:lnTo>
                  <a:lnTo>
                    <a:pt x="8" y="36"/>
                  </a:lnTo>
                  <a:lnTo>
                    <a:pt x="12" y="30"/>
                  </a:lnTo>
                  <a:lnTo>
                    <a:pt x="16" y="26"/>
                  </a:lnTo>
                  <a:lnTo>
                    <a:pt x="20" y="20"/>
                  </a:lnTo>
                  <a:lnTo>
                    <a:pt x="25" y="16"/>
                  </a:lnTo>
                  <a:lnTo>
                    <a:pt x="31" y="12"/>
                  </a:lnTo>
                  <a:lnTo>
                    <a:pt x="36" y="9"/>
                  </a:lnTo>
                  <a:lnTo>
                    <a:pt x="41" y="5"/>
                  </a:lnTo>
                  <a:lnTo>
                    <a:pt x="48" y="3"/>
                  </a:lnTo>
                  <a:lnTo>
                    <a:pt x="54" y="1"/>
                  </a:lnTo>
                  <a:lnTo>
                    <a:pt x="62" y="1"/>
                  </a:lnTo>
                  <a:lnTo>
                    <a:pt x="68" y="0"/>
                  </a:lnTo>
                  <a:close/>
                </a:path>
              </a:pathLst>
            </a:custGeom>
            <a:solidFill>
              <a:srgbClr val="2A2A29"/>
            </a:solidFill>
            <a:ln w="9525">
              <a:noFill/>
              <a:round/>
              <a:headEnd/>
              <a:tailEnd/>
            </a:ln>
          </p:spPr>
          <p:txBody>
            <a:bodyPr/>
            <a:lstStyle/>
            <a:p>
              <a:endParaRPr lang="de-DE"/>
            </a:p>
          </p:txBody>
        </p:sp>
        <p:sp>
          <p:nvSpPr>
            <p:cNvPr id="276" name="Freeform 23"/>
            <p:cNvSpPr>
              <a:spLocks/>
            </p:cNvSpPr>
            <p:nvPr/>
          </p:nvSpPr>
          <p:spPr bwMode="auto">
            <a:xfrm>
              <a:off x="8242301" y="3933826"/>
              <a:ext cx="73025" cy="73025"/>
            </a:xfrm>
            <a:custGeom>
              <a:avLst/>
              <a:gdLst>
                <a:gd name="T0" fmla="*/ 40217 w 138"/>
                <a:gd name="T1" fmla="*/ 533 h 137"/>
                <a:gd name="T2" fmla="*/ 47096 w 138"/>
                <a:gd name="T3" fmla="*/ 1599 h 137"/>
                <a:gd name="T4" fmla="*/ 53975 w 138"/>
                <a:gd name="T5" fmla="*/ 4797 h 137"/>
                <a:gd name="T6" fmla="*/ 59267 w 138"/>
                <a:gd name="T7" fmla="*/ 8528 h 137"/>
                <a:gd name="T8" fmla="*/ 64558 w 138"/>
                <a:gd name="T9" fmla="*/ 13859 h 137"/>
                <a:gd name="T10" fmla="*/ 68263 w 138"/>
                <a:gd name="T11" fmla="*/ 19189 h 137"/>
                <a:gd name="T12" fmla="*/ 71438 w 138"/>
                <a:gd name="T13" fmla="*/ 25585 h 137"/>
                <a:gd name="T14" fmla="*/ 72496 w 138"/>
                <a:gd name="T15" fmla="*/ 33048 h 137"/>
                <a:gd name="T16" fmla="*/ 72496 w 138"/>
                <a:gd name="T17" fmla="*/ 40510 h 137"/>
                <a:gd name="T18" fmla="*/ 71438 w 138"/>
                <a:gd name="T19" fmla="*/ 47440 h 137"/>
                <a:gd name="T20" fmla="*/ 68263 w 138"/>
                <a:gd name="T21" fmla="*/ 53836 h 137"/>
                <a:gd name="T22" fmla="*/ 64558 w 138"/>
                <a:gd name="T23" fmla="*/ 59699 h 137"/>
                <a:gd name="T24" fmla="*/ 59267 w 138"/>
                <a:gd name="T25" fmla="*/ 64497 h 137"/>
                <a:gd name="T26" fmla="*/ 53975 w 138"/>
                <a:gd name="T27" fmla="*/ 68761 h 137"/>
                <a:gd name="T28" fmla="*/ 47096 w 138"/>
                <a:gd name="T29" fmla="*/ 71426 h 137"/>
                <a:gd name="T30" fmla="*/ 40217 w 138"/>
                <a:gd name="T31" fmla="*/ 72492 h 137"/>
                <a:gd name="T32" fmla="*/ 32808 w 138"/>
                <a:gd name="T33" fmla="*/ 72492 h 137"/>
                <a:gd name="T34" fmla="*/ 25400 w 138"/>
                <a:gd name="T35" fmla="*/ 71426 h 137"/>
                <a:gd name="T36" fmla="*/ 19579 w 138"/>
                <a:gd name="T37" fmla="*/ 68761 h 137"/>
                <a:gd name="T38" fmla="*/ 13758 w 138"/>
                <a:gd name="T39" fmla="*/ 64497 h 137"/>
                <a:gd name="T40" fmla="*/ 8467 w 138"/>
                <a:gd name="T41" fmla="*/ 59699 h 137"/>
                <a:gd name="T42" fmla="*/ 4762 w 138"/>
                <a:gd name="T43" fmla="*/ 53836 h 137"/>
                <a:gd name="T44" fmla="*/ 2117 w 138"/>
                <a:gd name="T45" fmla="*/ 47440 h 137"/>
                <a:gd name="T46" fmla="*/ 1058 w 138"/>
                <a:gd name="T47" fmla="*/ 40510 h 137"/>
                <a:gd name="T48" fmla="*/ 1058 w 138"/>
                <a:gd name="T49" fmla="*/ 33048 h 137"/>
                <a:gd name="T50" fmla="*/ 2117 w 138"/>
                <a:gd name="T51" fmla="*/ 25585 h 137"/>
                <a:gd name="T52" fmla="*/ 4762 w 138"/>
                <a:gd name="T53" fmla="*/ 19189 h 137"/>
                <a:gd name="T54" fmla="*/ 8467 w 138"/>
                <a:gd name="T55" fmla="*/ 13859 h 137"/>
                <a:gd name="T56" fmla="*/ 13758 w 138"/>
                <a:gd name="T57" fmla="*/ 8528 h 137"/>
                <a:gd name="T58" fmla="*/ 19579 w 138"/>
                <a:gd name="T59" fmla="*/ 4797 h 137"/>
                <a:gd name="T60" fmla="*/ 25400 w 138"/>
                <a:gd name="T61" fmla="*/ 1599 h 137"/>
                <a:gd name="T62" fmla="*/ 32808 w 138"/>
                <a:gd name="T63" fmla="*/ 533 h 13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8"/>
                <a:gd name="T97" fmla="*/ 0 h 137"/>
                <a:gd name="T98" fmla="*/ 138 w 138"/>
                <a:gd name="T99" fmla="*/ 137 h 13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8" h="137">
                  <a:moveTo>
                    <a:pt x="69" y="0"/>
                  </a:moveTo>
                  <a:lnTo>
                    <a:pt x="76" y="1"/>
                  </a:lnTo>
                  <a:lnTo>
                    <a:pt x="82" y="2"/>
                  </a:lnTo>
                  <a:lnTo>
                    <a:pt x="89" y="3"/>
                  </a:lnTo>
                  <a:lnTo>
                    <a:pt x="95" y="5"/>
                  </a:lnTo>
                  <a:lnTo>
                    <a:pt x="102" y="9"/>
                  </a:lnTo>
                  <a:lnTo>
                    <a:pt x="107" y="12"/>
                  </a:lnTo>
                  <a:lnTo>
                    <a:pt x="112" y="16"/>
                  </a:lnTo>
                  <a:lnTo>
                    <a:pt x="117" y="20"/>
                  </a:lnTo>
                  <a:lnTo>
                    <a:pt x="122" y="26"/>
                  </a:lnTo>
                  <a:lnTo>
                    <a:pt x="126" y="31"/>
                  </a:lnTo>
                  <a:lnTo>
                    <a:pt x="129" y="36"/>
                  </a:lnTo>
                  <a:lnTo>
                    <a:pt x="132" y="43"/>
                  </a:lnTo>
                  <a:lnTo>
                    <a:pt x="135" y="48"/>
                  </a:lnTo>
                  <a:lnTo>
                    <a:pt x="136" y="55"/>
                  </a:lnTo>
                  <a:lnTo>
                    <a:pt x="137" y="62"/>
                  </a:lnTo>
                  <a:lnTo>
                    <a:pt x="138" y="69"/>
                  </a:lnTo>
                  <a:lnTo>
                    <a:pt x="137" y="76"/>
                  </a:lnTo>
                  <a:lnTo>
                    <a:pt x="136" y="82"/>
                  </a:lnTo>
                  <a:lnTo>
                    <a:pt x="135" y="89"/>
                  </a:lnTo>
                  <a:lnTo>
                    <a:pt x="132" y="95"/>
                  </a:lnTo>
                  <a:lnTo>
                    <a:pt x="129" y="101"/>
                  </a:lnTo>
                  <a:lnTo>
                    <a:pt x="126" y="106"/>
                  </a:lnTo>
                  <a:lnTo>
                    <a:pt x="122" y="112"/>
                  </a:lnTo>
                  <a:lnTo>
                    <a:pt x="117" y="117"/>
                  </a:lnTo>
                  <a:lnTo>
                    <a:pt x="112" y="121"/>
                  </a:lnTo>
                  <a:lnTo>
                    <a:pt x="107" y="126"/>
                  </a:lnTo>
                  <a:lnTo>
                    <a:pt x="102" y="129"/>
                  </a:lnTo>
                  <a:lnTo>
                    <a:pt x="95" y="132"/>
                  </a:lnTo>
                  <a:lnTo>
                    <a:pt x="89" y="134"/>
                  </a:lnTo>
                  <a:lnTo>
                    <a:pt x="82" y="135"/>
                  </a:lnTo>
                  <a:lnTo>
                    <a:pt x="76" y="136"/>
                  </a:lnTo>
                  <a:lnTo>
                    <a:pt x="69" y="137"/>
                  </a:lnTo>
                  <a:lnTo>
                    <a:pt x="62" y="136"/>
                  </a:lnTo>
                  <a:lnTo>
                    <a:pt x="55" y="135"/>
                  </a:lnTo>
                  <a:lnTo>
                    <a:pt x="48" y="134"/>
                  </a:lnTo>
                  <a:lnTo>
                    <a:pt x="42" y="132"/>
                  </a:lnTo>
                  <a:lnTo>
                    <a:pt x="37" y="129"/>
                  </a:lnTo>
                  <a:lnTo>
                    <a:pt x="31" y="126"/>
                  </a:lnTo>
                  <a:lnTo>
                    <a:pt x="26" y="121"/>
                  </a:lnTo>
                  <a:lnTo>
                    <a:pt x="21" y="117"/>
                  </a:lnTo>
                  <a:lnTo>
                    <a:pt x="16" y="112"/>
                  </a:lnTo>
                  <a:lnTo>
                    <a:pt x="12" y="106"/>
                  </a:lnTo>
                  <a:lnTo>
                    <a:pt x="9" y="101"/>
                  </a:lnTo>
                  <a:lnTo>
                    <a:pt x="6" y="95"/>
                  </a:lnTo>
                  <a:lnTo>
                    <a:pt x="4" y="89"/>
                  </a:lnTo>
                  <a:lnTo>
                    <a:pt x="3" y="82"/>
                  </a:lnTo>
                  <a:lnTo>
                    <a:pt x="2" y="76"/>
                  </a:lnTo>
                  <a:lnTo>
                    <a:pt x="0" y="69"/>
                  </a:lnTo>
                  <a:lnTo>
                    <a:pt x="2" y="62"/>
                  </a:lnTo>
                  <a:lnTo>
                    <a:pt x="3" y="55"/>
                  </a:lnTo>
                  <a:lnTo>
                    <a:pt x="4" y="48"/>
                  </a:lnTo>
                  <a:lnTo>
                    <a:pt x="6" y="43"/>
                  </a:lnTo>
                  <a:lnTo>
                    <a:pt x="9" y="36"/>
                  </a:lnTo>
                  <a:lnTo>
                    <a:pt x="12" y="31"/>
                  </a:lnTo>
                  <a:lnTo>
                    <a:pt x="16" y="26"/>
                  </a:lnTo>
                  <a:lnTo>
                    <a:pt x="21" y="20"/>
                  </a:lnTo>
                  <a:lnTo>
                    <a:pt x="26" y="16"/>
                  </a:lnTo>
                  <a:lnTo>
                    <a:pt x="31" y="12"/>
                  </a:lnTo>
                  <a:lnTo>
                    <a:pt x="37" y="9"/>
                  </a:lnTo>
                  <a:lnTo>
                    <a:pt x="42" y="5"/>
                  </a:lnTo>
                  <a:lnTo>
                    <a:pt x="48" y="3"/>
                  </a:lnTo>
                  <a:lnTo>
                    <a:pt x="55" y="2"/>
                  </a:lnTo>
                  <a:lnTo>
                    <a:pt x="62" y="1"/>
                  </a:lnTo>
                  <a:lnTo>
                    <a:pt x="69" y="0"/>
                  </a:lnTo>
                  <a:close/>
                </a:path>
              </a:pathLst>
            </a:custGeom>
            <a:solidFill>
              <a:srgbClr val="2A2A29"/>
            </a:solidFill>
            <a:ln w="9525">
              <a:noFill/>
              <a:round/>
              <a:headEnd/>
              <a:tailEnd/>
            </a:ln>
          </p:spPr>
          <p:txBody>
            <a:bodyPr/>
            <a:lstStyle/>
            <a:p>
              <a:endParaRPr lang="de-DE"/>
            </a:p>
          </p:txBody>
        </p:sp>
        <p:sp>
          <p:nvSpPr>
            <p:cNvPr id="277" name="Freeform 24"/>
            <p:cNvSpPr>
              <a:spLocks/>
            </p:cNvSpPr>
            <p:nvPr/>
          </p:nvSpPr>
          <p:spPr bwMode="auto">
            <a:xfrm>
              <a:off x="5575301" y="4557713"/>
              <a:ext cx="71438" cy="71438"/>
            </a:xfrm>
            <a:custGeom>
              <a:avLst/>
              <a:gdLst>
                <a:gd name="T0" fmla="*/ 39396 w 136"/>
                <a:gd name="T1" fmla="*/ 521 h 137"/>
                <a:gd name="T2" fmla="*/ 46225 w 136"/>
                <a:gd name="T3" fmla="*/ 1564 h 137"/>
                <a:gd name="T4" fmla="*/ 53053 w 136"/>
                <a:gd name="T5" fmla="*/ 4172 h 137"/>
                <a:gd name="T6" fmla="*/ 58831 w 136"/>
                <a:gd name="T7" fmla="*/ 8343 h 137"/>
                <a:gd name="T8" fmla="*/ 63034 w 136"/>
                <a:gd name="T9" fmla="*/ 13558 h 137"/>
                <a:gd name="T10" fmla="*/ 66710 w 136"/>
                <a:gd name="T11" fmla="*/ 18772 h 137"/>
                <a:gd name="T12" fmla="*/ 69862 w 136"/>
                <a:gd name="T13" fmla="*/ 25029 h 137"/>
                <a:gd name="T14" fmla="*/ 71438 w 136"/>
                <a:gd name="T15" fmla="*/ 32330 h 137"/>
                <a:gd name="T16" fmla="*/ 71438 w 136"/>
                <a:gd name="T17" fmla="*/ 39630 h 137"/>
                <a:gd name="T18" fmla="*/ 69862 w 136"/>
                <a:gd name="T19" fmla="*/ 45887 h 137"/>
                <a:gd name="T20" fmla="*/ 66710 w 136"/>
                <a:gd name="T21" fmla="*/ 52666 h 137"/>
                <a:gd name="T22" fmla="*/ 63034 w 136"/>
                <a:gd name="T23" fmla="*/ 58402 h 137"/>
                <a:gd name="T24" fmla="*/ 58831 w 136"/>
                <a:gd name="T25" fmla="*/ 63095 h 137"/>
                <a:gd name="T26" fmla="*/ 53053 w 136"/>
                <a:gd name="T27" fmla="*/ 67266 h 137"/>
                <a:gd name="T28" fmla="*/ 46225 w 136"/>
                <a:gd name="T29" fmla="*/ 69874 h 137"/>
                <a:gd name="T30" fmla="*/ 39396 w 136"/>
                <a:gd name="T31" fmla="*/ 70917 h 137"/>
                <a:gd name="T32" fmla="*/ 31517 w 136"/>
                <a:gd name="T33" fmla="*/ 70917 h 137"/>
                <a:gd name="T34" fmla="*/ 25213 w 136"/>
                <a:gd name="T35" fmla="*/ 69874 h 137"/>
                <a:gd name="T36" fmla="*/ 18385 w 136"/>
                <a:gd name="T37" fmla="*/ 67266 h 137"/>
                <a:gd name="T38" fmla="*/ 12607 w 136"/>
                <a:gd name="T39" fmla="*/ 63095 h 137"/>
                <a:gd name="T40" fmla="*/ 7879 w 136"/>
                <a:gd name="T41" fmla="*/ 58402 h 137"/>
                <a:gd name="T42" fmla="*/ 4202 w 136"/>
                <a:gd name="T43" fmla="*/ 52666 h 137"/>
                <a:gd name="T44" fmla="*/ 1576 w 136"/>
                <a:gd name="T45" fmla="*/ 45887 h 137"/>
                <a:gd name="T46" fmla="*/ 0 w 136"/>
                <a:gd name="T47" fmla="*/ 39630 h 137"/>
                <a:gd name="T48" fmla="*/ 0 w 136"/>
                <a:gd name="T49" fmla="*/ 32330 h 137"/>
                <a:gd name="T50" fmla="*/ 1576 w 136"/>
                <a:gd name="T51" fmla="*/ 25029 h 137"/>
                <a:gd name="T52" fmla="*/ 4202 w 136"/>
                <a:gd name="T53" fmla="*/ 18772 h 137"/>
                <a:gd name="T54" fmla="*/ 7879 w 136"/>
                <a:gd name="T55" fmla="*/ 13558 h 137"/>
                <a:gd name="T56" fmla="*/ 12607 w 136"/>
                <a:gd name="T57" fmla="*/ 8343 h 137"/>
                <a:gd name="T58" fmla="*/ 18385 w 136"/>
                <a:gd name="T59" fmla="*/ 4172 h 137"/>
                <a:gd name="T60" fmla="*/ 25213 w 136"/>
                <a:gd name="T61" fmla="*/ 1564 h 137"/>
                <a:gd name="T62" fmla="*/ 31517 w 136"/>
                <a:gd name="T63" fmla="*/ 521 h 13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
                <a:gd name="T97" fmla="*/ 0 h 137"/>
                <a:gd name="T98" fmla="*/ 136 w 136"/>
                <a:gd name="T99" fmla="*/ 137 h 13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 h="137">
                  <a:moveTo>
                    <a:pt x="68" y="0"/>
                  </a:moveTo>
                  <a:lnTo>
                    <a:pt x="75" y="1"/>
                  </a:lnTo>
                  <a:lnTo>
                    <a:pt x="82" y="2"/>
                  </a:lnTo>
                  <a:lnTo>
                    <a:pt x="88" y="3"/>
                  </a:lnTo>
                  <a:lnTo>
                    <a:pt x="95" y="5"/>
                  </a:lnTo>
                  <a:lnTo>
                    <a:pt x="101" y="8"/>
                  </a:lnTo>
                  <a:lnTo>
                    <a:pt x="106" y="12"/>
                  </a:lnTo>
                  <a:lnTo>
                    <a:pt x="112" y="16"/>
                  </a:lnTo>
                  <a:lnTo>
                    <a:pt x="116" y="20"/>
                  </a:lnTo>
                  <a:lnTo>
                    <a:pt x="120" y="26"/>
                  </a:lnTo>
                  <a:lnTo>
                    <a:pt x="124" y="31"/>
                  </a:lnTo>
                  <a:lnTo>
                    <a:pt x="127" y="36"/>
                  </a:lnTo>
                  <a:lnTo>
                    <a:pt x="131" y="41"/>
                  </a:lnTo>
                  <a:lnTo>
                    <a:pt x="133" y="48"/>
                  </a:lnTo>
                  <a:lnTo>
                    <a:pt x="135" y="54"/>
                  </a:lnTo>
                  <a:lnTo>
                    <a:pt x="136" y="62"/>
                  </a:lnTo>
                  <a:lnTo>
                    <a:pt x="136" y="68"/>
                  </a:lnTo>
                  <a:lnTo>
                    <a:pt x="136" y="76"/>
                  </a:lnTo>
                  <a:lnTo>
                    <a:pt x="135" y="82"/>
                  </a:lnTo>
                  <a:lnTo>
                    <a:pt x="133" y="88"/>
                  </a:lnTo>
                  <a:lnTo>
                    <a:pt x="131" y="95"/>
                  </a:lnTo>
                  <a:lnTo>
                    <a:pt x="127" y="101"/>
                  </a:lnTo>
                  <a:lnTo>
                    <a:pt x="124" y="106"/>
                  </a:lnTo>
                  <a:lnTo>
                    <a:pt x="120" y="112"/>
                  </a:lnTo>
                  <a:lnTo>
                    <a:pt x="116" y="117"/>
                  </a:lnTo>
                  <a:lnTo>
                    <a:pt x="112" y="121"/>
                  </a:lnTo>
                  <a:lnTo>
                    <a:pt x="106" y="126"/>
                  </a:lnTo>
                  <a:lnTo>
                    <a:pt x="101" y="129"/>
                  </a:lnTo>
                  <a:lnTo>
                    <a:pt x="95" y="132"/>
                  </a:lnTo>
                  <a:lnTo>
                    <a:pt x="88" y="134"/>
                  </a:lnTo>
                  <a:lnTo>
                    <a:pt x="82" y="135"/>
                  </a:lnTo>
                  <a:lnTo>
                    <a:pt x="75" y="136"/>
                  </a:lnTo>
                  <a:lnTo>
                    <a:pt x="68" y="137"/>
                  </a:lnTo>
                  <a:lnTo>
                    <a:pt x="60" y="136"/>
                  </a:lnTo>
                  <a:lnTo>
                    <a:pt x="54" y="135"/>
                  </a:lnTo>
                  <a:lnTo>
                    <a:pt x="48" y="134"/>
                  </a:lnTo>
                  <a:lnTo>
                    <a:pt x="41" y="132"/>
                  </a:lnTo>
                  <a:lnTo>
                    <a:pt x="35" y="129"/>
                  </a:lnTo>
                  <a:lnTo>
                    <a:pt x="30" y="126"/>
                  </a:lnTo>
                  <a:lnTo>
                    <a:pt x="24" y="121"/>
                  </a:lnTo>
                  <a:lnTo>
                    <a:pt x="20" y="117"/>
                  </a:lnTo>
                  <a:lnTo>
                    <a:pt x="15" y="112"/>
                  </a:lnTo>
                  <a:lnTo>
                    <a:pt x="12" y="106"/>
                  </a:lnTo>
                  <a:lnTo>
                    <a:pt x="8" y="101"/>
                  </a:lnTo>
                  <a:lnTo>
                    <a:pt x="5" y="95"/>
                  </a:lnTo>
                  <a:lnTo>
                    <a:pt x="3" y="88"/>
                  </a:lnTo>
                  <a:lnTo>
                    <a:pt x="1" y="82"/>
                  </a:lnTo>
                  <a:lnTo>
                    <a:pt x="0" y="76"/>
                  </a:lnTo>
                  <a:lnTo>
                    <a:pt x="0" y="68"/>
                  </a:lnTo>
                  <a:lnTo>
                    <a:pt x="0" y="62"/>
                  </a:lnTo>
                  <a:lnTo>
                    <a:pt x="1" y="54"/>
                  </a:lnTo>
                  <a:lnTo>
                    <a:pt x="3" y="48"/>
                  </a:lnTo>
                  <a:lnTo>
                    <a:pt x="5" y="41"/>
                  </a:lnTo>
                  <a:lnTo>
                    <a:pt x="8" y="36"/>
                  </a:lnTo>
                  <a:lnTo>
                    <a:pt x="12" y="31"/>
                  </a:lnTo>
                  <a:lnTo>
                    <a:pt x="15" y="26"/>
                  </a:lnTo>
                  <a:lnTo>
                    <a:pt x="20" y="20"/>
                  </a:lnTo>
                  <a:lnTo>
                    <a:pt x="24" y="16"/>
                  </a:lnTo>
                  <a:lnTo>
                    <a:pt x="30" y="12"/>
                  </a:lnTo>
                  <a:lnTo>
                    <a:pt x="35" y="8"/>
                  </a:lnTo>
                  <a:lnTo>
                    <a:pt x="41" y="5"/>
                  </a:lnTo>
                  <a:lnTo>
                    <a:pt x="48" y="3"/>
                  </a:lnTo>
                  <a:lnTo>
                    <a:pt x="54" y="2"/>
                  </a:lnTo>
                  <a:lnTo>
                    <a:pt x="60" y="1"/>
                  </a:lnTo>
                  <a:lnTo>
                    <a:pt x="68" y="0"/>
                  </a:lnTo>
                  <a:close/>
                </a:path>
              </a:pathLst>
            </a:custGeom>
            <a:solidFill>
              <a:srgbClr val="2A2A29"/>
            </a:solidFill>
            <a:ln w="9525">
              <a:noFill/>
              <a:round/>
              <a:headEnd/>
              <a:tailEnd/>
            </a:ln>
          </p:spPr>
          <p:txBody>
            <a:bodyPr/>
            <a:lstStyle/>
            <a:p>
              <a:endParaRPr lang="de-DE"/>
            </a:p>
          </p:txBody>
        </p:sp>
        <p:sp>
          <p:nvSpPr>
            <p:cNvPr id="278" name="Freeform 25"/>
            <p:cNvSpPr>
              <a:spLocks/>
            </p:cNvSpPr>
            <p:nvPr/>
          </p:nvSpPr>
          <p:spPr bwMode="auto">
            <a:xfrm>
              <a:off x="1504951" y="2233613"/>
              <a:ext cx="71438" cy="73025"/>
            </a:xfrm>
            <a:custGeom>
              <a:avLst/>
              <a:gdLst>
                <a:gd name="T0" fmla="*/ 39396 w 136"/>
                <a:gd name="T1" fmla="*/ 0 h 137"/>
                <a:gd name="T2" fmla="*/ 46225 w 136"/>
                <a:gd name="T3" fmla="*/ 1599 h 137"/>
                <a:gd name="T4" fmla="*/ 53053 w 136"/>
                <a:gd name="T5" fmla="*/ 4264 h 137"/>
                <a:gd name="T6" fmla="*/ 58831 w 136"/>
                <a:gd name="T7" fmla="*/ 7995 h 137"/>
                <a:gd name="T8" fmla="*/ 63559 w 136"/>
                <a:gd name="T9" fmla="*/ 13326 h 137"/>
                <a:gd name="T10" fmla="*/ 67761 w 136"/>
                <a:gd name="T11" fmla="*/ 19189 h 137"/>
                <a:gd name="T12" fmla="*/ 70387 w 136"/>
                <a:gd name="T13" fmla="*/ 25585 h 137"/>
                <a:gd name="T14" fmla="*/ 71438 w 136"/>
                <a:gd name="T15" fmla="*/ 32515 h 137"/>
                <a:gd name="T16" fmla="*/ 71438 w 136"/>
                <a:gd name="T17" fmla="*/ 39977 h 137"/>
                <a:gd name="T18" fmla="*/ 70387 w 136"/>
                <a:gd name="T19" fmla="*/ 47440 h 137"/>
                <a:gd name="T20" fmla="*/ 67761 w 136"/>
                <a:gd name="T21" fmla="*/ 53303 h 137"/>
                <a:gd name="T22" fmla="*/ 63559 w 136"/>
                <a:gd name="T23" fmla="*/ 59166 h 137"/>
                <a:gd name="T24" fmla="*/ 58831 w 136"/>
                <a:gd name="T25" fmla="*/ 64497 h 137"/>
                <a:gd name="T26" fmla="*/ 53053 w 136"/>
                <a:gd name="T27" fmla="*/ 68228 h 137"/>
                <a:gd name="T28" fmla="*/ 46225 w 136"/>
                <a:gd name="T29" fmla="*/ 70893 h 137"/>
                <a:gd name="T30" fmla="*/ 39396 w 136"/>
                <a:gd name="T31" fmla="*/ 72492 h 137"/>
                <a:gd name="T32" fmla="*/ 32567 w 136"/>
                <a:gd name="T33" fmla="*/ 72492 h 137"/>
                <a:gd name="T34" fmla="*/ 25213 w 136"/>
                <a:gd name="T35" fmla="*/ 70893 h 137"/>
                <a:gd name="T36" fmla="*/ 18910 w 136"/>
                <a:gd name="T37" fmla="*/ 68228 h 137"/>
                <a:gd name="T38" fmla="*/ 12607 w 136"/>
                <a:gd name="T39" fmla="*/ 64497 h 137"/>
                <a:gd name="T40" fmla="*/ 8404 w 136"/>
                <a:gd name="T41" fmla="*/ 59166 h 137"/>
                <a:gd name="T42" fmla="*/ 4202 w 136"/>
                <a:gd name="T43" fmla="*/ 53303 h 137"/>
                <a:gd name="T44" fmla="*/ 1576 w 136"/>
                <a:gd name="T45" fmla="*/ 47440 h 137"/>
                <a:gd name="T46" fmla="*/ 0 w 136"/>
                <a:gd name="T47" fmla="*/ 39977 h 137"/>
                <a:gd name="T48" fmla="*/ 0 w 136"/>
                <a:gd name="T49" fmla="*/ 32515 h 137"/>
                <a:gd name="T50" fmla="*/ 1576 w 136"/>
                <a:gd name="T51" fmla="*/ 25585 h 137"/>
                <a:gd name="T52" fmla="*/ 4202 w 136"/>
                <a:gd name="T53" fmla="*/ 19189 h 137"/>
                <a:gd name="T54" fmla="*/ 8404 w 136"/>
                <a:gd name="T55" fmla="*/ 13326 h 137"/>
                <a:gd name="T56" fmla="*/ 12607 w 136"/>
                <a:gd name="T57" fmla="*/ 7995 h 137"/>
                <a:gd name="T58" fmla="*/ 18910 w 136"/>
                <a:gd name="T59" fmla="*/ 4264 h 137"/>
                <a:gd name="T60" fmla="*/ 25213 w 136"/>
                <a:gd name="T61" fmla="*/ 1599 h 137"/>
                <a:gd name="T62" fmla="*/ 32567 w 136"/>
                <a:gd name="T63" fmla="*/ 0 h 13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
                <a:gd name="T97" fmla="*/ 0 h 137"/>
                <a:gd name="T98" fmla="*/ 136 w 136"/>
                <a:gd name="T99" fmla="*/ 137 h 13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 h="137">
                  <a:moveTo>
                    <a:pt x="68" y="0"/>
                  </a:moveTo>
                  <a:lnTo>
                    <a:pt x="75" y="0"/>
                  </a:lnTo>
                  <a:lnTo>
                    <a:pt x="82" y="2"/>
                  </a:lnTo>
                  <a:lnTo>
                    <a:pt x="88" y="3"/>
                  </a:lnTo>
                  <a:lnTo>
                    <a:pt x="95" y="6"/>
                  </a:lnTo>
                  <a:lnTo>
                    <a:pt x="101" y="8"/>
                  </a:lnTo>
                  <a:lnTo>
                    <a:pt x="106" y="11"/>
                  </a:lnTo>
                  <a:lnTo>
                    <a:pt x="112" y="15"/>
                  </a:lnTo>
                  <a:lnTo>
                    <a:pt x="117" y="20"/>
                  </a:lnTo>
                  <a:lnTo>
                    <a:pt x="121" y="25"/>
                  </a:lnTo>
                  <a:lnTo>
                    <a:pt x="124" y="30"/>
                  </a:lnTo>
                  <a:lnTo>
                    <a:pt x="129" y="36"/>
                  </a:lnTo>
                  <a:lnTo>
                    <a:pt x="131" y="42"/>
                  </a:lnTo>
                  <a:lnTo>
                    <a:pt x="134" y="48"/>
                  </a:lnTo>
                  <a:lnTo>
                    <a:pt x="135" y="55"/>
                  </a:lnTo>
                  <a:lnTo>
                    <a:pt x="136" y="61"/>
                  </a:lnTo>
                  <a:lnTo>
                    <a:pt x="136" y="69"/>
                  </a:lnTo>
                  <a:lnTo>
                    <a:pt x="136" y="75"/>
                  </a:lnTo>
                  <a:lnTo>
                    <a:pt x="135" y="82"/>
                  </a:lnTo>
                  <a:lnTo>
                    <a:pt x="134" y="89"/>
                  </a:lnTo>
                  <a:lnTo>
                    <a:pt x="131" y="95"/>
                  </a:lnTo>
                  <a:lnTo>
                    <a:pt x="129" y="100"/>
                  </a:lnTo>
                  <a:lnTo>
                    <a:pt x="124" y="107"/>
                  </a:lnTo>
                  <a:lnTo>
                    <a:pt x="121" y="111"/>
                  </a:lnTo>
                  <a:lnTo>
                    <a:pt x="117" y="116"/>
                  </a:lnTo>
                  <a:lnTo>
                    <a:pt x="112" y="121"/>
                  </a:lnTo>
                  <a:lnTo>
                    <a:pt x="106" y="125"/>
                  </a:lnTo>
                  <a:lnTo>
                    <a:pt x="101" y="128"/>
                  </a:lnTo>
                  <a:lnTo>
                    <a:pt x="95" y="131"/>
                  </a:lnTo>
                  <a:lnTo>
                    <a:pt x="88" y="133"/>
                  </a:lnTo>
                  <a:lnTo>
                    <a:pt x="82" y="135"/>
                  </a:lnTo>
                  <a:lnTo>
                    <a:pt x="75" y="136"/>
                  </a:lnTo>
                  <a:lnTo>
                    <a:pt x="68" y="137"/>
                  </a:lnTo>
                  <a:lnTo>
                    <a:pt x="62" y="136"/>
                  </a:lnTo>
                  <a:lnTo>
                    <a:pt x="54" y="135"/>
                  </a:lnTo>
                  <a:lnTo>
                    <a:pt x="48" y="133"/>
                  </a:lnTo>
                  <a:lnTo>
                    <a:pt x="41" y="131"/>
                  </a:lnTo>
                  <a:lnTo>
                    <a:pt x="36" y="128"/>
                  </a:lnTo>
                  <a:lnTo>
                    <a:pt x="30" y="125"/>
                  </a:lnTo>
                  <a:lnTo>
                    <a:pt x="24" y="121"/>
                  </a:lnTo>
                  <a:lnTo>
                    <a:pt x="20" y="116"/>
                  </a:lnTo>
                  <a:lnTo>
                    <a:pt x="16" y="111"/>
                  </a:lnTo>
                  <a:lnTo>
                    <a:pt x="12" y="107"/>
                  </a:lnTo>
                  <a:lnTo>
                    <a:pt x="8" y="100"/>
                  </a:lnTo>
                  <a:lnTo>
                    <a:pt x="5" y="95"/>
                  </a:lnTo>
                  <a:lnTo>
                    <a:pt x="3" y="89"/>
                  </a:lnTo>
                  <a:lnTo>
                    <a:pt x="1" y="82"/>
                  </a:lnTo>
                  <a:lnTo>
                    <a:pt x="0" y="75"/>
                  </a:lnTo>
                  <a:lnTo>
                    <a:pt x="0" y="69"/>
                  </a:lnTo>
                  <a:lnTo>
                    <a:pt x="0" y="61"/>
                  </a:lnTo>
                  <a:lnTo>
                    <a:pt x="1" y="55"/>
                  </a:lnTo>
                  <a:lnTo>
                    <a:pt x="3" y="48"/>
                  </a:lnTo>
                  <a:lnTo>
                    <a:pt x="5" y="42"/>
                  </a:lnTo>
                  <a:lnTo>
                    <a:pt x="8" y="36"/>
                  </a:lnTo>
                  <a:lnTo>
                    <a:pt x="12" y="30"/>
                  </a:lnTo>
                  <a:lnTo>
                    <a:pt x="16" y="25"/>
                  </a:lnTo>
                  <a:lnTo>
                    <a:pt x="20" y="20"/>
                  </a:lnTo>
                  <a:lnTo>
                    <a:pt x="24" y="15"/>
                  </a:lnTo>
                  <a:lnTo>
                    <a:pt x="30" y="11"/>
                  </a:lnTo>
                  <a:lnTo>
                    <a:pt x="36" y="8"/>
                  </a:lnTo>
                  <a:lnTo>
                    <a:pt x="41" y="6"/>
                  </a:lnTo>
                  <a:lnTo>
                    <a:pt x="48" y="3"/>
                  </a:lnTo>
                  <a:lnTo>
                    <a:pt x="54" y="2"/>
                  </a:lnTo>
                  <a:lnTo>
                    <a:pt x="62" y="0"/>
                  </a:lnTo>
                  <a:lnTo>
                    <a:pt x="68" y="0"/>
                  </a:lnTo>
                  <a:close/>
                </a:path>
              </a:pathLst>
            </a:custGeom>
            <a:solidFill>
              <a:srgbClr val="2A2A29"/>
            </a:solidFill>
            <a:ln w="9525">
              <a:noFill/>
              <a:round/>
              <a:headEnd/>
              <a:tailEnd/>
            </a:ln>
          </p:spPr>
          <p:txBody>
            <a:bodyPr/>
            <a:lstStyle/>
            <a:p>
              <a:endParaRPr lang="de-DE"/>
            </a:p>
          </p:txBody>
        </p:sp>
        <p:sp>
          <p:nvSpPr>
            <p:cNvPr id="279" name="Rectangle 26"/>
            <p:cNvSpPr>
              <a:spLocks noChangeArrowheads="1"/>
            </p:cNvSpPr>
            <p:nvPr/>
          </p:nvSpPr>
          <p:spPr bwMode="auto">
            <a:xfrm>
              <a:off x="1281114" y="2166938"/>
              <a:ext cx="241300"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Zirknitz</a:t>
              </a:r>
              <a:endParaRPr lang="de-DE"/>
            </a:p>
          </p:txBody>
        </p:sp>
        <p:sp>
          <p:nvSpPr>
            <p:cNvPr id="280" name="Rectangle 27"/>
            <p:cNvSpPr>
              <a:spLocks noChangeArrowheads="1"/>
            </p:cNvSpPr>
            <p:nvPr/>
          </p:nvSpPr>
          <p:spPr bwMode="auto">
            <a:xfrm>
              <a:off x="1908176" y="2336801"/>
              <a:ext cx="379413"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Innerfragant</a:t>
              </a:r>
              <a:endParaRPr lang="de-DE"/>
            </a:p>
          </p:txBody>
        </p:sp>
        <p:sp>
          <p:nvSpPr>
            <p:cNvPr id="281" name="Rectangle 28"/>
            <p:cNvSpPr>
              <a:spLocks noChangeArrowheads="1"/>
            </p:cNvSpPr>
            <p:nvPr/>
          </p:nvSpPr>
          <p:spPr bwMode="auto">
            <a:xfrm>
              <a:off x="2073276" y="2517776"/>
              <a:ext cx="407988"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Außerfragant</a:t>
              </a:r>
              <a:endParaRPr lang="de-DE"/>
            </a:p>
          </p:txBody>
        </p:sp>
        <p:sp>
          <p:nvSpPr>
            <p:cNvPr id="282" name="Rectangle 29"/>
            <p:cNvSpPr>
              <a:spLocks noChangeArrowheads="1"/>
            </p:cNvSpPr>
            <p:nvPr/>
          </p:nvSpPr>
          <p:spPr bwMode="auto">
            <a:xfrm>
              <a:off x="2051051" y="2971801"/>
              <a:ext cx="193675"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Wölla</a:t>
              </a:r>
              <a:endParaRPr lang="de-DE"/>
            </a:p>
          </p:txBody>
        </p:sp>
        <p:sp>
          <p:nvSpPr>
            <p:cNvPr id="283" name="Rectangle 30"/>
            <p:cNvSpPr>
              <a:spLocks noChangeArrowheads="1"/>
            </p:cNvSpPr>
            <p:nvPr/>
          </p:nvSpPr>
          <p:spPr bwMode="auto">
            <a:xfrm>
              <a:off x="2214564" y="3108326"/>
              <a:ext cx="557213"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Malta – Unterstufe</a:t>
              </a:r>
              <a:endParaRPr lang="de-DE"/>
            </a:p>
          </p:txBody>
        </p:sp>
        <p:sp>
          <p:nvSpPr>
            <p:cNvPr id="284" name="Rectangle 31"/>
            <p:cNvSpPr>
              <a:spLocks noChangeArrowheads="1"/>
            </p:cNvSpPr>
            <p:nvPr/>
          </p:nvSpPr>
          <p:spPr bwMode="auto">
            <a:xfrm>
              <a:off x="2889251" y="2816226"/>
              <a:ext cx="244475"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Malta –</a:t>
              </a:r>
              <a:endParaRPr lang="de-DE"/>
            </a:p>
          </p:txBody>
        </p:sp>
        <p:sp>
          <p:nvSpPr>
            <p:cNvPr id="285" name="Rectangle 32"/>
            <p:cNvSpPr>
              <a:spLocks noChangeArrowheads="1"/>
            </p:cNvSpPr>
            <p:nvPr/>
          </p:nvSpPr>
          <p:spPr bwMode="auto">
            <a:xfrm>
              <a:off x="2889251" y="2889251"/>
              <a:ext cx="344488"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Hauptstufe</a:t>
              </a:r>
              <a:endParaRPr lang="de-DE"/>
            </a:p>
          </p:txBody>
        </p:sp>
        <p:sp>
          <p:nvSpPr>
            <p:cNvPr id="286" name="Rectangle 33"/>
            <p:cNvSpPr>
              <a:spLocks noChangeArrowheads="1"/>
            </p:cNvSpPr>
            <p:nvPr/>
          </p:nvSpPr>
          <p:spPr bwMode="auto">
            <a:xfrm>
              <a:off x="2647951" y="2749551"/>
              <a:ext cx="269875"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Reißeck</a:t>
              </a:r>
              <a:endParaRPr lang="de-DE"/>
            </a:p>
          </p:txBody>
        </p:sp>
        <p:sp>
          <p:nvSpPr>
            <p:cNvPr id="287" name="Rectangle 34"/>
            <p:cNvSpPr>
              <a:spLocks noChangeArrowheads="1"/>
            </p:cNvSpPr>
            <p:nvPr/>
          </p:nvSpPr>
          <p:spPr bwMode="auto">
            <a:xfrm>
              <a:off x="2524126" y="1909763"/>
              <a:ext cx="244475"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Malta –</a:t>
              </a:r>
              <a:endParaRPr lang="de-DE"/>
            </a:p>
          </p:txBody>
        </p:sp>
        <p:sp>
          <p:nvSpPr>
            <p:cNvPr id="288" name="Rectangle 35"/>
            <p:cNvSpPr>
              <a:spLocks noChangeArrowheads="1"/>
            </p:cNvSpPr>
            <p:nvPr/>
          </p:nvSpPr>
          <p:spPr bwMode="auto">
            <a:xfrm>
              <a:off x="2524126" y="1982788"/>
              <a:ext cx="315913"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Oberstufe</a:t>
              </a:r>
              <a:endParaRPr lang="de-DE"/>
            </a:p>
          </p:txBody>
        </p:sp>
        <p:sp>
          <p:nvSpPr>
            <p:cNvPr id="289" name="Rectangle 36"/>
            <p:cNvSpPr>
              <a:spLocks noChangeArrowheads="1"/>
            </p:cNvSpPr>
            <p:nvPr/>
          </p:nvSpPr>
          <p:spPr bwMode="auto">
            <a:xfrm>
              <a:off x="3341689" y="2105026"/>
              <a:ext cx="303213"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Rennweg</a:t>
              </a:r>
              <a:endParaRPr lang="de-DE"/>
            </a:p>
          </p:txBody>
        </p:sp>
        <p:sp>
          <p:nvSpPr>
            <p:cNvPr id="290" name="Rectangle 37"/>
            <p:cNvSpPr>
              <a:spLocks noChangeArrowheads="1"/>
            </p:cNvSpPr>
            <p:nvPr/>
          </p:nvSpPr>
          <p:spPr bwMode="auto">
            <a:xfrm>
              <a:off x="3856039" y="3046413"/>
              <a:ext cx="360363"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Radenthein</a:t>
              </a:r>
              <a:endParaRPr lang="de-DE"/>
            </a:p>
          </p:txBody>
        </p:sp>
        <p:sp>
          <p:nvSpPr>
            <p:cNvPr id="291" name="Rectangle 38"/>
            <p:cNvSpPr>
              <a:spLocks noChangeArrowheads="1"/>
            </p:cNvSpPr>
            <p:nvPr/>
          </p:nvSpPr>
          <p:spPr bwMode="auto">
            <a:xfrm>
              <a:off x="3362326" y="2992438"/>
              <a:ext cx="368300"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Lieserhofen</a:t>
              </a:r>
              <a:endParaRPr lang="de-DE"/>
            </a:p>
          </p:txBody>
        </p:sp>
        <p:sp>
          <p:nvSpPr>
            <p:cNvPr id="292" name="Rectangle 39"/>
            <p:cNvSpPr>
              <a:spLocks noChangeArrowheads="1"/>
            </p:cNvSpPr>
            <p:nvPr/>
          </p:nvSpPr>
          <p:spPr bwMode="auto">
            <a:xfrm>
              <a:off x="3505201" y="3348038"/>
              <a:ext cx="368300"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Spittal/Drau</a:t>
              </a:r>
              <a:endParaRPr lang="de-DE"/>
            </a:p>
          </p:txBody>
        </p:sp>
        <p:sp>
          <p:nvSpPr>
            <p:cNvPr id="293" name="Rectangle 40"/>
            <p:cNvSpPr>
              <a:spLocks noChangeArrowheads="1"/>
            </p:cNvSpPr>
            <p:nvPr/>
          </p:nvSpPr>
          <p:spPr bwMode="auto">
            <a:xfrm>
              <a:off x="3468689" y="3614738"/>
              <a:ext cx="307975"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Kamering</a:t>
              </a:r>
              <a:endParaRPr lang="de-DE"/>
            </a:p>
          </p:txBody>
        </p:sp>
        <p:sp>
          <p:nvSpPr>
            <p:cNvPr id="294" name="Rectangle 41"/>
            <p:cNvSpPr>
              <a:spLocks noChangeArrowheads="1"/>
            </p:cNvSpPr>
            <p:nvPr/>
          </p:nvSpPr>
          <p:spPr bwMode="auto">
            <a:xfrm>
              <a:off x="4424364" y="3141663"/>
              <a:ext cx="449263"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Kleinkirchheim</a:t>
              </a:r>
              <a:endParaRPr lang="de-DE"/>
            </a:p>
          </p:txBody>
        </p:sp>
        <p:sp>
          <p:nvSpPr>
            <p:cNvPr id="295" name="Rectangle 42"/>
            <p:cNvSpPr>
              <a:spLocks noChangeArrowheads="1"/>
            </p:cNvSpPr>
            <p:nvPr/>
          </p:nvSpPr>
          <p:spPr bwMode="auto">
            <a:xfrm>
              <a:off x="4714876" y="3863976"/>
              <a:ext cx="333375"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Landskron</a:t>
              </a:r>
              <a:endParaRPr lang="de-DE"/>
            </a:p>
          </p:txBody>
        </p:sp>
        <p:sp>
          <p:nvSpPr>
            <p:cNvPr id="296" name="Rectangle 43"/>
            <p:cNvSpPr>
              <a:spLocks noChangeArrowheads="1"/>
            </p:cNvSpPr>
            <p:nvPr/>
          </p:nvSpPr>
          <p:spPr bwMode="auto">
            <a:xfrm>
              <a:off x="4598989" y="4289426"/>
              <a:ext cx="282575"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Siemens</a:t>
              </a:r>
              <a:endParaRPr lang="de-DE"/>
            </a:p>
          </p:txBody>
        </p:sp>
        <p:sp>
          <p:nvSpPr>
            <p:cNvPr id="297" name="Rectangle 44"/>
            <p:cNvSpPr>
              <a:spLocks noChangeArrowheads="1"/>
            </p:cNvSpPr>
            <p:nvPr/>
          </p:nvSpPr>
          <p:spPr bwMode="auto">
            <a:xfrm>
              <a:off x="4648201" y="4364038"/>
              <a:ext cx="309563"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St. Martin</a:t>
              </a:r>
              <a:endParaRPr lang="de-DE"/>
            </a:p>
          </p:txBody>
        </p:sp>
        <p:sp>
          <p:nvSpPr>
            <p:cNvPr id="298" name="Rectangle 45"/>
            <p:cNvSpPr>
              <a:spLocks noChangeArrowheads="1"/>
            </p:cNvSpPr>
            <p:nvPr/>
          </p:nvSpPr>
          <p:spPr bwMode="auto">
            <a:xfrm>
              <a:off x="5095876" y="4265613"/>
              <a:ext cx="254000"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Rosegg</a:t>
              </a:r>
              <a:endParaRPr lang="de-DE"/>
            </a:p>
          </p:txBody>
        </p:sp>
        <p:sp>
          <p:nvSpPr>
            <p:cNvPr id="299" name="Rectangle 46"/>
            <p:cNvSpPr>
              <a:spLocks noChangeArrowheads="1"/>
            </p:cNvSpPr>
            <p:nvPr/>
          </p:nvSpPr>
          <p:spPr bwMode="auto">
            <a:xfrm>
              <a:off x="4022726" y="3976688"/>
              <a:ext cx="319088"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Gummern</a:t>
              </a:r>
              <a:endParaRPr lang="de-DE"/>
            </a:p>
          </p:txBody>
        </p:sp>
        <p:sp>
          <p:nvSpPr>
            <p:cNvPr id="300" name="Rectangle 47"/>
            <p:cNvSpPr>
              <a:spLocks noChangeArrowheads="1"/>
            </p:cNvSpPr>
            <p:nvPr/>
          </p:nvSpPr>
          <p:spPr bwMode="auto">
            <a:xfrm>
              <a:off x="4273551" y="4071938"/>
              <a:ext cx="287338"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Seebach</a:t>
              </a:r>
              <a:endParaRPr lang="de-DE"/>
            </a:p>
          </p:txBody>
        </p:sp>
        <p:sp>
          <p:nvSpPr>
            <p:cNvPr id="301" name="Rectangle 48"/>
            <p:cNvSpPr>
              <a:spLocks noChangeArrowheads="1"/>
            </p:cNvSpPr>
            <p:nvPr/>
          </p:nvSpPr>
          <p:spPr bwMode="auto">
            <a:xfrm>
              <a:off x="4157664" y="4176713"/>
              <a:ext cx="311150"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Warmbad</a:t>
              </a:r>
              <a:endParaRPr lang="de-DE"/>
            </a:p>
          </p:txBody>
        </p:sp>
        <p:sp>
          <p:nvSpPr>
            <p:cNvPr id="302" name="Rectangle 49"/>
            <p:cNvSpPr>
              <a:spLocks noChangeArrowheads="1"/>
            </p:cNvSpPr>
            <p:nvPr/>
          </p:nvSpPr>
          <p:spPr bwMode="auto">
            <a:xfrm>
              <a:off x="3927476" y="4298951"/>
              <a:ext cx="212725"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Gailitz</a:t>
              </a:r>
              <a:endParaRPr lang="de-DE"/>
            </a:p>
          </p:txBody>
        </p:sp>
        <p:sp>
          <p:nvSpPr>
            <p:cNvPr id="303" name="Rectangle 50"/>
            <p:cNvSpPr>
              <a:spLocks noChangeArrowheads="1"/>
            </p:cNvSpPr>
            <p:nvPr/>
          </p:nvSpPr>
          <p:spPr bwMode="auto">
            <a:xfrm>
              <a:off x="2703514" y="3946526"/>
              <a:ext cx="319088"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Tröpolach</a:t>
              </a:r>
              <a:endParaRPr lang="de-DE"/>
            </a:p>
          </p:txBody>
        </p:sp>
        <p:sp>
          <p:nvSpPr>
            <p:cNvPr id="304" name="Rectangle 51"/>
            <p:cNvSpPr>
              <a:spLocks noChangeArrowheads="1"/>
            </p:cNvSpPr>
            <p:nvPr/>
          </p:nvSpPr>
          <p:spPr bwMode="auto">
            <a:xfrm>
              <a:off x="2251076" y="3287713"/>
              <a:ext cx="282575"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Steinfeld</a:t>
              </a:r>
              <a:endParaRPr lang="de-DE"/>
            </a:p>
          </p:txBody>
        </p:sp>
        <p:sp>
          <p:nvSpPr>
            <p:cNvPr id="305" name="Rectangle 52"/>
            <p:cNvSpPr>
              <a:spLocks noChangeArrowheads="1"/>
            </p:cNvSpPr>
            <p:nvPr/>
          </p:nvSpPr>
          <p:spPr bwMode="auto">
            <a:xfrm>
              <a:off x="3021014" y="4000501"/>
              <a:ext cx="319088"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Hermagor</a:t>
              </a:r>
              <a:endParaRPr lang="de-DE"/>
            </a:p>
          </p:txBody>
        </p:sp>
        <p:sp>
          <p:nvSpPr>
            <p:cNvPr id="306" name="Rectangle 53"/>
            <p:cNvSpPr>
              <a:spLocks noChangeArrowheads="1"/>
            </p:cNvSpPr>
            <p:nvPr/>
          </p:nvSpPr>
          <p:spPr bwMode="auto">
            <a:xfrm>
              <a:off x="3459164" y="4125913"/>
              <a:ext cx="354013"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Vorderberg</a:t>
              </a:r>
              <a:endParaRPr lang="de-DE"/>
            </a:p>
          </p:txBody>
        </p:sp>
        <p:sp>
          <p:nvSpPr>
            <p:cNvPr id="307" name="Rectangle 54"/>
            <p:cNvSpPr>
              <a:spLocks noChangeArrowheads="1"/>
            </p:cNvSpPr>
            <p:nvPr/>
          </p:nvSpPr>
          <p:spPr bwMode="auto">
            <a:xfrm>
              <a:off x="4143376" y="4279901"/>
              <a:ext cx="230188"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Fürnitz</a:t>
              </a:r>
              <a:endParaRPr lang="de-DE"/>
            </a:p>
          </p:txBody>
        </p:sp>
        <p:sp>
          <p:nvSpPr>
            <p:cNvPr id="308" name="Rectangle 55"/>
            <p:cNvSpPr>
              <a:spLocks noChangeArrowheads="1"/>
            </p:cNvSpPr>
            <p:nvPr/>
          </p:nvSpPr>
          <p:spPr bwMode="auto">
            <a:xfrm>
              <a:off x="5189539" y="3497263"/>
              <a:ext cx="365125"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Feldkirchen</a:t>
              </a:r>
              <a:endParaRPr lang="de-DE"/>
            </a:p>
          </p:txBody>
        </p:sp>
        <p:sp>
          <p:nvSpPr>
            <p:cNvPr id="309" name="Rectangle 56"/>
            <p:cNvSpPr>
              <a:spLocks noChangeArrowheads="1"/>
            </p:cNvSpPr>
            <p:nvPr/>
          </p:nvSpPr>
          <p:spPr bwMode="auto">
            <a:xfrm>
              <a:off x="5967414" y="2916238"/>
              <a:ext cx="173038"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Gurk</a:t>
              </a:r>
              <a:endParaRPr lang="de-DE"/>
            </a:p>
          </p:txBody>
        </p:sp>
        <p:sp>
          <p:nvSpPr>
            <p:cNvPr id="310" name="Rectangle 57"/>
            <p:cNvSpPr>
              <a:spLocks noChangeArrowheads="1"/>
            </p:cNvSpPr>
            <p:nvPr/>
          </p:nvSpPr>
          <p:spPr bwMode="auto">
            <a:xfrm>
              <a:off x="6454776" y="2771776"/>
              <a:ext cx="282575"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Treibach</a:t>
              </a:r>
              <a:endParaRPr lang="de-DE"/>
            </a:p>
          </p:txBody>
        </p:sp>
        <p:sp>
          <p:nvSpPr>
            <p:cNvPr id="311" name="Rectangle 58"/>
            <p:cNvSpPr>
              <a:spLocks noChangeArrowheads="1"/>
            </p:cNvSpPr>
            <p:nvPr/>
          </p:nvSpPr>
          <p:spPr bwMode="auto">
            <a:xfrm>
              <a:off x="6965951" y="2976563"/>
              <a:ext cx="361950"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Wietersdorf</a:t>
              </a:r>
              <a:endParaRPr lang="de-DE"/>
            </a:p>
          </p:txBody>
        </p:sp>
        <p:sp>
          <p:nvSpPr>
            <p:cNvPr id="312" name="Rectangle 59"/>
            <p:cNvSpPr>
              <a:spLocks noChangeArrowheads="1"/>
            </p:cNvSpPr>
            <p:nvPr/>
          </p:nvSpPr>
          <p:spPr bwMode="auto">
            <a:xfrm>
              <a:off x="6864351" y="3449638"/>
              <a:ext cx="212725"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Brückl</a:t>
              </a:r>
              <a:endParaRPr lang="de-DE"/>
            </a:p>
          </p:txBody>
        </p:sp>
        <p:sp>
          <p:nvSpPr>
            <p:cNvPr id="313" name="Rectangle 60"/>
            <p:cNvSpPr>
              <a:spLocks noChangeArrowheads="1"/>
            </p:cNvSpPr>
            <p:nvPr/>
          </p:nvSpPr>
          <p:spPr bwMode="auto">
            <a:xfrm>
              <a:off x="6745289" y="3790951"/>
              <a:ext cx="376238"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Völkermarkt</a:t>
              </a:r>
              <a:endParaRPr lang="de-DE"/>
            </a:p>
          </p:txBody>
        </p:sp>
        <p:sp>
          <p:nvSpPr>
            <p:cNvPr id="314" name="Rectangle 61"/>
            <p:cNvSpPr>
              <a:spLocks noChangeArrowheads="1"/>
            </p:cNvSpPr>
            <p:nvPr/>
          </p:nvSpPr>
          <p:spPr bwMode="auto">
            <a:xfrm>
              <a:off x="6483351" y="3856038"/>
              <a:ext cx="350838"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Lassendorf</a:t>
              </a:r>
              <a:endParaRPr lang="de-DE"/>
            </a:p>
          </p:txBody>
        </p:sp>
        <p:sp>
          <p:nvSpPr>
            <p:cNvPr id="315" name="Rectangle 62"/>
            <p:cNvSpPr>
              <a:spLocks noChangeArrowheads="1"/>
            </p:cNvSpPr>
            <p:nvPr/>
          </p:nvSpPr>
          <p:spPr bwMode="auto">
            <a:xfrm>
              <a:off x="7402514" y="3835401"/>
              <a:ext cx="376238"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Obersielach</a:t>
              </a:r>
              <a:endParaRPr lang="de-DE"/>
            </a:p>
          </p:txBody>
        </p:sp>
        <p:sp>
          <p:nvSpPr>
            <p:cNvPr id="316" name="Rectangle 63"/>
            <p:cNvSpPr>
              <a:spLocks noChangeArrowheads="1"/>
            </p:cNvSpPr>
            <p:nvPr/>
          </p:nvSpPr>
          <p:spPr bwMode="auto">
            <a:xfrm>
              <a:off x="7221539" y="4110038"/>
              <a:ext cx="211138"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Edling</a:t>
              </a:r>
              <a:endParaRPr lang="de-DE"/>
            </a:p>
          </p:txBody>
        </p:sp>
        <p:sp>
          <p:nvSpPr>
            <p:cNvPr id="317" name="Rectangle 64"/>
            <p:cNvSpPr>
              <a:spLocks noChangeArrowheads="1"/>
            </p:cNvSpPr>
            <p:nvPr/>
          </p:nvSpPr>
          <p:spPr bwMode="auto">
            <a:xfrm>
              <a:off x="7583489" y="4117976"/>
              <a:ext cx="268288"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Bleiburg</a:t>
              </a:r>
              <a:endParaRPr lang="de-DE"/>
            </a:p>
          </p:txBody>
        </p:sp>
        <p:sp>
          <p:nvSpPr>
            <p:cNvPr id="318" name="Rectangle 65"/>
            <p:cNvSpPr>
              <a:spLocks noChangeArrowheads="1"/>
            </p:cNvSpPr>
            <p:nvPr/>
          </p:nvSpPr>
          <p:spPr bwMode="auto">
            <a:xfrm>
              <a:off x="7769226" y="3973513"/>
              <a:ext cx="361950"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Schwabeck</a:t>
              </a:r>
              <a:endParaRPr lang="de-DE"/>
            </a:p>
          </p:txBody>
        </p:sp>
        <p:sp>
          <p:nvSpPr>
            <p:cNvPr id="319" name="Rectangle 66"/>
            <p:cNvSpPr>
              <a:spLocks noChangeArrowheads="1"/>
            </p:cNvSpPr>
            <p:nvPr/>
          </p:nvSpPr>
          <p:spPr bwMode="auto">
            <a:xfrm>
              <a:off x="7848601" y="4043363"/>
              <a:ext cx="333375"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Lavamünd</a:t>
              </a:r>
              <a:endParaRPr lang="de-DE"/>
            </a:p>
          </p:txBody>
        </p:sp>
        <p:sp>
          <p:nvSpPr>
            <p:cNvPr id="320" name="Rectangle 67"/>
            <p:cNvSpPr>
              <a:spLocks noChangeArrowheads="1"/>
            </p:cNvSpPr>
            <p:nvPr/>
          </p:nvSpPr>
          <p:spPr bwMode="auto">
            <a:xfrm>
              <a:off x="8340726" y="3932238"/>
              <a:ext cx="254000"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Koralpe</a:t>
              </a:r>
              <a:endParaRPr lang="de-DE"/>
            </a:p>
          </p:txBody>
        </p:sp>
        <p:sp>
          <p:nvSpPr>
            <p:cNvPr id="321" name="Rectangle 68"/>
            <p:cNvSpPr>
              <a:spLocks noChangeArrowheads="1"/>
            </p:cNvSpPr>
            <p:nvPr/>
          </p:nvSpPr>
          <p:spPr bwMode="auto">
            <a:xfrm>
              <a:off x="8101014" y="3700463"/>
              <a:ext cx="293688"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Ettendorf</a:t>
              </a:r>
              <a:endParaRPr lang="de-DE"/>
            </a:p>
          </p:txBody>
        </p:sp>
        <p:sp>
          <p:nvSpPr>
            <p:cNvPr id="322" name="Rectangle 69"/>
            <p:cNvSpPr>
              <a:spLocks noChangeArrowheads="1"/>
            </p:cNvSpPr>
            <p:nvPr/>
          </p:nvSpPr>
          <p:spPr bwMode="auto">
            <a:xfrm>
              <a:off x="7896226" y="3311526"/>
              <a:ext cx="301625"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St. Andrä</a:t>
              </a:r>
              <a:endParaRPr lang="de-DE"/>
            </a:p>
          </p:txBody>
        </p:sp>
        <p:sp>
          <p:nvSpPr>
            <p:cNvPr id="323" name="Rectangle 70"/>
            <p:cNvSpPr>
              <a:spLocks noChangeArrowheads="1"/>
            </p:cNvSpPr>
            <p:nvPr/>
          </p:nvSpPr>
          <p:spPr bwMode="auto">
            <a:xfrm>
              <a:off x="7097714" y="2386013"/>
              <a:ext cx="400050"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St. Leonhard</a:t>
              </a:r>
              <a:endParaRPr lang="de-DE"/>
            </a:p>
          </p:txBody>
        </p:sp>
        <p:sp>
          <p:nvSpPr>
            <p:cNvPr id="324" name="Rectangle 71"/>
            <p:cNvSpPr>
              <a:spLocks noChangeArrowheads="1"/>
            </p:cNvSpPr>
            <p:nvPr/>
          </p:nvSpPr>
          <p:spPr bwMode="auto">
            <a:xfrm>
              <a:off x="5949951" y="3770313"/>
              <a:ext cx="173038"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Nord</a:t>
              </a:r>
              <a:endParaRPr lang="de-DE"/>
            </a:p>
          </p:txBody>
        </p:sp>
        <p:sp>
          <p:nvSpPr>
            <p:cNvPr id="325" name="Rectangle 72"/>
            <p:cNvSpPr>
              <a:spLocks noChangeArrowheads="1"/>
            </p:cNvSpPr>
            <p:nvPr/>
          </p:nvSpPr>
          <p:spPr bwMode="auto">
            <a:xfrm>
              <a:off x="6270626" y="3856038"/>
              <a:ext cx="134938"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Ost</a:t>
              </a:r>
              <a:endParaRPr lang="de-DE"/>
            </a:p>
          </p:txBody>
        </p:sp>
        <p:sp>
          <p:nvSpPr>
            <p:cNvPr id="326" name="Rectangle 73"/>
            <p:cNvSpPr>
              <a:spLocks noChangeArrowheads="1"/>
            </p:cNvSpPr>
            <p:nvPr/>
          </p:nvSpPr>
          <p:spPr bwMode="auto">
            <a:xfrm>
              <a:off x="5646739" y="4135438"/>
              <a:ext cx="180975"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West</a:t>
              </a:r>
              <a:endParaRPr lang="de-DE"/>
            </a:p>
          </p:txBody>
        </p:sp>
        <p:sp>
          <p:nvSpPr>
            <p:cNvPr id="327" name="Rectangle 74"/>
            <p:cNvSpPr>
              <a:spLocks noChangeArrowheads="1"/>
            </p:cNvSpPr>
            <p:nvPr/>
          </p:nvSpPr>
          <p:spPr bwMode="auto">
            <a:xfrm>
              <a:off x="5538789" y="4635501"/>
              <a:ext cx="258763"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Feistritz</a:t>
              </a:r>
              <a:endParaRPr lang="de-DE"/>
            </a:p>
          </p:txBody>
        </p:sp>
        <p:sp>
          <p:nvSpPr>
            <p:cNvPr id="328" name="Rectangle 75"/>
            <p:cNvSpPr>
              <a:spLocks noChangeArrowheads="1"/>
            </p:cNvSpPr>
            <p:nvPr/>
          </p:nvSpPr>
          <p:spPr bwMode="auto">
            <a:xfrm>
              <a:off x="5818189" y="4557713"/>
              <a:ext cx="247650"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Ferlach</a:t>
              </a:r>
              <a:endParaRPr lang="de-DE"/>
            </a:p>
          </p:txBody>
        </p:sp>
        <p:sp>
          <p:nvSpPr>
            <p:cNvPr id="329" name="Rectangle 76"/>
            <p:cNvSpPr>
              <a:spLocks noChangeArrowheads="1"/>
            </p:cNvSpPr>
            <p:nvPr/>
          </p:nvSpPr>
          <p:spPr bwMode="auto">
            <a:xfrm>
              <a:off x="6176964" y="4551363"/>
              <a:ext cx="458788"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St. Margareten</a:t>
              </a:r>
              <a:endParaRPr lang="de-DE"/>
            </a:p>
          </p:txBody>
        </p:sp>
        <p:sp>
          <p:nvSpPr>
            <p:cNvPr id="330" name="Rectangle 77"/>
            <p:cNvSpPr>
              <a:spLocks noChangeArrowheads="1"/>
            </p:cNvSpPr>
            <p:nvPr/>
          </p:nvSpPr>
          <p:spPr bwMode="auto">
            <a:xfrm>
              <a:off x="6465889" y="4449763"/>
              <a:ext cx="376238"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Annabrücke</a:t>
              </a:r>
              <a:endParaRPr lang="de-DE"/>
            </a:p>
          </p:txBody>
        </p:sp>
        <p:sp>
          <p:nvSpPr>
            <p:cNvPr id="331" name="Rectangle 78"/>
            <p:cNvSpPr>
              <a:spLocks noChangeArrowheads="1"/>
            </p:cNvSpPr>
            <p:nvPr/>
          </p:nvSpPr>
          <p:spPr bwMode="auto">
            <a:xfrm>
              <a:off x="6740526" y="4356101"/>
              <a:ext cx="282575"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Freibach</a:t>
              </a:r>
              <a:endParaRPr lang="de-DE"/>
            </a:p>
          </p:txBody>
        </p:sp>
        <p:sp>
          <p:nvSpPr>
            <p:cNvPr id="332" name="Rectangle 79"/>
            <p:cNvSpPr>
              <a:spLocks noChangeArrowheads="1"/>
            </p:cNvSpPr>
            <p:nvPr/>
          </p:nvSpPr>
          <p:spPr bwMode="auto">
            <a:xfrm>
              <a:off x="5913439" y="3386138"/>
              <a:ext cx="395288"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St. Veit/Glan</a:t>
              </a:r>
              <a:endParaRPr lang="de-DE"/>
            </a:p>
          </p:txBody>
        </p:sp>
        <p:sp>
          <p:nvSpPr>
            <p:cNvPr id="333" name="Rectangle 80"/>
            <p:cNvSpPr>
              <a:spLocks noChangeArrowheads="1"/>
            </p:cNvSpPr>
            <p:nvPr/>
          </p:nvSpPr>
          <p:spPr bwMode="auto">
            <a:xfrm>
              <a:off x="5378451" y="4073526"/>
              <a:ext cx="284163"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Forstsee</a:t>
              </a:r>
              <a:endParaRPr lang="de-DE"/>
            </a:p>
          </p:txBody>
        </p:sp>
        <p:sp>
          <p:nvSpPr>
            <p:cNvPr id="334" name="Rectangle 81"/>
            <p:cNvSpPr>
              <a:spLocks noChangeArrowheads="1"/>
            </p:cNvSpPr>
            <p:nvPr/>
          </p:nvSpPr>
          <p:spPr bwMode="auto">
            <a:xfrm>
              <a:off x="1654176" y="3597276"/>
              <a:ext cx="431800"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Oberdrauburg</a:t>
              </a:r>
              <a:endParaRPr lang="de-DE"/>
            </a:p>
          </p:txBody>
        </p:sp>
        <p:sp>
          <p:nvSpPr>
            <p:cNvPr id="335" name="Rectangle 82"/>
            <p:cNvSpPr>
              <a:spLocks noChangeArrowheads="1"/>
            </p:cNvSpPr>
            <p:nvPr/>
          </p:nvSpPr>
          <p:spPr bwMode="auto">
            <a:xfrm>
              <a:off x="782639" y="3265488"/>
              <a:ext cx="187325"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Lienz</a:t>
              </a:r>
              <a:endParaRPr lang="de-DE"/>
            </a:p>
          </p:txBody>
        </p:sp>
        <p:sp>
          <p:nvSpPr>
            <p:cNvPr id="336" name="Rectangle 83"/>
            <p:cNvSpPr>
              <a:spLocks noChangeArrowheads="1"/>
            </p:cNvSpPr>
            <p:nvPr/>
          </p:nvSpPr>
          <p:spPr bwMode="auto">
            <a:xfrm>
              <a:off x="1884364" y="3814763"/>
              <a:ext cx="322263"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Würmlach</a:t>
              </a:r>
              <a:endParaRPr lang="de-DE"/>
            </a:p>
          </p:txBody>
        </p:sp>
        <p:sp>
          <p:nvSpPr>
            <p:cNvPr id="337" name="Freeform 84"/>
            <p:cNvSpPr>
              <a:spLocks noEditPoints="1"/>
            </p:cNvSpPr>
            <p:nvPr/>
          </p:nvSpPr>
          <p:spPr bwMode="auto">
            <a:xfrm>
              <a:off x="1822451" y="2406651"/>
              <a:ext cx="227013" cy="219075"/>
            </a:xfrm>
            <a:custGeom>
              <a:avLst/>
              <a:gdLst>
                <a:gd name="T0" fmla="*/ 32732 w 430"/>
                <a:gd name="T1" fmla="*/ 0 h 415"/>
                <a:gd name="T2" fmla="*/ 73383 w 430"/>
                <a:gd name="T3" fmla="*/ 100827 h 415"/>
                <a:gd name="T4" fmla="*/ 41179 w 430"/>
                <a:gd name="T5" fmla="*/ 114025 h 415"/>
                <a:gd name="T6" fmla="*/ 0 w 430"/>
                <a:gd name="T7" fmla="*/ 13725 h 415"/>
                <a:gd name="T8" fmla="*/ 32732 w 430"/>
                <a:gd name="T9" fmla="*/ 0 h 415"/>
                <a:gd name="T10" fmla="*/ 48570 w 430"/>
                <a:gd name="T11" fmla="*/ 122471 h 415"/>
                <a:gd name="T12" fmla="*/ 43291 w 430"/>
                <a:gd name="T13" fmla="*/ 119831 h 415"/>
                <a:gd name="T14" fmla="*/ 41179 w 430"/>
                <a:gd name="T15" fmla="*/ 114025 h 415"/>
                <a:gd name="T16" fmla="*/ 57545 w 430"/>
                <a:gd name="T17" fmla="*/ 107162 h 415"/>
                <a:gd name="T18" fmla="*/ 48570 w 430"/>
                <a:gd name="T19" fmla="*/ 122471 h 415"/>
                <a:gd name="T20" fmla="*/ 66520 w 430"/>
                <a:gd name="T21" fmla="*/ 92381 h 415"/>
                <a:gd name="T22" fmla="*/ 227013 w 430"/>
                <a:gd name="T23" fmla="*/ 188985 h 415"/>
                <a:gd name="T24" fmla="*/ 209063 w 430"/>
                <a:gd name="T25" fmla="*/ 219075 h 415"/>
                <a:gd name="T26" fmla="*/ 48570 w 430"/>
                <a:gd name="T27" fmla="*/ 122471 h 415"/>
                <a:gd name="T28" fmla="*/ 66520 w 430"/>
                <a:gd name="T29" fmla="*/ 92381 h 4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30"/>
                <a:gd name="T46" fmla="*/ 0 h 415"/>
                <a:gd name="T47" fmla="*/ 430 w 430"/>
                <a:gd name="T48" fmla="*/ 415 h 41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30" h="415">
                  <a:moveTo>
                    <a:pt x="62" y="0"/>
                  </a:moveTo>
                  <a:lnTo>
                    <a:pt x="139" y="191"/>
                  </a:lnTo>
                  <a:lnTo>
                    <a:pt x="78" y="216"/>
                  </a:lnTo>
                  <a:lnTo>
                    <a:pt x="0" y="26"/>
                  </a:lnTo>
                  <a:lnTo>
                    <a:pt x="62" y="0"/>
                  </a:lnTo>
                  <a:close/>
                  <a:moveTo>
                    <a:pt x="92" y="232"/>
                  </a:moveTo>
                  <a:lnTo>
                    <a:pt x="82" y="227"/>
                  </a:lnTo>
                  <a:lnTo>
                    <a:pt x="78" y="216"/>
                  </a:lnTo>
                  <a:lnTo>
                    <a:pt x="109" y="203"/>
                  </a:lnTo>
                  <a:lnTo>
                    <a:pt x="92" y="232"/>
                  </a:lnTo>
                  <a:close/>
                  <a:moveTo>
                    <a:pt x="126" y="175"/>
                  </a:moveTo>
                  <a:lnTo>
                    <a:pt x="430" y="358"/>
                  </a:lnTo>
                  <a:lnTo>
                    <a:pt x="396" y="415"/>
                  </a:lnTo>
                  <a:lnTo>
                    <a:pt x="92" y="232"/>
                  </a:lnTo>
                  <a:lnTo>
                    <a:pt x="126" y="175"/>
                  </a:lnTo>
                  <a:close/>
                </a:path>
              </a:pathLst>
            </a:custGeom>
            <a:solidFill>
              <a:srgbClr val="2A2A29"/>
            </a:solidFill>
            <a:ln w="9525">
              <a:noFill/>
              <a:round/>
              <a:headEnd/>
              <a:tailEnd/>
            </a:ln>
          </p:spPr>
          <p:txBody>
            <a:bodyPr/>
            <a:lstStyle/>
            <a:p>
              <a:endParaRPr lang="de-DE"/>
            </a:p>
          </p:txBody>
        </p:sp>
        <p:sp>
          <p:nvSpPr>
            <p:cNvPr id="338" name="Freeform 85"/>
            <p:cNvSpPr>
              <a:spLocks noEditPoints="1"/>
            </p:cNvSpPr>
            <p:nvPr/>
          </p:nvSpPr>
          <p:spPr bwMode="auto">
            <a:xfrm>
              <a:off x="1830389" y="2409826"/>
              <a:ext cx="214313" cy="207963"/>
            </a:xfrm>
            <a:custGeom>
              <a:avLst/>
              <a:gdLst>
                <a:gd name="T0" fmla="*/ 16892 w 406"/>
                <a:gd name="T1" fmla="*/ 0 h 395"/>
                <a:gd name="T2" fmla="*/ 58065 w 406"/>
                <a:gd name="T3" fmla="*/ 100559 h 395"/>
                <a:gd name="T4" fmla="*/ 41173 w 406"/>
                <a:gd name="T5" fmla="*/ 107404 h 395"/>
                <a:gd name="T6" fmla="*/ 0 w 406"/>
                <a:gd name="T7" fmla="*/ 6844 h 395"/>
                <a:gd name="T8" fmla="*/ 16892 w 406"/>
                <a:gd name="T9" fmla="*/ 0 h 395"/>
                <a:gd name="T10" fmla="*/ 44868 w 406"/>
                <a:gd name="T11" fmla="*/ 111616 h 395"/>
                <a:gd name="T12" fmla="*/ 42229 w 406"/>
                <a:gd name="T13" fmla="*/ 110036 h 395"/>
                <a:gd name="T14" fmla="*/ 41173 w 406"/>
                <a:gd name="T15" fmla="*/ 107404 h 395"/>
                <a:gd name="T16" fmla="*/ 49619 w 406"/>
                <a:gd name="T17" fmla="*/ 103718 h 395"/>
                <a:gd name="T18" fmla="*/ 44868 w 406"/>
                <a:gd name="T19" fmla="*/ 111616 h 395"/>
                <a:gd name="T20" fmla="*/ 53842 w 406"/>
                <a:gd name="T21" fmla="*/ 95821 h 395"/>
                <a:gd name="T22" fmla="*/ 214313 w 406"/>
                <a:gd name="T23" fmla="*/ 192168 h 395"/>
                <a:gd name="T24" fmla="*/ 205339 w 406"/>
                <a:gd name="T25" fmla="*/ 207963 h 395"/>
                <a:gd name="T26" fmla="*/ 44868 w 406"/>
                <a:gd name="T27" fmla="*/ 111616 h 395"/>
                <a:gd name="T28" fmla="*/ 53842 w 406"/>
                <a:gd name="T29" fmla="*/ 95821 h 39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06"/>
                <a:gd name="T46" fmla="*/ 0 h 395"/>
                <a:gd name="T47" fmla="*/ 406 w 406"/>
                <a:gd name="T48" fmla="*/ 395 h 39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06" h="395">
                  <a:moveTo>
                    <a:pt x="32" y="0"/>
                  </a:moveTo>
                  <a:lnTo>
                    <a:pt x="110" y="191"/>
                  </a:lnTo>
                  <a:lnTo>
                    <a:pt x="78" y="204"/>
                  </a:lnTo>
                  <a:lnTo>
                    <a:pt x="0" y="13"/>
                  </a:lnTo>
                  <a:lnTo>
                    <a:pt x="32" y="0"/>
                  </a:lnTo>
                  <a:close/>
                  <a:moveTo>
                    <a:pt x="85" y="212"/>
                  </a:moveTo>
                  <a:lnTo>
                    <a:pt x="80" y="209"/>
                  </a:lnTo>
                  <a:lnTo>
                    <a:pt x="78" y="204"/>
                  </a:lnTo>
                  <a:lnTo>
                    <a:pt x="94" y="197"/>
                  </a:lnTo>
                  <a:lnTo>
                    <a:pt x="85" y="212"/>
                  </a:lnTo>
                  <a:close/>
                  <a:moveTo>
                    <a:pt x="102" y="182"/>
                  </a:moveTo>
                  <a:lnTo>
                    <a:pt x="406" y="365"/>
                  </a:lnTo>
                  <a:lnTo>
                    <a:pt x="389" y="395"/>
                  </a:lnTo>
                  <a:lnTo>
                    <a:pt x="85" y="212"/>
                  </a:lnTo>
                  <a:lnTo>
                    <a:pt x="102" y="182"/>
                  </a:lnTo>
                  <a:close/>
                </a:path>
              </a:pathLst>
            </a:custGeom>
            <a:solidFill>
              <a:schemeClr val="bg1"/>
            </a:solidFill>
            <a:ln w="9525">
              <a:noFill/>
              <a:round/>
              <a:headEnd/>
              <a:tailEnd/>
            </a:ln>
          </p:spPr>
          <p:txBody>
            <a:bodyPr/>
            <a:lstStyle/>
            <a:p>
              <a:endParaRPr lang="de-DE"/>
            </a:p>
          </p:txBody>
        </p:sp>
        <p:sp>
          <p:nvSpPr>
            <p:cNvPr id="339" name="Freeform 86"/>
            <p:cNvSpPr>
              <a:spLocks/>
            </p:cNvSpPr>
            <p:nvPr/>
          </p:nvSpPr>
          <p:spPr bwMode="auto">
            <a:xfrm>
              <a:off x="1809751" y="2371726"/>
              <a:ext cx="73025" cy="71438"/>
            </a:xfrm>
            <a:custGeom>
              <a:avLst/>
              <a:gdLst>
                <a:gd name="T0" fmla="*/ 40271 w 136"/>
                <a:gd name="T1" fmla="*/ 0 h 136"/>
                <a:gd name="T2" fmla="*/ 47251 w 136"/>
                <a:gd name="T3" fmla="*/ 1576 h 136"/>
                <a:gd name="T4" fmla="*/ 54232 w 136"/>
                <a:gd name="T5" fmla="*/ 4728 h 136"/>
                <a:gd name="T6" fmla="*/ 59601 w 136"/>
                <a:gd name="T7" fmla="*/ 8404 h 136"/>
                <a:gd name="T8" fmla="*/ 64434 w 136"/>
                <a:gd name="T9" fmla="*/ 13132 h 136"/>
                <a:gd name="T10" fmla="*/ 68192 w 136"/>
                <a:gd name="T11" fmla="*/ 18385 h 136"/>
                <a:gd name="T12" fmla="*/ 71414 w 136"/>
                <a:gd name="T13" fmla="*/ 25213 h 136"/>
                <a:gd name="T14" fmla="*/ 73025 w 136"/>
                <a:gd name="T15" fmla="*/ 32042 h 136"/>
                <a:gd name="T16" fmla="*/ 73025 w 136"/>
                <a:gd name="T17" fmla="*/ 39921 h 136"/>
                <a:gd name="T18" fmla="*/ 71414 w 136"/>
                <a:gd name="T19" fmla="*/ 46225 h 136"/>
                <a:gd name="T20" fmla="*/ 68192 w 136"/>
                <a:gd name="T21" fmla="*/ 53053 h 136"/>
                <a:gd name="T22" fmla="*/ 64434 w 136"/>
                <a:gd name="T23" fmla="*/ 58831 h 136"/>
                <a:gd name="T24" fmla="*/ 59601 w 136"/>
                <a:gd name="T25" fmla="*/ 63559 h 136"/>
                <a:gd name="T26" fmla="*/ 54232 w 136"/>
                <a:gd name="T27" fmla="*/ 67236 h 136"/>
                <a:gd name="T28" fmla="*/ 47251 w 136"/>
                <a:gd name="T29" fmla="*/ 69862 h 136"/>
                <a:gd name="T30" fmla="*/ 40271 w 136"/>
                <a:gd name="T31" fmla="*/ 71438 h 136"/>
                <a:gd name="T32" fmla="*/ 32217 w 136"/>
                <a:gd name="T33" fmla="*/ 71438 h 136"/>
                <a:gd name="T34" fmla="*/ 25774 w 136"/>
                <a:gd name="T35" fmla="*/ 69862 h 136"/>
                <a:gd name="T36" fmla="*/ 18793 w 136"/>
                <a:gd name="T37" fmla="*/ 67236 h 136"/>
                <a:gd name="T38" fmla="*/ 12887 w 136"/>
                <a:gd name="T39" fmla="*/ 63559 h 136"/>
                <a:gd name="T40" fmla="*/ 8054 w 136"/>
                <a:gd name="T41" fmla="*/ 58831 h 136"/>
                <a:gd name="T42" fmla="*/ 4296 w 136"/>
                <a:gd name="T43" fmla="*/ 53053 h 136"/>
                <a:gd name="T44" fmla="*/ 1611 w 136"/>
                <a:gd name="T45" fmla="*/ 46225 h 136"/>
                <a:gd name="T46" fmla="*/ 0 w 136"/>
                <a:gd name="T47" fmla="*/ 39921 h 136"/>
                <a:gd name="T48" fmla="*/ 0 w 136"/>
                <a:gd name="T49" fmla="*/ 32042 h 136"/>
                <a:gd name="T50" fmla="*/ 1611 w 136"/>
                <a:gd name="T51" fmla="*/ 25213 h 136"/>
                <a:gd name="T52" fmla="*/ 4296 w 136"/>
                <a:gd name="T53" fmla="*/ 18385 h 136"/>
                <a:gd name="T54" fmla="*/ 8054 w 136"/>
                <a:gd name="T55" fmla="*/ 13132 h 136"/>
                <a:gd name="T56" fmla="*/ 12887 w 136"/>
                <a:gd name="T57" fmla="*/ 8404 h 136"/>
                <a:gd name="T58" fmla="*/ 18793 w 136"/>
                <a:gd name="T59" fmla="*/ 4728 h 136"/>
                <a:gd name="T60" fmla="*/ 25774 w 136"/>
                <a:gd name="T61" fmla="*/ 1576 h 136"/>
                <a:gd name="T62" fmla="*/ 32217 w 136"/>
                <a:gd name="T63" fmla="*/ 0 h 1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
                <a:gd name="T97" fmla="*/ 0 h 136"/>
                <a:gd name="T98" fmla="*/ 136 w 136"/>
                <a:gd name="T99" fmla="*/ 136 h 1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 h="136">
                  <a:moveTo>
                    <a:pt x="68" y="0"/>
                  </a:moveTo>
                  <a:lnTo>
                    <a:pt x="75" y="0"/>
                  </a:lnTo>
                  <a:lnTo>
                    <a:pt x="82" y="1"/>
                  </a:lnTo>
                  <a:lnTo>
                    <a:pt x="88" y="3"/>
                  </a:lnTo>
                  <a:lnTo>
                    <a:pt x="94" y="5"/>
                  </a:lnTo>
                  <a:lnTo>
                    <a:pt x="101" y="9"/>
                  </a:lnTo>
                  <a:lnTo>
                    <a:pt x="106" y="12"/>
                  </a:lnTo>
                  <a:lnTo>
                    <a:pt x="111" y="16"/>
                  </a:lnTo>
                  <a:lnTo>
                    <a:pt x="116" y="20"/>
                  </a:lnTo>
                  <a:lnTo>
                    <a:pt x="120" y="25"/>
                  </a:lnTo>
                  <a:lnTo>
                    <a:pt x="124" y="30"/>
                  </a:lnTo>
                  <a:lnTo>
                    <a:pt x="127" y="35"/>
                  </a:lnTo>
                  <a:lnTo>
                    <a:pt x="130" y="42"/>
                  </a:lnTo>
                  <a:lnTo>
                    <a:pt x="133" y="48"/>
                  </a:lnTo>
                  <a:lnTo>
                    <a:pt x="135" y="54"/>
                  </a:lnTo>
                  <a:lnTo>
                    <a:pt x="136" y="61"/>
                  </a:lnTo>
                  <a:lnTo>
                    <a:pt x="136" y="68"/>
                  </a:lnTo>
                  <a:lnTo>
                    <a:pt x="136" y="76"/>
                  </a:lnTo>
                  <a:lnTo>
                    <a:pt x="135" y="82"/>
                  </a:lnTo>
                  <a:lnTo>
                    <a:pt x="133" y="88"/>
                  </a:lnTo>
                  <a:lnTo>
                    <a:pt x="130" y="95"/>
                  </a:lnTo>
                  <a:lnTo>
                    <a:pt x="127" y="101"/>
                  </a:lnTo>
                  <a:lnTo>
                    <a:pt x="124" y="107"/>
                  </a:lnTo>
                  <a:lnTo>
                    <a:pt x="120" y="112"/>
                  </a:lnTo>
                  <a:lnTo>
                    <a:pt x="116" y="116"/>
                  </a:lnTo>
                  <a:lnTo>
                    <a:pt x="111" y="121"/>
                  </a:lnTo>
                  <a:lnTo>
                    <a:pt x="106" y="125"/>
                  </a:lnTo>
                  <a:lnTo>
                    <a:pt x="101" y="128"/>
                  </a:lnTo>
                  <a:lnTo>
                    <a:pt x="94" y="131"/>
                  </a:lnTo>
                  <a:lnTo>
                    <a:pt x="88" y="133"/>
                  </a:lnTo>
                  <a:lnTo>
                    <a:pt x="82" y="135"/>
                  </a:lnTo>
                  <a:lnTo>
                    <a:pt x="75" y="136"/>
                  </a:lnTo>
                  <a:lnTo>
                    <a:pt x="68" y="136"/>
                  </a:lnTo>
                  <a:lnTo>
                    <a:pt x="60" y="136"/>
                  </a:lnTo>
                  <a:lnTo>
                    <a:pt x="54" y="135"/>
                  </a:lnTo>
                  <a:lnTo>
                    <a:pt x="48" y="133"/>
                  </a:lnTo>
                  <a:lnTo>
                    <a:pt x="41" y="131"/>
                  </a:lnTo>
                  <a:lnTo>
                    <a:pt x="35" y="128"/>
                  </a:lnTo>
                  <a:lnTo>
                    <a:pt x="29" y="125"/>
                  </a:lnTo>
                  <a:lnTo>
                    <a:pt x="24" y="121"/>
                  </a:lnTo>
                  <a:lnTo>
                    <a:pt x="20" y="116"/>
                  </a:lnTo>
                  <a:lnTo>
                    <a:pt x="15" y="112"/>
                  </a:lnTo>
                  <a:lnTo>
                    <a:pt x="11" y="107"/>
                  </a:lnTo>
                  <a:lnTo>
                    <a:pt x="8" y="101"/>
                  </a:lnTo>
                  <a:lnTo>
                    <a:pt x="5" y="95"/>
                  </a:lnTo>
                  <a:lnTo>
                    <a:pt x="3" y="88"/>
                  </a:lnTo>
                  <a:lnTo>
                    <a:pt x="1" y="82"/>
                  </a:lnTo>
                  <a:lnTo>
                    <a:pt x="0" y="76"/>
                  </a:lnTo>
                  <a:lnTo>
                    <a:pt x="0" y="68"/>
                  </a:lnTo>
                  <a:lnTo>
                    <a:pt x="0" y="61"/>
                  </a:lnTo>
                  <a:lnTo>
                    <a:pt x="1" y="54"/>
                  </a:lnTo>
                  <a:lnTo>
                    <a:pt x="3" y="48"/>
                  </a:lnTo>
                  <a:lnTo>
                    <a:pt x="5" y="42"/>
                  </a:lnTo>
                  <a:lnTo>
                    <a:pt x="8" y="35"/>
                  </a:lnTo>
                  <a:lnTo>
                    <a:pt x="11" y="30"/>
                  </a:lnTo>
                  <a:lnTo>
                    <a:pt x="15" y="25"/>
                  </a:lnTo>
                  <a:lnTo>
                    <a:pt x="20" y="20"/>
                  </a:lnTo>
                  <a:lnTo>
                    <a:pt x="24" y="16"/>
                  </a:lnTo>
                  <a:lnTo>
                    <a:pt x="29" y="12"/>
                  </a:lnTo>
                  <a:lnTo>
                    <a:pt x="35" y="9"/>
                  </a:lnTo>
                  <a:lnTo>
                    <a:pt x="41" y="5"/>
                  </a:lnTo>
                  <a:lnTo>
                    <a:pt x="48" y="3"/>
                  </a:lnTo>
                  <a:lnTo>
                    <a:pt x="54" y="1"/>
                  </a:lnTo>
                  <a:lnTo>
                    <a:pt x="60" y="0"/>
                  </a:lnTo>
                  <a:lnTo>
                    <a:pt x="68" y="0"/>
                  </a:lnTo>
                  <a:close/>
                </a:path>
              </a:pathLst>
            </a:custGeom>
            <a:solidFill>
              <a:srgbClr val="2A2A29"/>
            </a:solidFill>
            <a:ln w="9525">
              <a:noFill/>
              <a:round/>
              <a:headEnd/>
              <a:tailEnd/>
            </a:ln>
          </p:spPr>
          <p:txBody>
            <a:bodyPr/>
            <a:lstStyle/>
            <a:p>
              <a:endParaRPr lang="de-DE"/>
            </a:p>
          </p:txBody>
        </p:sp>
        <p:sp>
          <p:nvSpPr>
            <p:cNvPr id="340" name="Freeform 87"/>
            <p:cNvSpPr>
              <a:spLocks/>
            </p:cNvSpPr>
            <p:nvPr/>
          </p:nvSpPr>
          <p:spPr bwMode="auto">
            <a:xfrm>
              <a:off x="3633789" y="2073276"/>
              <a:ext cx="107950" cy="107950"/>
            </a:xfrm>
            <a:custGeom>
              <a:avLst/>
              <a:gdLst>
                <a:gd name="T0" fmla="*/ 53446 w 204"/>
                <a:gd name="T1" fmla="*/ 0 h 203"/>
                <a:gd name="T2" fmla="*/ 0 w 204"/>
                <a:gd name="T3" fmla="*/ 107950 h 203"/>
                <a:gd name="T4" fmla="*/ 107950 w 204"/>
                <a:gd name="T5" fmla="*/ 107950 h 203"/>
                <a:gd name="T6" fmla="*/ 53446 w 204"/>
                <a:gd name="T7" fmla="*/ 0 h 203"/>
                <a:gd name="T8" fmla="*/ 0 60000 65536"/>
                <a:gd name="T9" fmla="*/ 0 60000 65536"/>
                <a:gd name="T10" fmla="*/ 0 60000 65536"/>
                <a:gd name="T11" fmla="*/ 0 60000 65536"/>
                <a:gd name="T12" fmla="*/ 0 w 204"/>
                <a:gd name="T13" fmla="*/ 0 h 203"/>
                <a:gd name="T14" fmla="*/ 204 w 204"/>
                <a:gd name="T15" fmla="*/ 203 h 203"/>
              </a:gdLst>
              <a:ahLst/>
              <a:cxnLst>
                <a:cxn ang="T8">
                  <a:pos x="T0" y="T1"/>
                </a:cxn>
                <a:cxn ang="T9">
                  <a:pos x="T2" y="T3"/>
                </a:cxn>
                <a:cxn ang="T10">
                  <a:pos x="T4" y="T5"/>
                </a:cxn>
                <a:cxn ang="T11">
                  <a:pos x="T6" y="T7"/>
                </a:cxn>
              </a:cxnLst>
              <a:rect l="T12" t="T13" r="T14" b="T15"/>
              <a:pathLst>
                <a:path w="204" h="203">
                  <a:moveTo>
                    <a:pt x="101" y="0"/>
                  </a:moveTo>
                  <a:lnTo>
                    <a:pt x="0" y="203"/>
                  </a:lnTo>
                  <a:lnTo>
                    <a:pt x="204" y="203"/>
                  </a:lnTo>
                  <a:lnTo>
                    <a:pt x="101" y="0"/>
                  </a:lnTo>
                  <a:close/>
                </a:path>
              </a:pathLst>
            </a:custGeom>
            <a:solidFill>
              <a:srgbClr val="2A2A29"/>
            </a:solidFill>
            <a:ln w="9525">
              <a:noFill/>
              <a:round/>
              <a:headEnd/>
              <a:tailEnd/>
            </a:ln>
          </p:spPr>
          <p:txBody>
            <a:bodyPr/>
            <a:lstStyle/>
            <a:p>
              <a:endParaRPr lang="de-DE"/>
            </a:p>
          </p:txBody>
        </p:sp>
        <p:sp>
          <p:nvSpPr>
            <p:cNvPr id="341" name="Freeform 88"/>
            <p:cNvSpPr>
              <a:spLocks/>
            </p:cNvSpPr>
            <p:nvPr/>
          </p:nvSpPr>
          <p:spPr bwMode="auto">
            <a:xfrm>
              <a:off x="3371851" y="3127376"/>
              <a:ext cx="107950" cy="107950"/>
            </a:xfrm>
            <a:custGeom>
              <a:avLst/>
              <a:gdLst>
                <a:gd name="T0" fmla="*/ 52917 w 204"/>
                <a:gd name="T1" fmla="*/ 0 h 203"/>
                <a:gd name="T2" fmla="*/ 0 w 204"/>
                <a:gd name="T3" fmla="*/ 107950 h 203"/>
                <a:gd name="T4" fmla="*/ 107950 w 204"/>
                <a:gd name="T5" fmla="*/ 107950 h 203"/>
                <a:gd name="T6" fmla="*/ 52917 w 204"/>
                <a:gd name="T7" fmla="*/ 0 h 203"/>
                <a:gd name="T8" fmla="*/ 0 60000 65536"/>
                <a:gd name="T9" fmla="*/ 0 60000 65536"/>
                <a:gd name="T10" fmla="*/ 0 60000 65536"/>
                <a:gd name="T11" fmla="*/ 0 60000 65536"/>
                <a:gd name="T12" fmla="*/ 0 w 204"/>
                <a:gd name="T13" fmla="*/ 0 h 203"/>
                <a:gd name="T14" fmla="*/ 204 w 204"/>
                <a:gd name="T15" fmla="*/ 203 h 203"/>
              </a:gdLst>
              <a:ahLst/>
              <a:cxnLst>
                <a:cxn ang="T8">
                  <a:pos x="T0" y="T1"/>
                </a:cxn>
                <a:cxn ang="T9">
                  <a:pos x="T2" y="T3"/>
                </a:cxn>
                <a:cxn ang="T10">
                  <a:pos x="T4" y="T5"/>
                </a:cxn>
                <a:cxn ang="T11">
                  <a:pos x="T6" y="T7"/>
                </a:cxn>
              </a:cxnLst>
              <a:rect l="T12" t="T13" r="T14" b="T15"/>
              <a:pathLst>
                <a:path w="204" h="203">
                  <a:moveTo>
                    <a:pt x="100" y="0"/>
                  </a:moveTo>
                  <a:lnTo>
                    <a:pt x="0" y="203"/>
                  </a:lnTo>
                  <a:lnTo>
                    <a:pt x="204" y="203"/>
                  </a:lnTo>
                  <a:lnTo>
                    <a:pt x="100" y="0"/>
                  </a:lnTo>
                  <a:close/>
                </a:path>
              </a:pathLst>
            </a:custGeom>
            <a:solidFill>
              <a:srgbClr val="2A2A29"/>
            </a:solidFill>
            <a:ln w="9525">
              <a:noFill/>
              <a:round/>
              <a:headEnd/>
              <a:tailEnd/>
            </a:ln>
          </p:spPr>
          <p:txBody>
            <a:bodyPr/>
            <a:lstStyle/>
            <a:p>
              <a:endParaRPr lang="de-DE"/>
            </a:p>
          </p:txBody>
        </p:sp>
        <p:sp>
          <p:nvSpPr>
            <p:cNvPr id="342" name="Freeform 89"/>
            <p:cNvSpPr>
              <a:spLocks/>
            </p:cNvSpPr>
            <p:nvPr/>
          </p:nvSpPr>
          <p:spPr bwMode="auto">
            <a:xfrm>
              <a:off x="4287839" y="3098801"/>
              <a:ext cx="106363" cy="107950"/>
            </a:xfrm>
            <a:custGeom>
              <a:avLst/>
              <a:gdLst>
                <a:gd name="T0" fmla="*/ 52396 w 203"/>
                <a:gd name="T1" fmla="*/ 0 h 204"/>
                <a:gd name="T2" fmla="*/ 0 w 203"/>
                <a:gd name="T3" fmla="*/ 107950 h 204"/>
                <a:gd name="T4" fmla="*/ 106363 w 203"/>
                <a:gd name="T5" fmla="*/ 107950 h 204"/>
                <a:gd name="T6" fmla="*/ 52396 w 203"/>
                <a:gd name="T7" fmla="*/ 0 h 204"/>
                <a:gd name="T8" fmla="*/ 0 60000 65536"/>
                <a:gd name="T9" fmla="*/ 0 60000 65536"/>
                <a:gd name="T10" fmla="*/ 0 60000 65536"/>
                <a:gd name="T11" fmla="*/ 0 60000 65536"/>
                <a:gd name="T12" fmla="*/ 0 w 203"/>
                <a:gd name="T13" fmla="*/ 0 h 204"/>
                <a:gd name="T14" fmla="*/ 203 w 203"/>
                <a:gd name="T15" fmla="*/ 204 h 204"/>
              </a:gdLst>
              <a:ahLst/>
              <a:cxnLst>
                <a:cxn ang="T8">
                  <a:pos x="T0" y="T1"/>
                </a:cxn>
                <a:cxn ang="T9">
                  <a:pos x="T2" y="T3"/>
                </a:cxn>
                <a:cxn ang="T10">
                  <a:pos x="T4" y="T5"/>
                </a:cxn>
                <a:cxn ang="T11">
                  <a:pos x="T6" y="T7"/>
                </a:cxn>
              </a:cxnLst>
              <a:rect l="T12" t="T13" r="T14" b="T15"/>
              <a:pathLst>
                <a:path w="203" h="204">
                  <a:moveTo>
                    <a:pt x="100" y="0"/>
                  </a:moveTo>
                  <a:lnTo>
                    <a:pt x="0" y="204"/>
                  </a:lnTo>
                  <a:lnTo>
                    <a:pt x="203" y="204"/>
                  </a:lnTo>
                  <a:lnTo>
                    <a:pt x="100" y="0"/>
                  </a:lnTo>
                  <a:close/>
                </a:path>
              </a:pathLst>
            </a:custGeom>
            <a:solidFill>
              <a:srgbClr val="2A2A29"/>
            </a:solidFill>
            <a:ln w="9525">
              <a:noFill/>
              <a:round/>
              <a:headEnd/>
              <a:tailEnd/>
            </a:ln>
          </p:spPr>
          <p:txBody>
            <a:bodyPr/>
            <a:lstStyle/>
            <a:p>
              <a:endParaRPr lang="de-DE"/>
            </a:p>
          </p:txBody>
        </p:sp>
        <p:sp>
          <p:nvSpPr>
            <p:cNvPr id="343" name="Freeform 90"/>
            <p:cNvSpPr>
              <a:spLocks/>
            </p:cNvSpPr>
            <p:nvPr/>
          </p:nvSpPr>
          <p:spPr bwMode="auto">
            <a:xfrm>
              <a:off x="3387726" y="3265488"/>
              <a:ext cx="107950" cy="107950"/>
            </a:xfrm>
            <a:custGeom>
              <a:avLst/>
              <a:gdLst>
                <a:gd name="T0" fmla="*/ 53177 w 203"/>
                <a:gd name="T1" fmla="*/ 0 h 203"/>
                <a:gd name="T2" fmla="*/ 0 w 203"/>
                <a:gd name="T3" fmla="*/ 107950 h 203"/>
                <a:gd name="T4" fmla="*/ 107950 w 203"/>
                <a:gd name="T5" fmla="*/ 107950 h 203"/>
                <a:gd name="T6" fmla="*/ 53177 w 203"/>
                <a:gd name="T7" fmla="*/ 0 h 203"/>
                <a:gd name="T8" fmla="*/ 0 60000 65536"/>
                <a:gd name="T9" fmla="*/ 0 60000 65536"/>
                <a:gd name="T10" fmla="*/ 0 60000 65536"/>
                <a:gd name="T11" fmla="*/ 0 60000 65536"/>
                <a:gd name="T12" fmla="*/ 0 w 203"/>
                <a:gd name="T13" fmla="*/ 0 h 203"/>
                <a:gd name="T14" fmla="*/ 203 w 203"/>
                <a:gd name="T15" fmla="*/ 203 h 203"/>
              </a:gdLst>
              <a:ahLst/>
              <a:cxnLst>
                <a:cxn ang="T8">
                  <a:pos x="T0" y="T1"/>
                </a:cxn>
                <a:cxn ang="T9">
                  <a:pos x="T2" y="T3"/>
                </a:cxn>
                <a:cxn ang="T10">
                  <a:pos x="T4" y="T5"/>
                </a:cxn>
                <a:cxn ang="T11">
                  <a:pos x="T6" y="T7"/>
                </a:cxn>
              </a:cxnLst>
              <a:rect l="T12" t="T13" r="T14" b="T15"/>
              <a:pathLst>
                <a:path w="203" h="203">
                  <a:moveTo>
                    <a:pt x="100" y="0"/>
                  </a:moveTo>
                  <a:lnTo>
                    <a:pt x="0" y="203"/>
                  </a:lnTo>
                  <a:lnTo>
                    <a:pt x="203" y="203"/>
                  </a:lnTo>
                  <a:lnTo>
                    <a:pt x="100" y="0"/>
                  </a:lnTo>
                  <a:close/>
                </a:path>
              </a:pathLst>
            </a:custGeom>
            <a:solidFill>
              <a:srgbClr val="2A2A29"/>
            </a:solidFill>
            <a:ln w="9525">
              <a:noFill/>
              <a:round/>
              <a:headEnd/>
              <a:tailEnd/>
            </a:ln>
          </p:spPr>
          <p:txBody>
            <a:bodyPr/>
            <a:lstStyle/>
            <a:p>
              <a:endParaRPr lang="de-DE"/>
            </a:p>
          </p:txBody>
        </p:sp>
        <p:sp>
          <p:nvSpPr>
            <p:cNvPr id="344" name="Freeform 91"/>
            <p:cNvSpPr>
              <a:spLocks/>
            </p:cNvSpPr>
            <p:nvPr/>
          </p:nvSpPr>
          <p:spPr bwMode="auto">
            <a:xfrm>
              <a:off x="3387726" y="3265488"/>
              <a:ext cx="107950" cy="107950"/>
            </a:xfrm>
            <a:custGeom>
              <a:avLst/>
              <a:gdLst>
                <a:gd name="T0" fmla="*/ 53177 w 203"/>
                <a:gd name="T1" fmla="*/ 0 h 203"/>
                <a:gd name="T2" fmla="*/ 0 w 203"/>
                <a:gd name="T3" fmla="*/ 107950 h 203"/>
                <a:gd name="T4" fmla="*/ 107950 w 203"/>
                <a:gd name="T5" fmla="*/ 107950 h 203"/>
                <a:gd name="T6" fmla="*/ 53177 w 203"/>
                <a:gd name="T7" fmla="*/ 0 h 203"/>
                <a:gd name="T8" fmla="*/ 0 60000 65536"/>
                <a:gd name="T9" fmla="*/ 0 60000 65536"/>
                <a:gd name="T10" fmla="*/ 0 60000 65536"/>
                <a:gd name="T11" fmla="*/ 0 60000 65536"/>
                <a:gd name="T12" fmla="*/ 0 w 203"/>
                <a:gd name="T13" fmla="*/ 0 h 203"/>
                <a:gd name="T14" fmla="*/ 203 w 203"/>
                <a:gd name="T15" fmla="*/ 203 h 203"/>
              </a:gdLst>
              <a:ahLst/>
              <a:cxnLst>
                <a:cxn ang="T8">
                  <a:pos x="T0" y="T1"/>
                </a:cxn>
                <a:cxn ang="T9">
                  <a:pos x="T2" y="T3"/>
                </a:cxn>
                <a:cxn ang="T10">
                  <a:pos x="T4" y="T5"/>
                </a:cxn>
                <a:cxn ang="T11">
                  <a:pos x="T6" y="T7"/>
                </a:cxn>
              </a:cxnLst>
              <a:rect l="T12" t="T13" r="T14" b="T15"/>
              <a:pathLst>
                <a:path w="203" h="203">
                  <a:moveTo>
                    <a:pt x="100" y="0"/>
                  </a:moveTo>
                  <a:lnTo>
                    <a:pt x="0" y="203"/>
                  </a:lnTo>
                  <a:lnTo>
                    <a:pt x="203" y="203"/>
                  </a:lnTo>
                  <a:lnTo>
                    <a:pt x="100" y="0"/>
                  </a:lnTo>
                  <a:close/>
                </a:path>
              </a:pathLst>
            </a:custGeom>
            <a:solidFill>
              <a:srgbClr val="2A2A29"/>
            </a:solidFill>
            <a:ln w="9525">
              <a:noFill/>
              <a:round/>
              <a:headEnd/>
              <a:tailEnd/>
            </a:ln>
          </p:spPr>
          <p:txBody>
            <a:bodyPr/>
            <a:lstStyle/>
            <a:p>
              <a:endParaRPr lang="de-DE"/>
            </a:p>
          </p:txBody>
        </p:sp>
        <p:sp>
          <p:nvSpPr>
            <p:cNvPr id="345" name="Freeform 92"/>
            <p:cNvSpPr>
              <a:spLocks noEditPoints="1"/>
            </p:cNvSpPr>
            <p:nvPr/>
          </p:nvSpPr>
          <p:spPr bwMode="auto">
            <a:xfrm>
              <a:off x="1554164" y="2606676"/>
              <a:ext cx="473075" cy="1000125"/>
            </a:xfrm>
            <a:custGeom>
              <a:avLst/>
              <a:gdLst>
                <a:gd name="T0" fmla="*/ 391054 w 894"/>
                <a:gd name="T1" fmla="*/ 45532 h 1889"/>
                <a:gd name="T2" fmla="*/ 468842 w 894"/>
                <a:gd name="T3" fmla="*/ 0 h 1889"/>
                <a:gd name="T4" fmla="*/ 373063 w 894"/>
                <a:gd name="T5" fmla="*/ 19590 h 1889"/>
                <a:gd name="T6" fmla="*/ 386292 w 894"/>
                <a:gd name="T7" fmla="*/ 10059 h 1889"/>
                <a:gd name="T8" fmla="*/ 373063 w 894"/>
                <a:gd name="T9" fmla="*/ 19590 h 1889"/>
                <a:gd name="T10" fmla="*/ 311679 w 894"/>
                <a:gd name="T11" fmla="*/ 227662 h 1889"/>
                <a:gd name="T12" fmla="*/ 373063 w 894"/>
                <a:gd name="T13" fmla="*/ 19590 h 1889"/>
                <a:gd name="T14" fmla="*/ 311679 w 894"/>
                <a:gd name="T15" fmla="*/ 227662 h 1889"/>
                <a:gd name="T16" fmla="*/ 303742 w 894"/>
                <a:gd name="T17" fmla="*/ 235604 h 1889"/>
                <a:gd name="T18" fmla="*/ 311679 w 894"/>
                <a:gd name="T19" fmla="*/ 227662 h 1889"/>
                <a:gd name="T20" fmla="*/ 41275 w 894"/>
                <a:gd name="T21" fmla="*/ 371142 h 1889"/>
                <a:gd name="T22" fmla="*/ 287338 w 894"/>
                <a:gd name="T23" fmla="*/ 203837 h 1889"/>
                <a:gd name="T24" fmla="*/ 15346 w 894"/>
                <a:gd name="T25" fmla="*/ 354200 h 1889"/>
                <a:gd name="T26" fmla="*/ 24871 w 894"/>
                <a:gd name="T27" fmla="*/ 338846 h 1889"/>
                <a:gd name="T28" fmla="*/ 15346 w 894"/>
                <a:gd name="T29" fmla="*/ 354200 h 1889"/>
                <a:gd name="T30" fmla="*/ 35454 w 894"/>
                <a:gd name="T31" fmla="*/ 724283 h 1889"/>
                <a:gd name="T32" fmla="*/ 15346 w 894"/>
                <a:gd name="T33" fmla="*/ 354200 h 1889"/>
                <a:gd name="T34" fmla="*/ 4233 w 894"/>
                <a:gd name="T35" fmla="*/ 735931 h 1889"/>
                <a:gd name="T36" fmla="*/ 0 w 894"/>
                <a:gd name="T37" fmla="*/ 723224 h 1889"/>
                <a:gd name="T38" fmla="*/ 4233 w 894"/>
                <a:gd name="T39" fmla="*/ 735931 h 1889"/>
                <a:gd name="T40" fmla="*/ 118533 w 894"/>
                <a:gd name="T41" fmla="*/ 810583 h 1889"/>
                <a:gd name="T42" fmla="*/ 4233 w 894"/>
                <a:gd name="T43" fmla="*/ 735931 h 1889"/>
                <a:gd name="T44" fmla="*/ 118533 w 894"/>
                <a:gd name="T45" fmla="*/ 810583 h 1889"/>
                <a:gd name="T46" fmla="*/ 123296 w 894"/>
                <a:gd name="T47" fmla="*/ 824349 h 1889"/>
                <a:gd name="T48" fmla="*/ 118533 w 894"/>
                <a:gd name="T49" fmla="*/ 810583 h 1889"/>
                <a:gd name="T50" fmla="*/ 112183 w 894"/>
                <a:gd name="T51" fmla="*/ 958828 h 1889"/>
                <a:gd name="T52" fmla="*/ 87842 w 894"/>
                <a:gd name="T53" fmla="*/ 821172 h 1889"/>
                <a:gd name="T54" fmla="*/ 112183 w 894"/>
                <a:gd name="T55" fmla="*/ 958828 h 1889"/>
                <a:gd name="T56" fmla="*/ 101071 w 894"/>
                <a:gd name="T57" fmla="*/ 973653 h 1889"/>
                <a:gd name="T58" fmla="*/ 112183 w 894"/>
                <a:gd name="T59" fmla="*/ 958828 h 1889"/>
                <a:gd name="T60" fmla="*/ 33867 w 894"/>
                <a:gd name="T61" fmla="*/ 1000125 h 1889"/>
                <a:gd name="T62" fmla="*/ 88371 w 894"/>
                <a:gd name="T63" fmla="*/ 940827 h 188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94"/>
                <a:gd name="T97" fmla="*/ 0 h 1889"/>
                <a:gd name="T98" fmla="*/ 894 w 894"/>
                <a:gd name="T99" fmla="*/ 1889 h 188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94" h="1889">
                  <a:moveTo>
                    <a:pt x="894" y="67"/>
                  </a:moveTo>
                  <a:lnTo>
                    <a:pt x="739" y="86"/>
                  </a:lnTo>
                  <a:lnTo>
                    <a:pt x="730" y="19"/>
                  </a:lnTo>
                  <a:lnTo>
                    <a:pt x="886" y="0"/>
                  </a:lnTo>
                  <a:lnTo>
                    <a:pt x="894" y="67"/>
                  </a:lnTo>
                  <a:close/>
                  <a:moveTo>
                    <a:pt x="705" y="37"/>
                  </a:moveTo>
                  <a:lnTo>
                    <a:pt x="712" y="21"/>
                  </a:lnTo>
                  <a:lnTo>
                    <a:pt x="730" y="19"/>
                  </a:lnTo>
                  <a:lnTo>
                    <a:pt x="735" y="52"/>
                  </a:lnTo>
                  <a:lnTo>
                    <a:pt x="705" y="37"/>
                  </a:lnTo>
                  <a:close/>
                  <a:moveTo>
                    <a:pt x="766" y="67"/>
                  </a:moveTo>
                  <a:lnTo>
                    <a:pt x="589" y="430"/>
                  </a:lnTo>
                  <a:lnTo>
                    <a:pt x="528" y="400"/>
                  </a:lnTo>
                  <a:lnTo>
                    <a:pt x="705" y="37"/>
                  </a:lnTo>
                  <a:lnTo>
                    <a:pt x="766" y="67"/>
                  </a:lnTo>
                  <a:close/>
                  <a:moveTo>
                    <a:pt x="589" y="430"/>
                  </a:moveTo>
                  <a:lnTo>
                    <a:pt x="584" y="439"/>
                  </a:lnTo>
                  <a:lnTo>
                    <a:pt x="574" y="445"/>
                  </a:lnTo>
                  <a:lnTo>
                    <a:pt x="559" y="415"/>
                  </a:lnTo>
                  <a:lnTo>
                    <a:pt x="589" y="430"/>
                  </a:lnTo>
                  <a:close/>
                  <a:moveTo>
                    <a:pt x="574" y="445"/>
                  </a:moveTo>
                  <a:lnTo>
                    <a:pt x="78" y="701"/>
                  </a:lnTo>
                  <a:lnTo>
                    <a:pt x="47" y="640"/>
                  </a:lnTo>
                  <a:lnTo>
                    <a:pt x="543" y="385"/>
                  </a:lnTo>
                  <a:lnTo>
                    <a:pt x="574" y="445"/>
                  </a:lnTo>
                  <a:close/>
                  <a:moveTo>
                    <a:pt x="29" y="669"/>
                  </a:moveTo>
                  <a:lnTo>
                    <a:pt x="30" y="650"/>
                  </a:lnTo>
                  <a:lnTo>
                    <a:pt x="47" y="640"/>
                  </a:lnTo>
                  <a:lnTo>
                    <a:pt x="62" y="671"/>
                  </a:lnTo>
                  <a:lnTo>
                    <a:pt x="29" y="669"/>
                  </a:lnTo>
                  <a:close/>
                  <a:moveTo>
                    <a:pt x="96" y="672"/>
                  </a:moveTo>
                  <a:lnTo>
                    <a:pt x="67" y="1368"/>
                  </a:lnTo>
                  <a:lnTo>
                    <a:pt x="0" y="1366"/>
                  </a:lnTo>
                  <a:lnTo>
                    <a:pt x="29" y="669"/>
                  </a:lnTo>
                  <a:lnTo>
                    <a:pt x="96" y="672"/>
                  </a:lnTo>
                  <a:close/>
                  <a:moveTo>
                    <a:pt x="8" y="1390"/>
                  </a:moveTo>
                  <a:lnTo>
                    <a:pt x="0" y="1379"/>
                  </a:lnTo>
                  <a:lnTo>
                    <a:pt x="0" y="1366"/>
                  </a:lnTo>
                  <a:lnTo>
                    <a:pt x="34" y="1367"/>
                  </a:lnTo>
                  <a:lnTo>
                    <a:pt x="8" y="1390"/>
                  </a:lnTo>
                  <a:close/>
                  <a:moveTo>
                    <a:pt x="58" y="1345"/>
                  </a:moveTo>
                  <a:lnTo>
                    <a:pt x="224" y="1531"/>
                  </a:lnTo>
                  <a:lnTo>
                    <a:pt x="174" y="1576"/>
                  </a:lnTo>
                  <a:lnTo>
                    <a:pt x="8" y="1390"/>
                  </a:lnTo>
                  <a:lnTo>
                    <a:pt x="58" y="1345"/>
                  </a:lnTo>
                  <a:close/>
                  <a:moveTo>
                    <a:pt x="224" y="1531"/>
                  </a:moveTo>
                  <a:lnTo>
                    <a:pt x="234" y="1542"/>
                  </a:lnTo>
                  <a:lnTo>
                    <a:pt x="233" y="1557"/>
                  </a:lnTo>
                  <a:lnTo>
                    <a:pt x="200" y="1553"/>
                  </a:lnTo>
                  <a:lnTo>
                    <a:pt x="224" y="1531"/>
                  </a:lnTo>
                  <a:close/>
                  <a:moveTo>
                    <a:pt x="233" y="1557"/>
                  </a:moveTo>
                  <a:lnTo>
                    <a:pt x="212" y="1811"/>
                  </a:lnTo>
                  <a:lnTo>
                    <a:pt x="145" y="1806"/>
                  </a:lnTo>
                  <a:lnTo>
                    <a:pt x="166" y="1551"/>
                  </a:lnTo>
                  <a:lnTo>
                    <a:pt x="233" y="1557"/>
                  </a:lnTo>
                  <a:close/>
                  <a:moveTo>
                    <a:pt x="212" y="1811"/>
                  </a:moveTo>
                  <a:lnTo>
                    <a:pt x="210" y="1831"/>
                  </a:lnTo>
                  <a:lnTo>
                    <a:pt x="191" y="1839"/>
                  </a:lnTo>
                  <a:lnTo>
                    <a:pt x="178" y="1808"/>
                  </a:lnTo>
                  <a:lnTo>
                    <a:pt x="212" y="1811"/>
                  </a:lnTo>
                  <a:close/>
                  <a:moveTo>
                    <a:pt x="191" y="1839"/>
                  </a:moveTo>
                  <a:lnTo>
                    <a:pt x="64" y="1889"/>
                  </a:lnTo>
                  <a:lnTo>
                    <a:pt x="40" y="1827"/>
                  </a:lnTo>
                  <a:lnTo>
                    <a:pt x="167" y="1777"/>
                  </a:lnTo>
                  <a:lnTo>
                    <a:pt x="191" y="1839"/>
                  </a:lnTo>
                  <a:close/>
                </a:path>
              </a:pathLst>
            </a:custGeom>
            <a:solidFill>
              <a:srgbClr val="2A2A29"/>
            </a:solidFill>
            <a:ln w="9525">
              <a:noFill/>
              <a:round/>
              <a:headEnd/>
              <a:tailEnd/>
            </a:ln>
          </p:spPr>
          <p:txBody>
            <a:bodyPr/>
            <a:lstStyle/>
            <a:p>
              <a:endParaRPr lang="de-DE"/>
            </a:p>
          </p:txBody>
        </p:sp>
        <p:sp>
          <p:nvSpPr>
            <p:cNvPr id="346" name="Freeform 93"/>
            <p:cNvSpPr>
              <a:spLocks noEditPoints="1"/>
            </p:cNvSpPr>
            <p:nvPr/>
          </p:nvSpPr>
          <p:spPr bwMode="auto">
            <a:xfrm>
              <a:off x="1562101" y="2614613"/>
              <a:ext cx="463550" cy="984250"/>
            </a:xfrm>
            <a:custGeom>
              <a:avLst/>
              <a:gdLst>
                <a:gd name="T0" fmla="*/ 381529 w 876"/>
                <a:gd name="T1" fmla="*/ 28076 h 1858"/>
                <a:gd name="T2" fmla="*/ 461433 w 876"/>
                <a:gd name="T3" fmla="*/ 0 h 1858"/>
                <a:gd name="T4" fmla="*/ 372533 w 876"/>
                <a:gd name="T5" fmla="*/ 15362 h 1858"/>
                <a:gd name="T6" fmla="*/ 379413 w 876"/>
                <a:gd name="T7" fmla="*/ 10065 h 1858"/>
                <a:gd name="T8" fmla="*/ 372533 w 876"/>
                <a:gd name="T9" fmla="*/ 15362 h 1858"/>
                <a:gd name="T10" fmla="*/ 295275 w 876"/>
                <a:gd name="T11" fmla="*/ 215073 h 1858"/>
                <a:gd name="T12" fmla="*/ 372533 w 876"/>
                <a:gd name="T13" fmla="*/ 15362 h 1858"/>
                <a:gd name="T14" fmla="*/ 295275 w 876"/>
                <a:gd name="T15" fmla="*/ 215073 h 1858"/>
                <a:gd name="T16" fmla="*/ 291571 w 876"/>
                <a:gd name="T17" fmla="*/ 219841 h 1858"/>
                <a:gd name="T18" fmla="*/ 295275 w 876"/>
                <a:gd name="T19" fmla="*/ 215073 h 1858"/>
                <a:gd name="T20" fmla="*/ 29104 w 876"/>
                <a:gd name="T21" fmla="*/ 354923 h 1858"/>
                <a:gd name="T22" fmla="*/ 283104 w 876"/>
                <a:gd name="T23" fmla="*/ 203419 h 1858"/>
                <a:gd name="T24" fmla="*/ 15346 w 876"/>
                <a:gd name="T25" fmla="*/ 346448 h 1858"/>
                <a:gd name="T26" fmla="*/ 20638 w 876"/>
                <a:gd name="T27" fmla="*/ 338502 h 1858"/>
                <a:gd name="T28" fmla="*/ 15346 w 876"/>
                <a:gd name="T29" fmla="*/ 346448 h 1858"/>
                <a:gd name="T30" fmla="*/ 18521 w 876"/>
                <a:gd name="T31" fmla="*/ 716204 h 1858"/>
                <a:gd name="T32" fmla="*/ 15346 w 876"/>
                <a:gd name="T33" fmla="*/ 346448 h 1858"/>
                <a:gd name="T34" fmla="*/ 2646 w 876"/>
                <a:gd name="T35" fmla="*/ 722031 h 1858"/>
                <a:gd name="T36" fmla="*/ 529 w 876"/>
                <a:gd name="T37" fmla="*/ 715144 h 1858"/>
                <a:gd name="T38" fmla="*/ 2646 w 876"/>
                <a:gd name="T39" fmla="*/ 722031 h 1858"/>
                <a:gd name="T40" fmla="*/ 103717 w 876"/>
                <a:gd name="T41" fmla="*/ 808907 h 1858"/>
                <a:gd name="T42" fmla="*/ 2646 w 876"/>
                <a:gd name="T43" fmla="*/ 722031 h 1858"/>
                <a:gd name="T44" fmla="*/ 103717 w 876"/>
                <a:gd name="T45" fmla="*/ 808907 h 1858"/>
                <a:gd name="T46" fmla="*/ 106363 w 876"/>
                <a:gd name="T47" fmla="*/ 815794 h 1858"/>
                <a:gd name="T48" fmla="*/ 103717 w 876"/>
                <a:gd name="T49" fmla="*/ 808907 h 1858"/>
                <a:gd name="T50" fmla="*/ 94721 w 876"/>
                <a:gd name="T51" fmla="*/ 949817 h 1858"/>
                <a:gd name="T52" fmla="*/ 88371 w 876"/>
                <a:gd name="T53" fmla="*/ 813675 h 1858"/>
                <a:gd name="T54" fmla="*/ 94721 w 876"/>
                <a:gd name="T55" fmla="*/ 949817 h 1858"/>
                <a:gd name="T56" fmla="*/ 89429 w 876"/>
                <a:gd name="T57" fmla="*/ 957763 h 1858"/>
                <a:gd name="T58" fmla="*/ 94721 w 876"/>
                <a:gd name="T59" fmla="*/ 949817 h 1858"/>
                <a:gd name="T60" fmla="*/ 22754 w 876"/>
                <a:gd name="T61" fmla="*/ 984250 h 1858"/>
                <a:gd name="T62" fmla="*/ 82550 w 876"/>
                <a:gd name="T63" fmla="*/ 940812 h 185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76"/>
                <a:gd name="T97" fmla="*/ 0 h 1858"/>
                <a:gd name="T98" fmla="*/ 876 w 876"/>
                <a:gd name="T99" fmla="*/ 1858 h 185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76" h="1858">
                  <a:moveTo>
                    <a:pt x="876" y="34"/>
                  </a:moveTo>
                  <a:lnTo>
                    <a:pt x="721" y="53"/>
                  </a:lnTo>
                  <a:lnTo>
                    <a:pt x="717" y="19"/>
                  </a:lnTo>
                  <a:lnTo>
                    <a:pt x="872" y="0"/>
                  </a:lnTo>
                  <a:lnTo>
                    <a:pt x="876" y="34"/>
                  </a:lnTo>
                  <a:close/>
                  <a:moveTo>
                    <a:pt x="704" y="29"/>
                  </a:moveTo>
                  <a:lnTo>
                    <a:pt x="707" y="20"/>
                  </a:lnTo>
                  <a:lnTo>
                    <a:pt x="717" y="19"/>
                  </a:lnTo>
                  <a:lnTo>
                    <a:pt x="719" y="36"/>
                  </a:lnTo>
                  <a:lnTo>
                    <a:pt x="704" y="29"/>
                  </a:lnTo>
                  <a:close/>
                  <a:moveTo>
                    <a:pt x="735" y="43"/>
                  </a:moveTo>
                  <a:lnTo>
                    <a:pt x="558" y="406"/>
                  </a:lnTo>
                  <a:lnTo>
                    <a:pt x="527" y="391"/>
                  </a:lnTo>
                  <a:lnTo>
                    <a:pt x="704" y="29"/>
                  </a:lnTo>
                  <a:lnTo>
                    <a:pt x="735" y="43"/>
                  </a:lnTo>
                  <a:close/>
                  <a:moveTo>
                    <a:pt x="558" y="406"/>
                  </a:moveTo>
                  <a:lnTo>
                    <a:pt x="556" y="412"/>
                  </a:lnTo>
                  <a:lnTo>
                    <a:pt x="551" y="415"/>
                  </a:lnTo>
                  <a:lnTo>
                    <a:pt x="543" y="399"/>
                  </a:lnTo>
                  <a:lnTo>
                    <a:pt x="558" y="406"/>
                  </a:lnTo>
                  <a:close/>
                  <a:moveTo>
                    <a:pt x="551" y="415"/>
                  </a:moveTo>
                  <a:lnTo>
                    <a:pt x="55" y="670"/>
                  </a:lnTo>
                  <a:lnTo>
                    <a:pt x="39" y="639"/>
                  </a:lnTo>
                  <a:lnTo>
                    <a:pt x="535" y="384"/>
                  </a:lnTo>
                  <a:lnTo>
                    <a:pt x="551" y="415"/>
                  </a:lnTo>
                  <a:close/>
                  <a:moveTo>
                    <a:pt x="29" y="654"/>
                  </a:moveTo>
                  <a:lnTo>
                    <a:pt x="30" y="644"/>
                  </a:lnTo>
                  <a:lnTo>
                    <a:pt x="39" y="639"/>
                  </a:lnTo>
                  <a:lnTo>
                    <a:pt x="46" y="655"/>
                  </a:lnTo>
                  <a:lnTo>
                    <a:pt x="29" y="654"/>
                  </a:lnTo>
                  <a:close/>
                  <a:moveTo>
                    <a:pt x="64" y="655"/>
                  </a:moveTo>
                  <a:lnTo>
                    <a:pt x="35" y="1352"/>
                  </a:lnTo>
                  <a:lnTo>
                    <a:pt x="1" y="1350"/>
                  </a:lnTo>
                  <a:lnTo>
                    <a:pt x="29" y="654"/>
                  </a:lnTo>
                  <a:lnTo>
                    <a:pt x="64" y="655"/>
                  </a:lnTo>
                  <a:close/>
                  <a:moveTo>
                    <a:pt x="5" y="1363"/>
                  </a:moveTo>
                  <a:lnTo>
                    <a:pt x="0" y="1358"/>
                  </a:lnTo>
                  <a:lnTo>
                    <a:pt x="1" y="1350"/>
                  </a:lnTo>
                  <a:lnTo>
                    <a:pt x="18" y="1351"/>
                  </a:lnTo>
                  <a:lnTo>
                    <a:pt x="5" y="1363"/>
                  </a:lnTo>
                  <a:close/>
                  <a:moveTo>
                    <a:pt x="30" y="1340"/>
                  </a:moveTo>
                  <a:lnTo>
                    <a:pt x="196" y="1527"/>
                  </a:lnTo>
                  <a:lnTo>
                    <a:pt x="171" y="1549"/>
                  </a:lnTo>
                  <a:lnTo>
                    <a:pt x="5" y="1363"/>
                  </a:lnTo>
                  <a:lnTo>
                    <a:pt x="30" y="1340"/>
                  </a:lnTo>
                  <a:close/>
                  <a:moveTo>
                    <a:pt x="196" y="1527"/>
                  </a:moveTo>
                  <a:lnTo>
                    <a:pt x="202" y="1532"/>
                  </a:lnTo>
                  <a:lnTo>
                    <a:pt x="201" y="1540"/>
                  </a:lnTo>
                  <a:lnTo>
                    <a:pt x="184" y="1537"/>
                  </a:lnTo>
                  <a:lnTo>
                    <a:pt x="196" y="1527"/>
                  </a:lnTo>
                  <a:close/>
                  <a:moveTo>
                    <a:pt x="201" y="1540"/>
                  </a:moveTo>
                  <a:lnTo>
                    <a:pt x="179" y="1793"/>
                  </a:lnTo>
                  <a:lnTo>
                    <a:pt x="145" y="1791"/>
                  </a:lnTo>
                  <a:lnTo>
                    <a:pt x="167" y="1536"/>
                  </a:lnTo>
                  <a:lnTo>
                    <a:pt x="201" y="1540"/>
                  </a:lnTo>
                  <a:close/>
                  <a:moveTo>
                    <a:pt x="179" y="1793"/>
                  </a:moveTo>
                  <a:lnTo>
                    <a:pt x="179" y="1803"/>
                  </a:lnTo>
                  <a:lnTo>
                    <a:pt x="169" y="1808"/>
                  </a:lnTo>
                  <a:lnTo>
                    <a:pt x="162" y="1792"/>
                  </a:lnTo>
                  <a:lnTo>
                    <a:pt x="179" y="1793"/>
                  </a:lnTo>
                  <a:close/>
                  <a:moveTo>
                    <a:pt x="169" y="1808"/>
                  </a:moveTo>
                  <a:lnTo>
                    <a:pt x="43" y="1858"/>
                  </a:lnTo>
                  <a:lnTo>
                    <a:pt x="30" y="1826"/>
                  </a:lnTo>
                  <a:lnTo>
                    <a:pt x="156" y="1776"/>
                  </a:lnTo>
                  <a:lnTo>
                    <a:pt x="169" y="1808"/>
                  </a:lnTo>
                  <a:close/>
                </a:path>
              </a:pathLst>
            </a:custGeom>
            <a:solidFill>
              <a:srgbClr val="FEFEFE"/>
            </a:solidFill>
            <a:ln w="9525">
              <a:noFill/>
              <a:round/>
              <a:headEnd/>
              <a:tailEnd/>
            </a:ln>
          </p:spPr>
          <p:txBody>
            <a:bodyPr/>
            <a:lstStyle/>
            <a:p>
              <a:endParaRPr lang="de-DE"/>
            </a:p>
          </p:txBody>
        </p:sp>
        <p:sp>
          <p:nvSpPr>
            <p:cNvPr id="347" name="Freeform 94"/>
            <p:cNvSpPr>
              <a:spLocks noEditPoints="1"/>
            </p:cNvSpPr>
            <p:nvPr/>
          </p:nvSpPr>
          <p:spPr bwMode="auto">
            <a:xfrm>
              <a:off x="2039939" y="2595563"/>
              <a:ext cx="754063" cy="349250"/>
            </a:xfrm>
            <a:custGeom>
              <a:avLst/>
              <a:gdLst>
                <a:gd name="T0" fmla="*/ 0 w 1424"/>
                <a:gd name="T1" fmla="*/ 5292 h 660"/>
                <a:gd name="T2" fmla="*/ 257885 w 1424"/>
                <a:gd name="T3" fmla="*/ 0 h 660"/>
                <a:gd name="T4" fmla="*/ 258415 w 1424"/>
                <a:gd name="T5" fmla="*/ 35454 h 660"/>
                <a:gd name="T6" fmla="*/ 1059 w 1424"/>
                <a:gd name="T7" fmla="*/ 40746 h 660"/>
                <a:gd name="T8" fmla="*/ 0 w 1424"/>
                <a:gd name="T9" fmla="*/ 5292 h 660"/>
                <a:gd name="T10" fmla="*/ 257885 w 1424"/>
                <a:gd name="T11" fmla="*/ 0 h 660"/>
                <a:gd name="T12" fmla="*/ 261592 w 1424"/>
                <a:gd name="T13" fmla="*/ 0 h 660"/>
                <a:gd name="T14" fmla="*/ 264769 w 1424"/>
                <a:gd name="T15" fmla="*/ 1058 h 660"/>
                <a:gd name="T16" fmla="*/ 258415 w 1424"/>
                <a:gd name="T17" fmla="*/ 17992 h 660"/>
                <a:gd name="T18" fmla="*/ 257885 w 1424"/>
                <a:gd name="T19" fmla="*/ 0 h 660"/>
                <a:gd name="T20" fmla="*/ 264769 w 1424"/>
                <a:gd name="T21" fmla="*/ 1058 h 660"/>
                <a:gd name="T22" fmla="*/ 435281 w 1424"/>
                <a:gd name="T23" fmla="*/ 68792 h 660"/>
                <a:gd name="T24" fmla="*/ 422042 w 1424"/>
                <a:gd name="T25" fmla="*/ 101600 h 660"/>
                <a:gd name="T26" fmla="*/ 251531 w 1424"/>
                <a:gd name="T27" fmla="*/ 33867 h 660"/>
                <a:gd name="T28" fmla="*/ 264769 w 1424"/>
                <a:gd name="T29" fmla="*/ 1058 h 660"/>
                <a:gd name="T30" fmla="*/ 435281 w 1424"/>
                <a:gd name="T31" fmla="*/ 68792 h 660"/>
                <a:gd name="T32" fmla="*/ 441106 w 1424"/>
                <a:gd name="T33" fmla="*/ 71438 h 660"/>
                <a:gd name="T34" fmla="*/ 444283 w 1424"/>
                <a:gd name="T35" fmla="*/ 76729 h 660"/>
                <a:gd name="T36" fmla="*/ 428397 w 1424"/>
                <a:gd name="T37" fmla="*/ 85196 h 660"/>
                <a:gd name="T38" fmla="*/ 435281 w 1424"/>
                <a:gd name="T39" fmla="*/ 68792 h 660"/>
                <a:gd name="T40" fmla="*/ 444283 w 1424"/>
                <a:gd name="T41" fmla="*/ 76729 h 660"/>
                <a:gd name="T42" fmla="*/ 512064 w 1424"/>
                <a:gd name="T43" fmla="*/ 201612 h 660"/>
                <a:gd name="T44" fmla="*/ 480291 w 1424"/>
                <a:gd name="T45" fmla="*/ 218017 h 660"/>
                <a:gd name="T46" fmla="*/ 413040 w 1424"/>
                <a:gd name="T47" fmla="*/ 93662 h 660"/>
                <a:gd name="T48" fmla="*/ 444283 w 1424"/>
                <a:gd name="T49" fmla="*/ 76729 h 660"/>
                <a:gd name="T50" fmla="*/ 497766 w 1424"/>
                <a:gd name="T51" fmla="*/ 227012 h 660"/>
                <a:gd name="T52" fmla="*/ 486116 w 1424"/>
                <a:gd name="T53" fmla="*/ 228600 h 660"/>
                <a:gd name="T54" fmla="*/ 480291 w 1424"/>
                <a:gd name="T55" fmla="*/ 218017 h 660"/>
                <a:gd name="T56" fmla="*/ 496178 w 1424"/>
                <a:gd name="T57" fmla="*/ 209550 h 660"/>
                <a:gd name="T58" fmla="*/ 497766 w 1424"/>
                <a:gd name="T59" fmla="*/ 227012 h 660"/>
                <a:gd name="T60" fmla="*/ 495119 w 1424"/>
                <a:gd name="T61" fmla="*/ 191558 h 660"/>
                <a:gd name="T62" fmla="*/ 551250 w 1424"/>
                <a:gd name="T63" fmla="*/ 187325 h 660"/>
                <a:gd name="T64" fmla="*/ 554427 w 1424"/>
                <a:gd name="T65" fmla="*/ 222779 h 660"/>
                <a:gd name="T66" fmla="*/ 497766 w 1424"/>
                <a:gd name="T67" fmla="*/ 227012 h 660"/>
                <a:gd name="T68" fmla="*/ 495119 w 1424"/>
                <a:gd name="T69" fmla="*/ 191558 h 660"/>
                <a:gd name="T70" fmla="*/ 551250 w 1424"/>
                <a:gd name="T71" fmla="*/ 187325 h 660"/>
                <a:gd name="T72" fmla="*/ 557604 w 1424"/>
                <a:gd name="T73" fmla="*/ 186796 h 660"/>
                <a:gd name="T74" fmla="*/ 562900 w 1424"/>
                <a:gd name="T75" fmla="*/ 190500 h 660"/>
                <a:gd name="T76" fmla="*/ 552838 w 1424"/>
                <a:gd name="T77" fmla="*/ 205317 h 660"/>
                <a:gd name="T78" fmla="*/ 551250 w 1424"/>
                <a:gd name="T79" fmla="*/ 187325 h 660"/>
                <a:gd name="T80" fmla="*/ 562900 w 1424"/>
                <a:gd name="T81" fmla="*/ 190500 h 660"/>
                <a:gd name="T82" fmla="*/ 754063 w 1424"/>
                <a:gd name="T83" fmla="*/ 320146 h 660"/>
                <a:gd name="T84" fmla="*/ 733941 w 1424"/>
                <a:gd name="T85" fmla="*/ 349250 h 660"/>
                <a:gd name="T86" fmla="*/ 542777 w 1424"/>
                <a:gd name="T87" fmla="*/ 220133 h 660"/>
                <a:gd name="T88" fmla="*/ 562900 w 1424"/>
                <a:gd name="T89" fmla="*/ 190500 h 6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424"/>
                <a:gd name="T136" fmla="*/ 0 h 660"/>
                <a:gd name="T137" fmla="*/ 1424 w 1424"/>
                <a:gd name="T138" fmla="*/ 660 h 66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424" h="660">
                  <a:moveTo>
                    <a:pt x="0" y="10"/>
                  </a:moveTo>
                  <a:lnTo>
                    <a:pt x="487" y="0"/>
                  </a:lnTo>
                  <a:lnTo>
                    <a:pt x="488" y="67"/>
                  </a:lnTo>
                  <a:lnTo>
                    <a:pt x="2" y="77"/>
                  </a:lnTo>
                  <a:lnTo>
                    <a:pt x="0" y="10"/>
                  </a:lnTo>
                  <a:close/>
                  <a:moveTo>
                    <a:pt x="487" y="0"/>
                  </a:moveTo>
                  <a:lnTo>
                    <a:pt x="494" y="0"/>
                  </a:lnTo>
                  <a:lnTo>
                    <a:pt x="500" y="2"/>
                  </a:lnTo>
                  <a:lnTo>
                    <a:pt x="488" y="34"/>
                  </a:lnTo>
                  <a:lnTo>
                    <a:pt x="487" y="0"/>
                  </a:lnTo>
                  <a:close/>
                  <a:moveTo>
                    <a:pt x="500" y="2"/>
                  </a:moveTo>
                  <a:lnTo>
                    <a:pt x="822" y="130"/>
                  </a:lnTo>
                  <a:lnTo>
                    <a:pt x="797" y="192"/>
                  </a:lnTo>
                  <a:lnTo>
                    <a:pt x="475" y="64"/>
                  </a:lnTo>
                  <a:lnTo>
                    <a:pt x="500" y="2"/>
                  </a:lnTo>
                  <a:close/>
                  <a:moveTo>
                    <a:pt x="822" y="130"/>
                  </a:moveTo>
                  <a:lnTo>
                    <a:pt x="833" y="135"/>
                  </a:lnTo>
                  <a:lnTo>
                    <a:pt x="839" y="145"/>
                  </a:lnTo>
                  <a:lnTo>
                    <a:pt x="809" y="161"/>
                  </a:lnTo>
                  <a:lnTo>
                    <a:pt x="822" y="130"/>
                  </a:lnTo>
                  <a:close/>
                  <a:moveTo>
                    <a:pt x="839" y="145"/>
                  </a:moveTo>
                  <a:lnTo>
                    <a:pt x="967" y="381"/>
                  </a:lnTo>
                  <a:lnTo>
                    <a:pt x="907" y="412"/>
                  </a:lnTo>
                  <a:lnTo>
                    <a:pt x="780" y="177"/>
                  </a:lnTo>
                  <a:lnTo>
                    <a:pt x="839" y="145"/>
                  </a:lnTo>
                  <a:close/>
                  <a:moveTo>
                    <a:pt x="940" y="429"/>
                  </a:moveTo>
                  <a:lnTo>
                    <a:pt x="918" y="432"/>
                  </a:lnTo>
                  <a:lnTo>
                    <a:pt x="907" y="412"/>
                  </a:lnTo>
                  <a:lnTo>
                    <a:pt x="937" y="396"/>
                  </a:lnTo>
                  <a:lnTo>
                    <a:pt x="940" y="429"/>
                  </a:lnTo>
                  <a:close/>
                  <a:moveTo>
                    <a:pt x="935" y="362"/>
                  </a:moveTo>
                  <a:lnTo>
                    <a:pt x="1041" y="354"/>
                  </a:lnTo>
                  <a:lnTo>
                    <a:pt x="1047" y="421"/>
                  </a:lnTo>
                  <a:lnTo>
                    <a:pt x="940" y="429"/>
                  </a:lnTo>
                  <a:lnTo>
                    <a:pt x="935" y="362"/>
                  </a:lnTo>
                  <a:close/>
                  <a:moveTo>
                    <a:pt x="1041" y="354"/>
                  </a:moveTo>
                  <a:lnTo>
                    <a:pt x="1053" y="353"/>
                  </a:lnTo>
                  <a:lnTo>
                    <a:pt x="1063" y="360"/>
                  </a:lnTo>
                  <a:lnTo>
                    <a:pt x="1044" y="388"/>
                  </a:lnTo>
                  <a:lnTo>
                    <a:pt x="1041" y="354"/>
                  </a:lnTo>
                  <a:close/>
                  <a:moveTo>
                    <a:pt x="1063" y="360"/>
                  </a:moveTo>
                  <a:lnTo>
                    <a:pt x="1424" y="605"/>
                  </a:lnTo>
                  <a:lnTo>
                    <a:pt x="1386" y="660"/>
                  </a:lnTo>
                  <a:lnTo>
                    <a:pt x="1025" y="416"/>
                  </a:lnTo>
                  <a:lnTo>
                    <a:pt x="1063" y="360"/>
                  </a:lnTo>
                  <a:close/>
                </a:path>
              </a:pathLst>
            </a:custGeom>
            <a:solidFill>
              <a:srgbClr val="2A2A29"/>
            </a:solidFill>
            <a:ln w="9525">
              <a:noFill/>
              <a:round/>
              <a:headEnd/>
              <a:tailEnd/>
            </a:ln>
          </p:spPr>
          <p:txBody>
            <a:bodyPr/>
            <a:lstStyle/>
            <a:p>
              <a:endParaRPr lang="de-DE"/>
            </a:p>
          </p:txBody>
        </p:sp>
        <p:sp>
          <p:nvSpPr>
            <p:cNvPr id="348" name="Freeform 95"/>
            <p:cNvSpPr>
              <a:spLocks noEditPoints="1"/>
            </p:cNvSpPr>
            <p:nvPr/>
          </p:nvSpPr>
          <p:spPr bwMode="auto">
            <a:xfrm>
              <a:off x="2041526" y="2605088"/>
              <a:ext cx="747713" cy="333375"/>
            </a:xfrm>
            <a:custGeom>
              <a:avLst/>
              <a:gdLst>
                <a:gd name="T0" fmla="*/ 0 w 1414"/>
                <a:gd name="T1" fmla="*/ 4755 h 631"/>
                <a:gd name="T2" fmla="*/ 257522 w 1414"/>
                <a:gd name="T3" fmla="*/ 0 h 631"/>
                <a:gd name="T4" fmla="*/ 257522 w 1414"/>
                <a:gd name="T5" fmla="*/ 17963 h 631"/>
                <a:gd name="T6" fmla="*/ 0 w 1414"/>
                <a:gd name="T7" fmla="*/ 23246 h 631"/>
                <a:gd name="T8" fmla="*/ 0 w 1414"/>
                <a:gd name="T9" fmla="*/ 4755 h 631"/>
                <a:gd name="T10" fmla="*/ 257522 w 1414"/>
                <a:gd name="T11" fmla="*/ 0 h 631"/>
                <a:gd name="T12" fmla="*/ 259108 w 1414"/>
                <a:gd name="T13" fmla="*/ 0 h 631"/>
                <a:gd name="T14" fmla="*/ 260695 w 1414"/>
                <a:gd name="T15" fmla="*/ 528 h 631"/>
                <a:gd name="T16" fmla="*/ 257522 w 1414"/>
                <a:gd name="T17" fmla="*/ 8982 h 631"/>
                <a:gd name="T18" fmla="*/ 257522 w 1414"/>
                <a:gd name="T19" fmla="*/ 0 h 631"/>
                <a:gd name="T20" fmla="*/ 260695 w 1414"/>
                <a:gd name="T21" fmla="*/ 528 h 631"/>
                <a:gd name="T22" fmla="*/ 430966 w 1414"/>
                <a:gd name="T23" fmla="*/ 67626 h 631"/>
                <a:gd name="T24" fmla="*/ 424092 w 1414"/>
                <a:gd name="T25" fmla="*/ 84532 h 631"/>
                <a:gd name="T26" fmla="*/ 254349 w 1414"/>
                <a:gd name="T27" fmla="*/ 17435 h 631"/>
                <a:gd name="T28" fmla="*/ 260695 w 1414"/>
                <a:gd name="T29" fmla="*/ 528 h 631"/>
                <a:gd name="T30" fmla="*/ 430966 w 1414"/>
                <a:gd name="T31" fmla="*/ 67626 h 631"/>
                <a:gd name="T32" fmla="*/ 433610 w 1414"/>
                <a:gd name="T33" fmla="*/ 68683 h 631"/>
                <a:gd name="T34" fmla="*/ 435196 w 1414"/>
                <a:gd name="T35" fmla="*/ 71853 h 631"/>
                <a:gd name="T36" fmla="*/ 427265 w 1414"/>
                <a:gd name="T37" fmla="*/ 76079 h 631"/>
                <a:gd name="T38" fmla="*/ 430966 w 1414"/>
                <a:gd name="T39" fmla="*/ 67626 h 631"/>
                <a:gd name="T40" fmla="*/ 435196 w 1414"/>
                <a:gd name="T41" fmla="*/ 71853 h 631"/>
                <a:gd name="T42" fmla="*/ 502882 w 1414"/>
                <a:gd name="T43" fmla="*/ 196010 h 631"/>
                <a:gd name="T44" fmla="*/ 487018 w 1414"/>
                <a:gd name="T45" fmla="*/ 204991 h 631"/>
                <a:gd name="T46" fmla="*/ 419333 w 1414"/>
                <a:gd name="T47" fmla="*/ 80834 h 631"/>
                <a:gd name="T48" fmla="*/ 435196 w 1414"/>
                <a:gd name="T49" fmla="*/ 71853 h 631"/>
                <a:gd name="T50" fmla="*/ 495479 w 1414"/>
                <a:gd name="T51" fmla="*/ 209746 h 631"/>
                <a:gd name="T52" fmla="*/ 489662 w 1414"/>
                <a:gd name="T53" fmla="*/ 210275 h 631"/>
                <a:gd name="T54" fmla="*/ 487018 w 1414"/>
                <a:gd name="T55" fmla="*/ 204991 h 631"/>
                <a:gd name="T56" fmla="*/ 494950 w 1414"/>
                <a:gd name="T57" fmla="*/ 200236 h 631"/>
                <a:gd name="T58" fmla="*/ 495479 w 1414"/>
                <a:gd name="T59" fmla="*/ 209746 h 631"/>
                <a:gd name="T60" fmla="*/ 494421 w 1414"/>
                <a:gd name="T61" fmla="*/ 191255 h 631"/>
                <a:gd name="T62" fmla="*/ 550473 w 1414"/>
                <a:gd name="T63" fmla="*/ 187028 h 631"/>
                <a:gd name="T64" fmla="*/ 552589 w 1414"/>
                <a:gd name="T65" fmla="*/ 204991 h 631"/>
                <a:gd name="T66" fmla="*/ 495479 w 1414"/>
                <a:gd name="T67" fmla="*/ 209746 h 631"/>
                <a:gd name="T68" fmla="*/ 494421 w 1414"/>
                <a:gd name="T69" fmla="*/ 191255 h 631"/>
                <a:gd name="T70" fmla="*/ 550473 w 1414"/>
                <a:gd name="T71" fmla="*/ 187028 h 631"/>
                <a:gd name="T72" fmla="*/ 554175 w 1414"/>
                <a:gd name="T73" fmla="*/ 186500 h 631"/>
                <a:gd name="T74" fmla="*/ 556819 w 1414"/>
                <a:gd name="T75" fmla="*/ 188085 h 631"/>
                <a:gd name="T76" fmla="*/ 551531 w 1414"/>
                <a:gd name="T77" fmla="*/ 196010 h 631"/>
                <a:gd name="T78" fmla="*/ 550473 w 1414"/>
                <a:gd name="T79" fmla="*/ 187028 h 631"/>
                <a:gd name="T80" fmla="*/ 556819 w 1414"/>
                <a:gd name="T81" fmla="*/ 188085 h 631"/>
                <a:gd name="T82" fmla="*/ 747713 w 1414"/>
                <a:gd name="T83" fmla="*/ 318053 h 631"/>
                <a:gd name="T84" fmla="*/ 737666 w 1414"/>
                <a:gd name="T85" fmla="*/ 333375 h 631"/>
                <a:gd name="T86" fmla="*/ 546772 w 1414"/>
                <a:gd name="T87" fmla="*/ 203406 h 631"/>
                <a:gd name="T88" fmla="*/ 556819 w 1414"/>
                <a:gd name="T89" fmla="*/ 188085 h 63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414"/>
                <a:gd name="T136" fmla="*/ 0 h 631"/>
                <a:gd name="T137" fmla="*/ 1414 w 1414"/>
                <a:gd name="T138" fmla="*/ 631 h 63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414" h="631">
                  <a:moveTo>
                    <a:pt x="0" y="9"/>
                  </a:moveTo>
                  <a:lnTo>
                    <a:pt x="487" y="0"/>
                  </a:lnTo>
                  <a:lnTo>
                    <a:pt x="487" y="34"/>
                  </a:lnTo>
                  <a:lnTo>
                    <a:pt x="0" y="44"/>
                  </a:lnTo>
                  <a:lnTo>
                    <a:pt x="0" y="9"/>
                  </a:lnTo>
                  <a:close/>
                  <a:moveTo>
                    <a:pt x="487" y="0"/>
                  </a:moveTo>
                  <a:lnTo>
                    <a:pt x="490" y="0"/>
                  </a:lnTo>
                  <a:lnTo>
                    <a:pt x="493" y="1"/>
                  </a:lnTo>
                  <a:lnTo>
                    <a:pt x="487" y="17"/>
                  </a:lnTo>
                  <a:lnTo>
                    <a:pt x="487" y="0"/>
                  </a:lnTo>
                  <a:close/>
                  <a:moveTo>
                    <a:pt x="493" y="1"/>
                  </a:moveTo>
                  <a:lnTo>
                    <a:pt x="815" y="128"/>
                  </a:lnTo>
                  <a:lnTo>
                    <a:pt x="802" y="160"/>
                  </a:lnTo>
                  <a:lnTo>
                    <a:pt x="481" y="33"/>
                  </a:lnTo>
                  <a:lnTo>
                    <a:pt x="493" y="1"/>
                  </a:lnTo>
                  <a:close/>
                  <a:moveTo>
                    <a:pt x="815" y="128"/>
                  </a:moveTo>
                  <a:lnTo>
                    <a:pt x="820" y="130"/>
                  </a:lnTo>
                  <a:lnTo>
                    <a:pt x="823" y="136"/>
                  </a:lnTo>
                  <a:lnTo>
                    <a:pt x="808" y="144"/>
                  </a:lnTo>
                  <a:lnTo>
                    <a:pt x="815" y="128"/>
                  </a:lnTo>
                  <a:close/>
                  <a:moveTo>
                    <a:pt x="823" y="136"/>
                  </a:moveTo>
                  <a:lnTo>
                    <a:pt x="951" y="371"/>
                  </a:lnTo>
                  <a:lnTo>
                    <a:pt x="921" y="388"/>
                  </a:lnTo>
                  <a:lnTo>
                    <a:pt x="793" y="153"/>
                  </a:lnTo>
                  <a:lnTo>
                    <a:pt x="823" y="136"/>
                  </a:lnTo>
                  <a:close/>
                  <a:moveTo>
                    <a:pt x="937" y="397"/>
                  </a:moveTo>
                  <a:lnTo>
                    <a:pt x="926" y="398"/>
                  </a:lnTo>
                  <a:lnTo>
                    <a:pt x="921" y="388"/>
                  </a:lnTo>
                  <a:lnTo>
                    <a:pt x="936" y="379"/>
                  </a:lnTo>
                  <a:lnTo>
                    <a:pt x="937" y="397"/>
                  </a:lnTo>
                  <a:close/>
                  <a:moveTo>
                    <a:pt x="935" y="362"/>
                  </a:moveTo>
                  <a:lnTo>
                    <a:pt x="1041" y="354"/>
                  </a:lnTo>
                  <a:lnTo>
                    <a:pt x="1045" y="388"/>
                  </a:lnTo>
                  <a:lnTo>
                    <a:pt x="937" y="397"/>
                  </a:lnTo>
                  <a:lnTo>
                    <a:pt x="935" y="362"/>
                  </a:lnTo>
                  <a:close/>
                  <a:moveTo>
                    <a:pt x="1041" y="354"/>
                  </a:moveTo>
                  <a:lnTo>
                    <a:pt x="1048" y="353"/>
                  </a:lnTo>
                  <a:lnTo>
                    <a:pt x="1053" y="356"/>
                  </a:lnTo>
                  <a:lnTo>
                    <a:pt x="1043" y="371"/>
                  </a:lnTo>
                  <a:lnTo>
                    <a:pt x="1041" y="354"/>
                  </a:lnTo>
                  <a:close/>
                  <a:moveTo>
                    <a:pt x="1053" y="356"/>
                  </a:moveTo>
                  <a:lnTo>
                    <a:pt x="1414" y="602"/>
                  </a:lnTo>
                  <a:lnTo>
                    <a:pt x="1395" y="631"/>
                  </a:lnTo>
                  <a:lnTo>
                    <a:pt x="1034" y="385"/>
                  </a:lnTo>
                  <a:lnTo>
                    <a:pt x="1053" y="356"/>
                  </a:lnTo>
                  <a:close/>
                </a:path>
              </a:pathLst>
            </a:custGeom>
            <a:solidFill>
              <a:schemeClr val="bg1"/>
            </a:solidFill>
            <a:ln w="9525">
              <a:noFill/>
              <a:round/>
              <a:headEnd/>
              <a:tailEnd/>
            </a:ln>
          </p:spPr>
          <p:txBody>
            <a:bodyPr/>
            <a:lstStyle/>
            <a:p>
              <a:endParaRPr lang="de-DE"/>
            </a:p>
          </p:txBody>
        </p:sp>
        <p:sp>
          <p:nvSpPr>
            <p:cNvPr id="349" name="Freeform 96"/>
            <p:cNvSpPr>
              <a:spLocks/>
            </p:cNvSpPr>
            <p:nvPr/>
          </p:nvSpPr>
          <p:spPr bwMode="auto">
            <a:xfrm>
              <a:off x="2813051" y="1962151"/>
              <a:ext cx="595313" cy="1093788"/>
            </a:xfrm>
            <a:custGeom>
              <a:avLst/>
              <a:gdLst>
                <a:gd name="T0" fmla="*/ 42371 w 1124"/>
                <a:gd name="T1" fmla="*/ 0 h 2068"/>
                <a:gd name="T2" fmla="*/ 120757 w 1124"/>
                <a:gd name="T3" fmla="*/ 132757 h 2068"/>
                <a:gd name="T4" fmla="*/ 426888 w 1124"/>
                <a:gd name="T5" fmla="*/ 406733 h 2068"/>
                <a:gd name="T6" fmla="*/ 447544 w 1124"/>
                <a:gd name="T7" fmla="*/ 517804 h 2068"/>
                <a:gd name="T8" fmla="*/ 595313 w 1124"/>
                <a:gd name="T9" fmla="*/ 613008 h 2068"/>
                <a:gd name="T10" fmla="*/ 589487 w 1124"/>
                <a:gd name="T11" fmla="*/ 776970 h 2068"/>
                <a:gd name="T12" fmla="*/ 510571 w 1124"/>
                <a:gd name="T13" fmla="*/ 1010220 h 2068"/>
                <a:gd name="T14" fmla="*/ 415766 w 1124"/>
                <a:gd name="T15" fmla="*/ 1036665 h 2068"/>
                <a:gd name="T16" fmla="*/ 363861 w 1124"/>
                <a:gd name="T17" fmla="*/ 1093788 h 2068"/>
                <a:gd name="T18" fmla="*/ 279119 w 1124"/>
                <a:gd name="T19" fmla="*/ 1078449 h 2068"/>
                <a:gd name="T20" fmla="*/ 0 w 1124"/>
                <a:gd name="T21" fmla="*/ 972138 h 206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24"/>
                <a:gd name="T34" fmla="*/ 0 h 2068"/>
                <a:gd name="T35" fmla="*/ 1124 w 1124"/>
                <a:gd name="T36" fmla="*/ 2068 h 206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24" h="2068">
                  <a:moveTo>
                    <a:pt x="80" y="0"/>
                  </a:moveTo>
                  <a:lnTo>
                    <a:pt x="228" y="251"/>
                  </a:lnTo>
                  <a:lnTo>
                    <a:pt x="806" y="769"/>
                  </a:lnTo>
                  <a:lnTo>
                    <a:pt x="845" y="979"/>
                  </a:lnTo>
                  <a:lnTo>
                    <a:pt x="1124" y="1159"/>
                  </a:lnTo>
                  <a:lnTo>
                    <a:pt x="1113" y="1469"/>
                  </a:lnTo>
                  <a:lnTo>
                    <a:pt x="964" y="1910"/>
                  </a:lnTo>
                  <a:lnTo>
                    <a:pt x="785" y="1960"/>
                  </a:lnTo>
                  <a:lnTo>
                    <a:pt x="687" y="2068"/>
                  </a:lnTo>
                  <a:lnTo>
                    <a:pt x="527" y="2039"/>
                  </a:lnTo>
                  <a:lnTo>
                    <a:pt x="0" y="1838"/>
                  </a:lnTo>
                </a:path>
              </a:pathLst>
            </a:custGeom>
            <a:noFill/>
            <a:ln w="5">
              <a:solidFill>
                <a:srgbClr val="006CB5"/>
              </a:solidFill>
              <a:prstDash val="solid"/>
              <a:round/>
              <a:headEnd/>
              <a:tailEnd/>
            </a:ln>
          </p:spPr>
          <p:txBody>
            <a:bodyPr/>
            <a:lstStyle/>
            <a:p>
              <a:endParaRPr lang="de-DE"/>
            </a:p>
          </p:txBody>
        </p:sp>
        <p:sp>
          <p:nvSpPr>
            <p:cNvPr id="350" name="Freeform 97"/>
            <p:cNvSpPr>
              <a:spLocks/>
            </p:cNvSpPr>
            <p:nvPr/>
          </p:nvSpPr>
          <p:spPr bwMode="auto">
            <a:xfrm>
              <a:off x="2008189" y="2578101"/>
              <a:ext cx="71438" cy="71438"/>
            </a:xfrm>
            <a:custGeom>
              <a:avLst/>
              <a:gdLst>
                <a:gd name="T0" fmla="*/ 39630 w 137"/>
                <a:gd name="T1" fmla="*/ 521 h 137"/>
                <a:gd name="T2" fmla="*/ 46409 w 137"/>
                <a:gd name="T3" fmla="*/ 1564 h 137"/>
                <a:gd name="T4" fmla="*/ 52666 w 137"/>
                <a:gd name="T5" fmla="*/ 4172 h 137"/>
                <a:gd name="T6" fmla="*/ 58402 w 137"/>
                <a:gd name="T7" fmla="*/ 7822 h 137"/>
                <a:gd name="T8" fmla="*/ 63095 w 137"/>
                <a:gd name="T9" fmla="*/ 13036 h 137"/>
                <a:gd name="T10" fmla="*/ 67266 w 137"/>
                <a:gd name="T11" fmla="*/ 18772 h 137"/>
                <a:gd name="T12" fmla="*/ 69874 w 137"/>
                <a:gd name="T13" fmla="*/ 25029 h 137"/>
                <a:gd name="T14" fmla="*/ 70917 w 137"/>
                <a:gd name="T15" fmla="*/ 31808 h 137"/>
                <a:gd name="T16" fmla="*/ 70917 w 137"/>
                <a:gd name="T17" fmla="*/ 39108 h 137"/>
                <a:gd name="T18" fmla="*/ 69874 w 137"/>
                <a:gd name="T19" fmla="*/ 46409 h 137"/>
                <a:gd name="T20" fmla="*/ 67266 w 137"/>
                <a:gd name="T21" fmla="*/ 52666 h 137"/>
                <a:gd name="T22" fmla="*/ 63095 w 137"/>
                <a:gd name="T23" fmla="*/ 57880 h 137"/>
                <a:gd name="T24" fmla="*/ 58402 w 137"/>
                <a:gd name="T25" fmla="*/ 63095 h 137"/>
                <a:gd name="T26" fmla="*/ 52666 w 137"/>
                <a:gd name="T27" fmla="*/ 66745 h 137"/>
                <a:gd name="T28" fmla="*/ 46409 w 137"/>
                <a:gd name="T29" fmla="*/ 69874 h 137"/>
                <a:gd name="T30" fmla="*/ 39630 w 137"/>
                <a:gd name="T31" fmla="*/ 70917 h 137"/>
                <a:gd name="T32" fmla="*/ 32330 w 137"/>
                <a:gd name="T33" fmla="*/ 70917 h 137"/>
                <a:gd name="T34" fmla="*/ 25551 w 137"/>
                <a:gd name="T35" fmla="*/ 69874 h 137"/>
                <a:gd name="T36" fmla="*/ 18772 w 137"/>
                <a:gd name="T37" fmla="*/ 66745 h 137"/>
                <a:gd name="T38" fmla="*/ 13558 w 137"/>
                <a:gd name="T39" fmla="*/ 63095 h 137"/>
                <a:gd name="T40" fmla="*/ 8343 w 137"/>
                <a:gd name="T41" fmla="*/ 57880 h 137"/>
                <a:gd name="T42" fmla="*/ 4693 w 137"/>
                <a:gd name="T43" fmla="*/ 52666 h 137"/>
                <a:gd name="T44" fmla="*/ 1564 w 137"/>
                <a:gd name="T45" fmla="*/ 46409 h 137"/>
                <a:gd name="T46" fmla="*/ 521 w 137"/>
                <a:gd name="T47" fmla="*/ 39108 h 137"/>
                <a:gd name="T48" fmla="*/ 521 w 137"/>
                <a:gd name="T49" fmla="*/ 31808 h 137"/>
                <a:gd name="T50" fmla="*/ 1564 w 137"/>
                <a:gd name="T51" fmla="*/ 25029 h 137"/>
                <a:gd name="T52" fmla="*/ 4693 w 137"/>
                <a:gd name="T53" fmla="*/ 18772 h 137"/>
                <a:gd name="T54" fmla="*/ 8343 w 137"/>
                <a:gd name="T55" fmla="*/ 13036 h 137"/>
                <a:gd name="T56" fmla="*/ 13558 w 137"/>
                <a:gd name="T57" fmla="*/ 7822 h 137"/>
                <a:gd name="T58" fmla="*/ 18772 w 137"/>
                <a:gd name="T59" fmla="*/ 4172 h 137"/>
                <a:gd name="T60" fmla="*/ 25551 w 137"/>
                <a:gd name="T61" fmla="*/ 1564 h 137"/>
                <a:gd name="T62" fmla="*/ 32330 w 137"/>
                <a:gd name="T63" fmla="*/ 521 h 13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7"/>
                <a:gd name="T97" fmla="*/ 0 h 137"/>
                <a:gd name="T98" fmla="*/ 137 w 137"/>
                <a:gd name="T99" fmla="*/ 137 h 13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7" h="137">
                  <a:moveTo>
                    <a:pt x="69" y="0"/>
                  </a:moveTo>
                  <a:lnTo>
                    <a:pt x="76" y="1"/>
                  </a:lnTo>
                  <a:lnTo>
                    <a:pt x="83" y="2"/>
                  </a:lnTo>
                  <a:lnTo>
                    <a:pt x="89" y="3"/>
                  </a:lnTo>
                  <a:lnTo>
                    <a:pt x="96" y="6"/>
                  </a:lnTo>
                  <a:lnTo>
                    <a:pt x="101" y="8"/>
                  </a:lnTo>
                  <a:lnTo>
                    <a:pt x="106" y="11"/>
                  </a:lnTo>
                  <a:lnTo>
                    <a:pt x="112" y="15"/>
                  </a:lnTo>
                  <a:lnTo>
                    <a:pt x="117" y="20"/>
                  </a:lnTo>
                  <a:lnTo>
                    <a:pt x="121" y="25"/>
                  </a:lnTo>
                  <a:lnTo>
                    <a:pt x="126" y="30"/>
                  </a:lnTo>
                  <a:lnTo>
                    <a:pt x="129" y="36"/>
                  </a:lnTo>
                  <a:lnTo>
                    <a:pt x="132" y="42"/>
                  </a:lnTo>
                  <a:lnTo>
                    <a:pt x="134" y="48"/>
                  </a:lnTo>
                  <a:lnTo>
                    <a:pt x="135" y="55"/>
                  </a:lnTo>
                  <a:lnTo>
                    <a:pt x="136" y="61"/>
                  </a:lnTo>
                  <a:lnTo>
                    <a:pt x="137" y="69"/>
                  </a:lnTo>
                  <a:lnTo>
                    <a:pt x="136" y="75"/>
                  </a:lnTo>
                  <a:lnTo>
                    <a:pt x="135" y="83"/>
                  </a:lnTo>
                  <a:lnTo>
                    <a:pt x="134" y="89"/>
                  </a:lnTo>
                  <a:lnTo>
                    <a:pt x="132" y="95"/>
                  </a:lnTo>
                  <a:lnTo>
                    <a:pt x="129" y="101"/>
                  </a:lnTo>
                  <a:lnTo>
                    <a:pt x="126" y="106"/>
                  </a:lnTo>
                  <a:lnTo>
                    <a:pt x="121" y="111"/>
                  </a:lnTo>
                  <a:lnTo>
                    <a:pt x="117" y="117"/>
                  </a:lnTo>
                  <a:lnTo>
                    <a:pt x="112" y="121"/>
                  </a:lnTo>
                  <a:lnTo>
                    <a:pt x="106" y="125"/>
                  </a:lnTo>
                  <a:lnTo>
                    <a:pt x="101" y="128"/>
                  </a:lnTo>
                  <a:lnTo>
                    <a:pt x="96" y="131"/>
                  </a:lnTo>
                  <a:lnTo>
                    <a:pt x="89" y="134"/>
                  </a:lnTo>
                  <a:lnTo>
                    <a:pt x="83" y="135"/>
                  </a:lnTo>
                  <a:lnTo>
                    <a:pt x="76" y="136"/>
                  </a:lnTo>
                  <a:lnTo>
                    <a:pt x="69" y="137"/>
                  </a:lnTo>
                  <a:lnTo>
                    <a:pt x="62" y="136"/>
                  </a:lnTo>
                  <a:lnTo>
                    <a:pt x="55" y="135"/>
                  </a:lnTo>
                  <a:lnTo>
                    <a:pt x="49" y="134"/>
                  </a:lnTo>
                  <a:lnTo>
                    <a:pt x="43" y="131"/>
                  </a:lnTo>
                  <a:lnTo>
                    <a:pt x="36" y="128"/>
                  </a:lnTo>
                  <a:lnTo>
                    <a:pt x="31" y="125"/>
                  </a:lnTo>
                  <a:lnTo>
                    <a:pt x="26" y="121"/>
                  </a:lnTo>
                  <a:lnTo>
                    <a:pt x="20" y="117"/>
                  </a:lnTo>
                  <a:lnTo>
                    <a:pt x="16" y="111"/>
                  </a:lnTo>
                  <a:lnTo>
                    <a:pt x="12" y="106"/>
                  </a:lnTo>
                  <a:lnTo>
                    <a:pt x="9" y="101"/>
                  </a:lnTo>
                  <a:lnTo>
                    <a:pt x="5" y="95"/>
                  </a:lnTo>
                  <a:lnTo>
                    <a:pt x="3" y="89"/>
                  </a:lnTo>
                  <a:lnTo>
                    <a:pt x="2" y="83"/>
                  </a:lnTo>
                  <a:lnTo>
                    <a:pt x="1" y="75"/>
                  </a:lnTo>
                  <a:lnTo>
                    <a:pt x="0" y="69"/>
                  </a:lnTo>
                  <a:lnTo>
                    <a:pt x="1" y="61"/>
                  </a:lnTo>
                  <a:lnTo>
                    <a:pt x="2" y="55"/>
                  </a:lnTo>
                  <a:lnTo>
                    <a:pt x="3" y="48"/>
                  </a:lnTo>
                  <a:lnTo>
                    <a:pt x="5" y="42"/>
                  </a:lnTo>
                  <a:lnTo>
                    <a:pt x="9" y="36"/>
                  </a:lnTo>
                  <a:lnTo>
                    <a:pt x="12" y="30"/>
                  </a:lnTo>
                  <a:lnTo>
                    <a:pt x="16" y="25"/>
                  </a:lnTo>
                  <a:lnTo>
                    <a:pt x="20" y="20"/>
                  </a:lnTo>
                  <a:lnTo>
                    <a:pt x="26" y="15"/>
                  </a:lnTo>
                  <a:lnTo>
                    <a:pt x="31" y="11"/>
                  </a:lnTo>
                  <a:lnTo>
                    <a:pt x="36" y="8"/>
                  </a:lnTo>
                  <a:lnTo>
                    <a:pt x="43" y="6"/>
                  </a:lnTo>
                  <a:lnTo>
                    <a:pt x="49" y="3"/>
                  </a:lnTo>
                  <a:lnTo>
                    <a:pt x="55" y="2"/>
                  </a:lnTo>
                  <a:lnTo>
                    <a:pt x="62" y="1"/>
                  </a:lnTo>
                  <a:lnTo>
                    <a:pt x="69" y="0"/>
                  </a:lnTo>
                  <a:close/>
                </a:path>
              </a:pathLst>
            </a:custGeom>
            <a:solidFill>
              <a:srgbClr val="2A2A29"/>
            </a:solidFill>
            <a:ln w="9525">
              <a:noFill/>
              <a:round/>
              <a:headEnd/>
              <a:tailEnd/>
            </a:ln>
          </p:spPr>
          <p:txBody>
            <a:bodyPr/>
            <a:lstStyle/>
            <a:p>
              <a:endParaRPr lang="de-DE"/>
            </a:p>
          </p:txBody>
        </p:sp>
        <p:sp>
          <p:nvSpPr>
            <p:cNvPr id="351" name="Freeform 98"/>
            <p:cNvSpPr>
              <a:spLocks/>
            </p:cNvSpPr>
            <p:nvPr/>
          </p:nvSpPr>
          <p:spPr bwMode="auto">
            <a:xfrm>
              <a:off x="4022726" y="3189288"/>
              <a:ext cx="315913" cy="74613"/>
            </a:xfrm>
            <a:custGeom>
              <a:avLst/>
              <a:gdLst>
                <a:gd name="T0" fmla="*/ 0 w 596"/>
                <a:gd name="T1" fmla="*/ 0 h 140"/>
                <a:gd name="T2" fmla="*/ 157957 w 596"/>
                <a:gd name="T3" fmla="*/ 74613 h 140"/>
                <a:gd name="T4" fmla="*/ 315913 w 596"/>
                <a:gd name="T5" fmla="*/ 5862 h 140"/>
                <a:gd name="T6" fmla="*/ 0 60000 65536"/>
                <a:gd name="T7" fmla="*/ 0 60000 65536"/>
                <a:gd name="T8" fmla="*/ 0 60000 65536"/>
                <a:gd name="T9" fmla="*/ 0 w 596"/>
                <a:gd name="T10" fmla="*/ 0 h 140"/>
                <a:gd name="T11" fmla="*/ 596 w 596"/>
                <a:gd name="T12" fmla="*/ 140 h 140"/>
              </a:gdLst>
              <a:ahLst/>
              <a:cxnLst>
                <a:cxn ang="T6">
                  <a:pos x="T0" y="T1"/>
                </a:cxn>
                <a:cxn ang="T7">
                  <a:pos x="T2" y="T3"/>
                </a:cxn>
                <a:cxn ang="T8">
                  <a:pos x="T4" y="T5"/>
                </a:cxn>
              </a:cxnLst>
              <a:rect l="T9" t="T10" r="T11" b="T12"/>
              <a:pathLst>
                <a:path w="596" h="140">
                  <a:moveTo>
                    <a:pt x="0" y="0"/>
                  </a:moveTo>
                  <a:lnTo>
                    <a:pt x="298" y="140"/>
                  </a:lnTo>
                  <a:lnTo>
                    <a:pt x="596" y="11"/>
                  </a:lnTo>
                </a:path>
              </a:pathLst>
            </a:custGeom>
            <a:noFill/>
            <a:ln w="5">
              <a:solidFill>
                <a:srgbClr val="2A2A29"/>
              </a:solidFill>
              <a:prstDash val="solid"/>
              <a:round/>
              <a:headEnd/>
              <a:tailEnd/>
            </a:ln>
          </p:spPr>
          <p:txBody>
            <a:bodyPr/>
            <a:lstStyle/>
            <a:p>
              <a:endParaRPr lang="de-DE"/>
            </a:p>
          </p:txBody>
        </p:sp>
        <p:sp>
          <p:nvSpPr>
            <p:cNvPr id="352" name="Freeform 99"/>
            <p:cNvSpPr>
              <a:spLocks noEditPoints="1"/>
            </p:cNvSpPr>
            <p:nvPr/>
          </p:nvSpPr>
          <p:spPr bwMode="auto">
            <a:xfrm>
              <a:off x="2798764" y="2935288"/>
              <a:ext cx="1914525" cy="1060450"/>
            </a:xfrm>
            <a:custGeom>
              <a:avLst/>
              <a:gdLst>
                <a:gd name="T0" fmla="*/ 1238095 w 3620"/>
                <a:gd name="T1" fmla="*/ 349076 h 2005"/>
                <a:gd name="T2" fmla="*/ 1202131 w 3620"/>
                <a:gd name="T3" fmla="*/ 261807 h 2005"/>
                <a:gd name="T4" fmla="*/ 21155 w 3620"/>
                <a:gd name="T5" fmla="*/ 0 h 2005"/>
                <a:gd name="T6" fmla="*/ 69283 w 3620"/>
                <a:gd name="T7" fmla="*/ 80393 h 2005"/>
                <a:gd name="T8" fmla="*/ 21155 w 3620"/>
                <a:gd name="T9" fmla="*/ 0 h 2005"/>
                <a:gd name="T10" fmla="*/ 71398 w 3620"/>
                <a:gd name="T11" fmla="*/ 82509 h 2005"/>
                <a:gd name="T12" fmla="*/ 79860 w 3620"/>
                <a:gd name="T13" fmla="*/ 66642 h 2005"/>
                <a:gd name="T14" fmla="*/ 87264 w 3620"/>
                <a:gd name="T15" fmla="*/ 50246 h 2005"/>
                <a:gd name="T16" fmla="*/ 361221 w 3620"/>
                <a:gd name="T17" fmla="*/ 204156 h 2005"/>
                <a:gd name="T18" fmla="*/ 87264 w 3620"/>
                <a:gd name="T19" fmla="*/ 50246 h 2005"/>
                <a:gd name="T20" fmla="*/ 364923 w 3620"/>
                <a:gd name="T21" fmla="*/ 205743 h 2005"/>
                <a:gd name="T22" fmla="*/ 368097 w 3620"/>
                <a:gd name="T23" fmla="*/ 187232 h 2005"/>
                <a:gd name="T24" fmla="*/ 365452 w 3620"/>
                <a:gd name="T25" fmla="*/ 169778 h 2005"/>
                <a:gd name="T26" fmla="*/ 653160 w 3620"/>
                <a:gd name="T27" fmla="*/ 172951 h 2005"/>
                <a:gd name="T28" fmla="*/ 365452 w 3620"/>
                <a:gd name="T29" fmla="*/ 169778 h 2005"/>
                <a:gd name="T30" fmla="*/ 655275 w 3620"/>
                <a:gd name="T31" fmla="*/ 136986 h 2005"/>
                <a:gd name="T32" fmla="*/ 651044 w 3620"/>
                <a:gd name="T33" fmla="*/ 155497 h 2005"/>
                <a:gd name="T34" fmla="*/ 660564 w 3620"/>
                <a:gd name="T35" fmla="*/ 140159 h 2005"/>
                <a:gd name="T36" fmla="*/ 859421 w 3620"/>
                <a:gd name="T37" fmla="*/ 310466 h 2005"/>
                <a:gd name="T38" fmla="*/ 660564 w 3620"/>
                <a:gd name="T39" fmla="*/ 140159 h 2005"/>
                <a:gd name="T40" fmla="*/ 860479 w 3620"/>
                <a:gd name="T41" fmla="*/ 310995 h 2005"/>
                <a:gd name="T42" fmla="*/ 868941 w 3620"/>
                <a:gd name="T43" fmla="*/ 295128 h 2005"/>
                <a:gd name="T44" fmla="*/ 876874 w 3620"/>
                <a:gd name="T45" fmla="*/ 278732 h 2005"/>
                <a:gd name="T46" fmla="*/ 972600 w 3620"/>
                <a:gd name="T47" fmla="*/ 362827 h 2005"/>
                <a:gd name="T48" fmla="*/ 876874 w 3620"/>
                <a:gd name="T49" fmla="*/ 278732 h 2005"/>
                <a:gd name="T50" fmla="*/ 993755 w 3620"/>
                <a:gd name="T51" fmla="*/ 332680 h 2005"/>
                <a:gd name="T52" fmla="*/ 980004 w 3620"/>
                <a:gd name="T53" fmla="*/ 346431 h 2005"/>
                <a:gd name="T54" fmla="*/ 995870 w 3620"/>
                <a:gd name="T55" fmla="*/ 339027 h 2005"/>
                <a:gd name="T56" fmla="*/ 996928 w 3620"/>
                <a:gd name="T57" fmla="*/ 424180 h 2005"/>
                <a:gd name="T58" fmla="*/ 995870 w 3620"/>
                <a:gd name="T59" fmla="*/ 339027 h 2005"/>
                <a:gd name="T60" fmla="*/ 1001688 w 3620"/>
                <a:gd name="T61" fmla="*/ 434758 h 2005"/>
                <a:gd name="T62" fmla="*/ 1012794 w 3620"/>
                <a:gd name="T63" fmla="*/ 416775 h 2005"/>
                <a:gd name="T64" fmla="*/ 1012265 w 3620"/>
                <a:gd name="T65" fmla="*/ 398793 h 2005"/>
                <a:gd name="T66" fmla="*/ 1129676 w 3620"/>
                <a:gd name="T67" fmla="*/ 428940 h 2005"/>
                <a:gd name="T68" fmla="*/ 1012265 w 3620"/>
                <a:gd name="T69" fmla="*/ 398793 h 2005"/>
                <a:gd name="T70" fmla="*/ 1134964 w 3620"/>
                <a:gd name="T71" fmla="*/ 428411 h 2005"/>
                <a:gd name="T72" fmla="*/ 1129147 w 3620"/>
                <a:gd name="T73" fmla="*/ 410957 h 2005"/>
                <a:gd name="T74" fmla="*/ 1119098 w 3620"/>
                <a:gd name="T75" fmla="*/ 396148 h 2005"/>
                <a:gd name="T76" fmla="*/ 1230162 w 3620"/>
                <a:gd name="T77" fmla="*/ 361241 h 2005"/>
                <a:gd name="T78" fmla="*/ 1119098 w 3620"/>
                <a:gd name="T79" fmla="*/ 396148 h 2005"/>
                <a:gd name="T80" fmla="*/ 1221700 w 3620"/>
                <a:gd name="T81" fmla="*/ 324217 h 2005"/>
                <a:gd name="T82" fmla="*/ 1220113 w 3620"/>
                <a:gd name="T83" fmla="*/ 347489 h 2005"/>
                <a:gd name="T84" fmla="*/ 1232806 w 3620"/>
                <a:gd name="T85" fmla="*/ 334267 h 2005"/>
                <a:gd name="T86" fmla="*/ 1561237 w 3620"/>
                <a:gd name="T87" fmla="*/ 704499 h 2005"/>
                <a:gd name="T88" fmla="*/ 1232806 w 3620"/>
                <a:gd name="T89" fmla="*/ 334267 h 2005"/>
                <a:gd name="T90" fmla="*/ 1594027 w 3620"/>
                <a:gd name="T91" fmla="*/ 685987 h 2005"/>
                <a:gd name="T92" fmla="*/ 1573401 w 3620"/>
                <a:gd name="T93" fmla="*/ 691805 h 2005"/>
                <a:gd name="T94" fmla="*/ 1590854 w 3620"/>
                <a:gd name="T95" fmla="*/ 696565 h 2005"/>
                <a:gd name="T96" fmla="*/ 1533736 w 3620"/>
                <a:gd name="T97" fmla="*/ 775900 h 2005"/>
                <a:gd name="T98" fmla="*/ 1590854 w 3620"/>
                <a:gd name="T99" fmla="*/ 696565 h 2005"/>
                <a:gd name="T100" fmla="*/ 1531091 w 3620"/>
                <a:gd name="T101" fmla="*/ 787536 h 2005"/>
                <a:gd name="T102" fmla="*/ 1551188 w 3620"/>
                <a:gd name="T103" fmla="*/ 780132 h 2005"/>
                <a:gd name="T104" fmla="*/ 1561766 w 3620"/>
                <a:gd name="T105" fmla="*/ 766380 h 2005"/>
                <a:gd name="T106" fmla="*/ 1893370 w 3620"/>
                <a:gd name="T107" fmla="*/ 1060450 h 2005"/>
                <a:gd name="T108" fmla="*/ 1561766 w 3620"/>
                <a:gd name="T109" fmla="*/ 766380 h 200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620"/>
                <a:gd name="T166" fmla="*/ 0 h 2005"/>
                <a:gd name="T167" fmla="*/ 3620 w 3620"/>
                <a:gd name="T168" fmla="*/ 2005 h 200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620" h="2005">
                  <a:moveTo>
                    <a:pt x="2341" y="495"/>
                  </a:moveTo>
                  <a:lnTo>
                    <a:pt x="2341" y="660"/>
                  </a:lnTo>
                  <a:lnTo>
                    <a:pt x="2273" y="660"/>
                  </a:lnTo>
                  <a:lnTo>
                    <a:pt x="2273" y="495"/>
                  </a:lnTo>
                  <a:lnTo>
                    <a:pt x="2341" y="495"/>
                  </a:lnTo>
                  <a:close/>
                  <a:moveTo>
                    <a:pt x="40" y="0"/>
                  </a:moveTo>
                  <a:lnTo>
                    <a:pt x="171" y="99"/>
                  </a:lnTo>
                  <a:lnTo>
                    <a:pt x="131" y="152"/>
                  </a:lnTo>
                  <a:lnTo>
                    <a:pt x="0" y="55"/>
                  </a:lnTo>
                  <a:lnTo>
                    <a:pt x="40" y="0"/>
                  </a:lnTo>
                  <a:close/>
                  <a:moveTo>
                    <a:pt x="138" y="157"/>
                  </a:moveTo>
                  <a:lnTo>
                    <a:pt x="135" y="156"/>
                  </a:lnTo>
                  <a:lnTo>
                    <a:pt x="131" y="152"/>
                  </a:lnTo>
                  <a:lnTo>
                    <a:pt x="151" y="126"/>
                  </a:lnTo>
                  <a:lnTo>
                    <a:pt x="138" y="157"/>
                  </a:lnTo>
                  <a:close/>
                  <a:moveTo>
                    <a:pt x="165" y="95"/>
                  </a:moveTo>
                  <a:lnTo>
                    <a:pt x="708" y="323"/>
                  </a:lnTo>
                  <a:lnTo>
                    <a:pt x="683" y="386"/>
                  </a:lnTo>
                  <a:lnTo>
                    <a:pt x="138" y="157"/>
                  </a:lnTo>
                  <a:lnTo>
                    <a:pt x="165" y="95"/>
                  </a:lnTo>
                  <a:close/>
                  <a:moveTo>
                    <a:pt x="699" y="388"/>
                  </a:moveTo>
                  <a:lnTo>
                    <a:pt x="690" y="389"/>
                  </a:lnTo>
                  <a:lnTo>
                    <a:pt x="683" y="386"/>
                  </a:lnTo>
                  <a:lnTo>
                    <a:pt x="696" y="354"/>
                  </a:lnTo>
                  <a:lnTo>
                    <a:pt x="699" y="388"/>
                  </a:lnTo>
                  <a:close/>
                  <a:moveTo>
                    <a:pt x="691" y="321"/>
                  </a:moveTo>
                  <a:lnTo>
                    <a:pt x="1227" y="260"/>
                  </a:lnTo>
                  <a:lnTo>
                    <a:pt x="1235" y="327"/>
                  </a:lnTo>
                  <a:lnTo>
                    <a:pt x="699" y="388"/>
                  </a:lnTo>
                  <a:lnTo>
                    <a:pt x="691" y="321"/>
                  </a:lnTo>
                  <a:close/>
                  <a:moveTo>
                    <a:pt x="1227" y="260"/>
                  </a:moveTo>
                  <a:lnTo>
                    <a:pt x="1239" y="259"/>
                  </a:lnTo>
                  <a:lnTo>
                    <a:pt x="1249" y="265"/>
                  </a:lnTo>
                  <a:lnTo>
                    <a:pt x="1231" y="294"/>
                  </a:lnTo>
                  <a:lnTo>
                    <a:pt x="1227" y="260"/>
                  </a:lnTo>
                  <a:close/>
                  <a:moveTo>
                    <a:pt x="1249" y="265"/>
                  </a:moveTo>
                  <a:lnTo>
                    <a:pt x="1662" y="529"/>
                  </a:lnTo>
                  <a:lnTo>
                    <a:pt x="1625" y="587"/>
                  </a:lnTo>
                  <a:lnTo>
                    <a:pt x="1213" y="322"/>
                  </a:lnTo>
                  <a:lnTo>
                    <a:pt x="1249" y="265"/>
                  </a:lnTo>
                  <a:close/>
                  <a:moveTo>
                    <a:pt x="1630" y="589"/>
                  </a:moveTo>
                  <a:lnTo>
                    <a:pt x="1627" y="588"/>
                  </a:lnTo>
                  <a:lnTo>
                    <a:pt x="1625" y="587"/>
                  </a:lnTo>
                  <a:lnTo>
                    <a:pt x="1643" y="558"/>
                  </a:lnTo>
                  <a:lnTo>
                    <a:pt x="1630" y="589"/>
                  </a:lnTo>
                  <a:close/>
                  <a:moveTo>
                    <a:pt x="1658" y="527"/>
                  </a:moveTo>
                  <a:lnTo>
                    <a:pt x="1867" y="624"/>
                  </a:lnTo>
                  <a:lnTo>
                    <a:pt x="1839" y="686"/>
                  </a:lnTo>
                  <a:lnTo>
                    <a:pt x="1630" y="589"/>
                  </a:lnTo>
                  <a:lnTo>
                    <a:pt x="1658" y="527"/>
                  </a:lnTo>
                  <a:close/>
                  <a:moveTo>
                    <a:pt x="1867" y="624"/>
                  </a:moveTo>
                  <a:lnTo>
                    <a:pt x="1879" y="629"/>
                  </a:lnTo>
                  <a:lnTo>
                    <a:pt x="1883" y="641"/>
                  </a:lnTo>
                  <a:lnTo>
                    <a:pt x="1853" y="655"/>
                  </a:lnTo>
                  <a:lnTo>
                    <a:pt x="1867" y="624"/>
                  </a:lnTo>
                  <a:close/>
                  <a:moveTo>
                    <a:pt x="1883" y="641"/>
                  </a:moveTo>
                  <a:lnTo>
                    <a:pt x="1946" y="774"/>
                  </a:lnTo>
                  <a:lnTo>
                    <a:pt x="1885" y="802"/>
                  </a:lnTo>
                  <a:lnTo>
                    <a:pt x="1822" y="669"/>
                  </a:lnTo>
                  <a:lnTo>
                    <a:pt x="1883" y="641"/>
                  </a:lnTo>
                  <a:close/>
                  <a:moveTo>
                    <a:pt x="1917" y="821"/>
                  </a:moveTo>
                  <a:lnTo>
                    <a:pt x="1894" y="822"/>
                  </a:lnTo>
                  <a:lnTo>
                    <a:pt x="1885" y="802"/>
                  </a:lnTo>
                  <a:lnTo>
                    <a:pt x="1915" y="788"/>
                  </a:lnTo>
                  <a:lnTo>
                    <a:pt x="1917" y="821"/>
                  </a:lnTo>
                  <a:close/>
                  <a:moveTo>
                    <a:pt x="1914" y="754"/>
                  </a:moveTo>
                  <a:lnTo>
                    <a:pt x="2133" y="744"/>
                  </a:lnTo>
                  <a:lnTo>
                    <a:pt x="2136" y="811"/>
                  </a:lnTo>
                  <a:lnTo>
                    <a:pt x="1917" y="821"/>
                  </a:lnTo>
                  <a:lnTo>
                    <a:pt x="1914" y="754"/>
                  </a:lnTo>
                  <a:close/>
                  <a:moveTo>
                    <a:pt x="2154" y="805"/>
                  </a:moveTo>
                  <a:lnTo>
                    <a:pt x="2146" y="810"/>
                  </a:lnTo>
                  <a:lnTo>
                    <a:pt x="2136" y="811"/>
                  </a:lnTo>
                  <a:lnTo>
                    <a:pt x="2135" y="777"/>
                  </a:lnTo>
                  <a:lnTo>
                    <a:pt x="2154" y="805"/>
                  </a:lnTo>
                  <a:close/>
                  <a:moveTo>
                    <a:pt x="2116" y="749"/>
                  </a:moveTo>
                  <a:lnTo>
                    <a:pt x="2288" y="629"/>
                  </a:lnTo>
                  <a:lnTo>
                    <a:pt x="2326" y="683"/>
                  </a:lnTo>
                  <a:lnTo>
                    <a:pt x="2154" y="805"/>
                  </a:lnTo>
                  <a:lnTo>
                    <a:pt x="2116" y="749"/>
                  </a:lnTo>
                  <a:close/>
                  <a:moveTo>
                    <a:pt x="2288" y="629"/>
                  </a:moveTo>
                  <a:lnTo>
                    <a:pt x="2310" y="613"/>
                  </a:lnTo>
                  <a:lnTo>
                    <a:pt x="2331" y="632"/>
                  </a:lnTo>
                  <a:lnTo>
                    <a:pt x="2307" y="657"/>
                  </a:lnTo>
                  <a:lnTo>
                    <a:pt x="2288" y="629"/>
                  </a:lnTo>
                  <a:close/>
                  <a:moveTo>
                    <a:pt x="2331" y="632"/>
                  </a:moveTo>
                  <a:lnTo>
                    <a:pt x="2999" y="1284"/>
                  </a:lnTo>
                  <a:lnTo>
                    <a:pt x="2952" y="1332"/>
                  </a:lnTo>
                  <a:lnTo>
                    <a:pt x="2284" y="680"/>
                  </a:lnTo>
                  <a:lnTo>
                    <a:pt x="2331" y="632"/>
                  </a:lnTo>
                  <a:close/>
                  <a:moveTo>
                    <a:pt x="2999" y="1284"/>
                  </a:moveTo>
                  <a:lnTo>
                    <a:pt x="3014" y="1297"/>
                  </a:lnTo>
                  <a:lnTo>
                    <a:pt x="3008" y="1317"/>
                  </a:lnTo>
                  <a:lnTo>
                    <a:pt x="2975" y="1308"/>
                  </a:lnTo>
                  <a:lnTo>
                    <a:pt x="2999" y="1284"/>
                  </a:lnTo>
                  <a:close/>
                  <a:moveTo>
                    <a:pt x="3008" y="1317"/>
                  </a:moveTo>
                  <a:lnTo>
                    <a:pt x="2965" y="1484"/>
                  </a:lnTo>
                  <a:lnTo>
                    <a:pt x="2900" y="1467"/>
                  </a:lnTo>
                  <a:lnTo>
                    <a:pt x="2943" y="1300"/>
                  </a:lnTo>
                  <a:lnTo>
                    <a:pt x="3008" y="1317"/>
                  </a:lnTo>
                  <a:close/>
                  <a:moveTo>
                    <a:pt x="2913" y="1503"/>
                  </a:moveTo>
                  <a:lnTo>
                    <a:pt x="2895" y="1489"/>
                  </a:lnTo>
                  <a:lnTo>
                    <a:pt x="2900" y="1467"/>
                  </a:lnTo>
                  <a:lnTo>
                    <a:pt x="2933" y="1475"/>
                  </a:lnTo>
                  <a:lnTo>
                    <a:pt x="2913" y="1503"/>
                  </a:lnTo>
                  <a:close/>
                  <a:moveTo>
                    <a:pt x="2953" y="1449"/>
                  </a:moveTo>
                  <a:lnTo>
                    <a:pt x="3620" y="1952"/>
                  </a:lnTo>
                  <a:lnTo>
                    <a:pt x="3580" y="2005"/>
                  </a:lnTo>
                  <a:lnTo>
                    <a:pt x="2913" y="1503"/>
                  </a:lnTo>
                  <a:lnTo>
                    <a:pt x="2953" y="1449"/>
                  </a:lnTo>
                  <a:close/>
                </a:path>
              </a:pathLst>
            </a:custGeom>
            <a:solidFill>
              <a:srgbClr val="2A2A29"/>
            </a:solidFill>
            <a:ln w="9525">
              <a:noFill/>
              <a:round/>
              <a:headEnd/>
              <a:tailEnd/>
            </a:ln>
          </p:spPr>
          <p:txBody>
            <a:bodyPr/>
            <a:lstStyle/>
            <a:p>
              <a:endParaRPr lang="de-DE"/>
            </a:p>
          </p:txBody>
        </p:sp>
        <p:sp>
          <p:nvSpPr>
            <p:cNvPr id="353" name="Freeform 100"/>
            <p:cNvSpPr>
              <a:spLocks noEditPoints="1"/>
            </p:cNvSpPr>
            <p:nvPr/>
          </p:nvSpPr>
          <p:spPr bwMode="auto">
            <a:xfrm>
              <a:off x="2803526" y="2941638"/>
              <a:ext cx="1905000" cy="1047750"/>
            </a:xfrm>
            <a:custGeom>
              <a:avLst/>
              <a:gdLst>
                <a:gd name="T0" fmla="*/ 1225021 w 3600"/>
                <a:gd name="T1" fmla="*/ 342544 h 1979"/>
                <a:gd name="T2" fmla="*/ 1207029 w 3600"/>
                <a:gd name="T3" fmla="*/ 255187 h 1979"/>
                <a:gd name="T4" fmla="*/ 11642 w 3600"/>
                <a:gd name="T5" fmla="*/ 0 h 1979"/>
                <a:gd name="T6" fmla="*/ 69850 w 3600"/>
                <a:gd name="T7" fmla="*/ 67238 h 1979"/>
                <a:gd name="T8" fmla="*/ 11642 w 3600"/>
                <a:gd name="T9" fmla="*/ 0 h 1979"/>
                <a:gd name="T10" fmla="*/ 70379 w 3600"/>
                <a:gd name="T11" fmla="*/ 67768 h 1979"/>
                <a:gd name="T12" fmla="*/ 75142 w 3600"/>
                <a:gd name="T13" fmla="*/ 59826 h 1979"/>
                <a:gd name="T14" fmla="*/ 78846 w 3600"/>
                <a:gd name="T15" fmla="*/ 51355 h 1979"/>
                <a:gd name="T16" fmla="*/ 359833 w 3600"/>
                <a:gd name="T17" fmla="*/ 189008 h 1979"/>
                <a:gd name="T18" fmla="*/ 78846 w 3600"/>
                <a:gd name="T19" fmla="*/ 51355 h 1979"/>
                <a:gd name="T20" fmla="*/ 361950 w 3600"/>
                <a:gd name="T21" fmla="*/ 190067 h 1979"/>
                <a:gd name="T22" fmla="*/ 363538 w 3600"/>
                <a:gd name="T23" fmla="*/ 180537 h 1979"/>
                <a:gd name="T24" fmla="*/ 361950 w 3600"/>
                <a:gd name="T25" fmla="*/ 171537 h 1979"/>
                <a:gd name="T26" fmla="*/ 647700 w 3600"/>
                <a:gd name="T27" fmla="*/ 157771 h 1979"/>
                <a:gd name="T28" fmla="*/ 361950 w 3600"/>
                <a:gd name="T29" fmla="*/ 171537 h 1979"/>
                <a:gd name="T30" fmla="*/ 648758 w 3600"/>
                <a:gd name="T31" fmla="*/ 139241 h 1979"/>
                <a:gd name="T32" fmla="*/ 646642 w 3600"/>
                <a:gd name="T33" fmla="*/ 148771 h 1979"/>
                <a:gd name="T34" fmla="*/ 651404 w 3600"/>
                <a:gd name="T35" fmla="*/ 140829 h 1979"/>
                <a:gd name="T36" fmla="*/ 860425 w 3600"/>
                <a:gd name="T37" fmla="*/ 296483 h 1979"/>
                <a:gd name="T38" fmla="*/ 651404 w 3600"/>
                <a:gd name="T39" fmla="*/ 140829 h 1979"/>
                <a:gd name="T40" fmla="*/ 860954 w 3600"/>
                <a:gd name="T41" fmla="*/ 296483 h 1979"/>
                <a:gd name="T42" fmla="*/ 864658 w 3600"/>
                <a:gd name="T43" fmla="*/ 288542 h 1979"/>
                <a:gd name="T44" fmla="*/ 868892 w 3600"/>
                <a:gd name="T45" fmla="*/ 280071 h 1979"/>
                <a:gd name="T46" fmla="*/ 972079 w 3600"/>
                <a:gd name="T47" fmla="*/ 348368 h 1979"/>
                <a:gd name="T48" fmla="*/ 868892 w 3600"/>
                <a:gd name="T49" fmla="*/ 280071 h 1979"/>
                <a:gd name="T50" fmla="*/ 982662 w 3600"/>
                <a:gd name="T51" fmla="*/ 333014 h 1979"/>
                <a:gd name="T52" fmla="*/ 975783 w 3600"/>
                <a:gd name="T53" fmla="*/ 339897 h 1979"/>
                <a:gd name="T54" fmla="*/ 984250 w 3600"/>
                <a:gd name="T55" fmla="*/ 335661 h 1979"/>
                <a:gd name="T56" fmla="*/ 1000654 w 3600"/>
                <a:gd name="T57" fmla="*/ 414017 h 1979"/>
                <a:gd name="T58" fmla="*/ 984250 w 3600"/>
                <a:gd name="T59" fmla="*/ 335661 h 1979"/>
                <a:gd name="T60" fmla="*/ 1002771 w 3600"/>
                <a:gd name="T61" fmla="*/ 419841 h 1979"/>
                <a:gd name="T62" fmla="*/ 1008592 w 3600"/>
                <a:gd name="T63" fmla="*/ 410311 h 1979"/>
                <a:gd name="T64" fmla="*/ 1008592 w 3600"/>
                <a:gd name="T65" fmla="*/ 401311 h 1979"/>
                <a:gd name="T66" fmla="*/ 1125009 w 3600"/>
                <a:gd name="T67" fmla="*/ 413488 h 1979"/>
                <a:gd name="T68" fmla="*/ 1008592 w 3600"/>
                <a:gd name="T69" fmla="*/ 401311 h 1979"/>
                <a:gd name="T70" fmla="*/ 1127654 w 3600"/>
                <a:gd name="T71" fmla="*/ 413488 h 1979"/>
                <a:gd name="T72" fmla="*/ 1125009 w 3600"/>
                <a:gd name="T73" fmla="*/ 404488 h 1979"/>
                <a:gd name="T74" fmla="*/ 1119188 w 3600"/>
                <a:gd name="T75" fmla="*/ 397076 h 1979"/>
                <a:gd name="T76" fmla="*/ 1221317 w 3600"/>
                <a:gd name="T77" fmla="*/ 348368 h 1979"/>
                <a:gd name="T78" fmla="*/ 1119188 w 3600"/>
                <a:gd name="T79" fmla="*/ 397076 h 1979"/>
                <a:gd name="T80" fmla="*/ 1217084 w 3600"/>
                <a:gd name="T81" fmla="*/ 329308 h 1979"/>
                <a:gd name="T82" fmla="*/ 1216025 w 3600"/>
                <a:gd name="T83" fmla="*/ 340956 h 1979"/>
                <a:gd name="T84" fmla="*/ 1222375 w 3600"/>
                <a:gd name="T85" fmla="*/ 334073 h 1979"/>
                <a:gd name="T86" fmla="*/ 1563688 w 3600"/>
                <a:gd name="T87" fmla="*/ 691970 h 1979"/>
                <a:gd name="T88" fmla="*/ 1222375 w 3600"/>
                <a:gd name="T89" fmla="*/ 334073 h 1979"/>
                <a:gd name="T90" fmla="*/ 1580092 w 3600"/>
                <a:gd name="T91" fmla="*/ 682970 h 1979"/>
                <a:gd name="T92" fmla="*/ 1569508 w 3600"/>
                <a:gd name="T93" fmla="*/ 685617 h 1979"/>
                <a:gd name="T94" fmla="*/ 1578504 w 3600"/>
                <a:gd name="T95" fmla="*/ 687735 h 1979"/>
                <a:gd name="T96" fmla="*/ 1538288 w 3600"/>
                <a:gd name="T97" fmla="*/ 771915 h 1979"/>
                <a:gd name="T98" fmla="*/ 1578504 w 3600"/>
                <a:gd name="T99" fmla="*/ 687735 h 1979"/>
                <a:gd name="T100" fmla="*/ 1536700 w 3600"/>
                <a:gd name="T101" fmla="*/ 778268 h 1979"/>
                <a:gd name="T102" fmla="*/ 1547283 w 3600"/>
                <a:gd name="T103" fmla="*/ 774033 h 1979"/>
                <a:gd name="T104" fmla="*/ 1552575 w 3600"/>
                <a:gd name="T105" fmla="*/ 766621 h 1979"/>
                <a:gd name="T106" fmla="*/ 1894417 w 3600"/>
                <a:gd name="T107" fmla="*/ 1047750 h 1979"/>
                <a:gd name="T108" fmla="*/ 1552575 w 3600"/>
                <a:gd name="T109" fmla="*/ 766621 h 197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600"/>
                <a:gd name="T166" fmla="*/ 0 h 1979"/>
                <a:gd name="T167" fmla="*/ 3600 w 3600"/>
                <a:gd name="T168" fmla="*/ 1979 h 1979"/>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600" h="1979">
                  <a:moveTo>
                    <a:pt x="2315" y="482"/>
                  </a:moveTo>
                  <a:lnTo>
                    <a:pt x="2315" y="647"/>
                  </a:lnTo>
                  <a:lnTo>
                    <a:pt x="2281" y="647"/>
                  </a:lnTo>
                  <a:lnTo>
                    <a:pt x="2281" y="482"/>
                  </a:lnTo>
                  <a:lnTo>
                    <a:pt x="2315" y="482"/>
                  </a:lnTo>
                  <a:close/>
                  <a:moveTo>
                    <a:pt x="22" y="0"/>
                  </a:moveTo>
                  <a:lnTo>
                    <a:pt x="152" y="99"/>
                  </a:lnTo>
                  <a:lnTo>
                    <a:pt x="132" y="127"/>
                  </a:lnTo>
                  <a:lnTo>
                    <a:pt x="0" y="28"/>
                  </a:lnTo>
                  <a:lnTo>
                    <a:pt x="22" y="0"/>
                  </a:lnTo>
                  <a:close/>
                  <a:moveTo>
                    <a:pt x="135" y="129"/>
                  </a:moveTo>
                  <a:lnTo>
                    <a:pt x="133" y="128"/>
                  </a:lnTo>
                  <a:lnTo>
                    <a:pt x="132" y="127"/>
                  </a:lnTo>
                  <a:lnTo>
                    <a:pt x="142" y="113"/>
                  </a:lnTo>
                  <a:lnTo>
                    <a:pt x="135" y="129"/>
                  </a:lnTo>
                  <a:close/>
                  <a:moveTo>
                    <a:pt x="149" y="97"/>
                  </a:moveTo>
                  <a:lnTo>
                    <a:pt x="693" y="325"/>
                  </a:lnTo>
                  <a:lnTo>
                    <a:pt x="680" y="357"/>
                  </a:lnTo>
                  <a:lnTo>
                    <a:pt x="135" y="129"/>
                  </a:lnTo>
                  <a:lnTo>
                    <a:pt x="149" y="97"/>
                  </a:lnTo>
                  <a:close/>
                  <a:moveTo>
                    <a:pt x="689" y="358"/>
                  </a:moveTo>
                  <a:lnTo>
                    <a:pt x="684" y="359"/>
                  </a:lnTo>
                  <a:lnTo>
                    <a:pt x="680" y="357"/>
                  </a:lnTo>
                  <a:lnTo>
                    <a:pt x="687" y="341"/>
                  </a:lnTo>
                  <a:lnTo>
                    <a:pt x="689" y="358"/>
                  </a:lnTo>
                  <a:close/>
                  <a:moveTo>
                    <a:pt x="684" y="324"/>
                  </a:moveTo>
                  <a:lnTo>
                    <a:pt x="1221" y="263"/>
                  </a:lnTo>
                  <a:lnTo>
                    <a:pt x="1224" y="298"/>
                  </a:lnTo>
                  <a:lnTo>
                    <a:pt x="689" y="358"/>
                  </a:lnTo>
                  <a:lnTo>
                    <a:pt x="684" y="324"/>
                  </a:lnTo>
                  <a:close/>
                  <a:moveTo>
                    <a:pt x="1221" y="263"/>
                  </a:moveTo>
                  <a:lnTo>
                    <a:pt x="1226" y="263"/>
                  </a:lnTo>
                  <a:lnTo>
                    <a:pt x="1231" y="266"/>
                  </a:lnTo>
                  <a:lnTo>
                    <a:pt x="1222" y="281"/>
                  </a:lnTo>
                  <a:lnTo>
                    <a:pt x="1221" y="263"/>
                  </a:lnTo>
                  <a:close/>
                  <a:moveTo>
                    <a:pt x="1231" y="266"/>
                  </a:moveTo>
                  <a:lnTo>
                    <a:pt x="1644" y="530"/>
                  </a:lnTo>
                  <a:lnTo>
                    <a:pt x="1626" y="560"/>
                  </a:lnTo>
                  <a:lnTo>
                    <a:pt x="1213" y="295"/>
                  </a:lnTo>
                  <a:lnTo>
                    <a:pt x="1231" y="266"/>
                  </a:lnTo>
                  <a:close/>
                  <a:moveTo>
                    <a:pt x="1628" y="561"/>
                  </a:moveTo>
                  <a:lnTo>
                    <a:pt x="1627" y="560"/>
                  </a:lnTo>
                  <a:lnTo>
                    <a:pt x="1626" y="560"/>
                  </a:lnTo>
                  <a:lnTo>
                    <a:pt x="1634" y="545"/>
                  </a:lnTo>
                  <a:lnTo>
                    <a:pt x="1628" y="561"/>
                  </a:lnTo>
                  <a:close/>
                  <a:moveTo>
                    <a:pt x="1642" y="529"/>
                  </a:moveTo>
                  <a:lnTo>
                    <a:pt x="1851" y="626"/>
                  </a:lnTo>
                  <a:lnTo>
                    <a:pt x="1837" y="658"/>
                  </a:lnTo>
                  <a:lnTo>
                    <a:pt x="1628" y="561"/>
                  </a:lnTo>
                  <a:lnTo>
                    <a:pt x="1642" y="529"/>
                  </a:lnTo>
                  <a:close/>
                  <a:moveTo>
                    <a:pt x="1851" y="626"/>
                  </a:moveTo>
                  <a:lnTo>
                    <a:pt x="1857" y="629"/>
                  </a:lnTo>
                  <a:lnTo>
                    <a:pt x="1860" y="634"/>
                  </a:lnTo>
                  <a:lnTo>
                    <a:pt x="1844" y="642"/>
                  </a:lnTo>
                  <a:lnTo>
                    <a:pt x="1851" y="626"/>
                  </a:lnTo>
                  <a:close/>
                  <a:moveTo>
                    <a:pt x="1860" y="634"/>
                  </a:moveTo>
                  <a:lnTo>
                    <a:pt x="1922" y="767"/>
                  </a:lnTo>
                  <a:lnTo>
                    <a:pt x="1891" y="782"/>
                  </a:lnTo>
                  <a:lnTo>
                    <a:pt x="1828" y="649"/>
                  </a:lnTo>
                  <a:lnTo>
                    <a:pt x="1860" y="634"/>
                  </a:lnTo>
                  <a:close/>
                  <a:moveTo>
                    <a:pt x="1907" y="792"/>
                  </a:moveTo>
                  <a:lnTo>
                    <a:pt x="1895" y="793"/>
                  </a:lnTo>
                  <a:lnTo>
                    <a:pt x="1891" y="782"/>
                  </a:lnTo>
                  <a:lnTo>
                    <a:pt x="1906" y="775"/>
                  </a:lnTo>
                  <a:lnTo>
                    <a:pt x="1907" y="792"/>
                  </a:lnTo>
                  <a:close/>
                  <a:moveTo>
                    <a:pt x="1906" y="758"/>
                  </a:moveTo>
                  <a:lnTo>
                    <a:pt x="2125" y="747"/>
                  </a:lnTo>
                  <a:lnTo>
                    <a:pt x="2126" y="781"/>
                  </a:lnTo>
                  <a:lnTo>
                    <a:pt x="1907" y="792"/>
                  </a:lnTo>
                  <a:lnTo>
                    <a:pt x="1906" y="758"/>
                  </a:lnTo>
                  <a:close/>
                  <a:moveTo>
                    <a:pt x="2136" y="778"/>
                  </a:moveTo>
                  <a:lnTo>
                    <a:pt x="2131" y="781"/>
                  </a:lnTo>
                  <a:lnTo>
                    <a:pt x="2126" y="781"/>
                  </a:lnTo>
                  <a:lnTo>
                    <a:pt x="2126" y="764"/>
                  </a:lnTo>
                  <a:lnTo>
                    <a:pt x="2136" y="778"/>
                  </a:lnTo>
                  <a:close/>
                  <a:moveTo>
                    <a:pt x="2115" y="750"/>
                  </a:moveTo>
                  <a:lnTo>
                    <a:pt x="2289" y="629"/>
                  </a:lnTo>
                  <a:lnTo>
                    <a:pt x="2308" y="658"/>
                  </a:lnTo>
                  <a:lnTo>
                    <a:pt x="2136" y="778"/>
                  </a:lnTo>
                  <a:lnTo>
                    <a:pt x="2115" y="750"/>
                  </a:lnTo>
                  <a:close/>
                  <a:moveTo>
                    <a:pt x="2289" y="629"/>
                  </a:moveTo>
                  <a:lnTo>
                    <a:pt x="2300" y="622"/>
                  </a:lnTo>
                  <a:lnTo>
                    <a:pt x="2310" y="631"/>
                  </a:lnTo>
                  <a:lnTo>
                    <a:pt x="2298" y="644"/>
                  </a:lnTo>
                  <a:lnTo>
                    <a:pt x="2289" y="629"/>
                  </a:lnTo>
                  <a:close/>
                  <a:moveTo>
                    <a:pt x="2310" y="631"/>
                  </a:moveTo>
                  <a:lnTo>
                    <a:pt x="2979" y="1282"/>
                  </a:lnTo>
                  <a:lnTo>
                    <a:pt x="2955" y="1307"/>
                  </a:lnTo>
                  <a:lnTo>
                    <a:pt x="2287" y="656"/>
                  </a:lnTo>
                  <a:lnTo>
                    <a:pt x="2310" y="631"/>
                  </a:lnTo>
                  <a:close/>
                  <a:moveTo>
                    <a:pt x="2979" y="1282"/>
                  </a:moveTo>
                  <a:lnTo>
                    <a:pt x="2986" y="1290"/>
                  </a:lnTo>
                  <a:lnTo>
                    <a:pt x="2983" y="1299"/>
                  </a:lnTo>
                  <a:lnTo>
                    <a:pt x="2966" y="1295"/>
                  </a:lnTo>
                  <a:lnTo>
                    <a:pt x="2979" y="1282"/>
                  </a:lnTo>
                  <a:close/>
                  <a:moveTo>
                    <a:pt x="2983" y="1299"/>
                  </a:moveTo>
                  <a:lnTo>
                    <a:pt x="2940" y="1466"/>
                  </a:lnTo>
                  <a:lnTo>
                    <a:pt x="2907" y="1458"/>
                  </a:lnTo>
                  <a:lnTo>
                    <a:pt x="2950" y="1291"/>
                  </a:lnTo>
                  <a:lnTo>
                    <a:pt x="2983" y="1299"/>
                  </a:lnTo>
                  <a:close/>
                  <a:moveTo>
                    <a:pt x="2913" y="1476"/>
                  </a:moveTo>
                  <a:lnTo>
                    <a:pt x="2904" y="1470"/>
                  </a:lnTo>
                  <a:lnTo>
                    <a:pt x="2907" y="1458"/>
                  </a:lnTo>
                  <a:lnTo>
                    <a:pt x="2924" y="1462"/>
                  </a:lnTo>
                  <a:lnTo>
                    <a:pt x="2913" y="1476"/>
                  </a:lnTo>
                  <a:close/>
                  <a:moveTo>
                    <a:pt x="2934" y="1448"/>
                  </a:moveTo>
                  <a:lnTo>
                    <a:pt x="3600" y="1952"/>
                  </a:lnTo>
                  <a:lnTo>
                    <a:pt x="3580" y="1979"/>
                  </a:lnTo>
                  <a:lnTo>
                    <a:pt x="2913" y="1476"/>
                  </a:lnTo>
                  <a:lnTo>
                    <a:pt x="2934" y="1448"/>
                  </a:lnTo>
                  <a:close/>
                </a:path>
              </a:pathLst>
            </a:custGeom>
            <a:solidFill>
              <a:schemeClr val="bg1"/>
            </a:solidFill>
            <a:ln w="9525">
              <a:noFill/>
              <a:round/>
              <a:headEnd/>
              <a:tailEnd/>
            </a:ln>
          </p:spPr>
          <p:txBody>
            <a:bodyPr/>
            <a:lstStyle/>
            <a:p>
              <a:endParaRPr lang="de-DE"/>
            </a:p>
          </p:txBody>
        </p:sp>
        <p:sp>
          <p:nvSpPr>
            <p:cNvPr id="354" name="Freeform 101"/>
            <p:cNvSpPr>
              <a:spLocks/>
            </p:cNvSpPr>
            <p:nvPr/>
          </p:nvSpPr>
          <p:spPr bwMode="auto">
            <a:xfrm>
              <a:off x="3965576" y="3130551"/>
              <a:ext cx="107950" cy="107950"/>
            </a:xfrm>
            <a:custGeom>
              <a:avLst/>
              <a:gdLst>
                <a:gd name="T0" fmla="*/ 53177 w 203"/>
                <a:gd name="T1" fmla="*/ 0 h 204"/>
                <a:gd name="T2" fmla="*/ 0 w 203"/>
                <a:gd name="T3" fmla="*/ 107950 h 204"/>
                <a:gd name="T4" fmla="*/ 107950 w 203"/>
                <a:gd name="T5" fmla="*/ 107950 h 204"/>
                <a:gd name="T6" fmla="*/ 53177 w 203"/>
                <a:gd name="T7" fmla="*/ 0 h 204"/>
                <a:gd name="T8" fmla="*/ 0 60000 65536"/>
                <a:gd name="T9" fmla="*/ 0 60000 65536"/>
                <a:gd name="T10" fmla="*/ 0 60000 65536"/>
                <a:gd name="T11" fmla="*/ 0 60000 65536"/>
                <a:gd name="T12" fmla="*/ 0 w 203"/>
                <a:gd name="T13" fmla="*/ 0 h 204"/>
                <a:gd name="T14" fmla="*/ 203 w 203"/>
                <a:gd name="T15" fmla="*/ 204 h 204"/>
              </a:gdLst>
              <a:ahLst/>
              <a:cxnLst>
                <a:cxn ang="T8">
                  <a:pos x="T0" y="T1"/>
                </a:cxn>
                <a:cxn ang="T9">
                  <a:pos x="T2" y="T3"/>
                </a:cxn>
                <a:cxn ang="T10">
                  <a:pos x="T4" y="T5"/>
                </a:cxn>
                <a:cxn ang="T11">
                  <a:pos x="T6" y="T7"/>
                </a:cxn>
              </a:cxnLst>
              <a:rect l="T12" t="T13" r="T14" b="T15"/>
              <a:pathLst>
                <a:path w="203" h="204">
                  <a:moveTo>
                    <a:pt x="100" y="0"/>
                  </a:moveTo>
                  <a:lnTo>
                    <a:pt x="0" y="204"/>
                  </a:lnTo>
                  <a:lnTo>
                    <a:pt x="203" y="204"/>
                  </a:lnTo>
                  <a:lnTo>
                    <a:pt x="100" y="0"/>
                  </a:lnTo>
                  <a:close/>
                </a:path>
              </a:pathLst>
            </a:custGeom>
            <a:solidFill>
              <a:srgbClr val="2A2A29"/>
            </a:solidFill>
            <a:ln w="9525">
              <a:noFill/>
              <a:round/>
              <a:headEnd/>
              <a:tailEnd/>
            </a:ln>
          </p:spPr>
          <p:txBody>
            <a:bodyPr/>
            <a:lstStyle/>
            <a:p>
              <a:endParaRPr lang="de-DE"/>
            </a:p>
          </p:txBody>
        </p:sp>
        <p:sp>
          <p:nvSpPr>
            <p:cNvPr id="355" name="Freeform 102"/>
            <p:cNvSpPr>
              <a:spLocks/>
            </p:cNvSpPr>
            <p:nvPr/>
          </p:nvSpPr>
          <p:spPr bwMode="auto">
            <a:xfrm>
              <a:off x="2695576" y="2917826"/>
              <a:ext cx="930275" cy="658813"/>
            </a:xfrm>
            <a:custGeom>
              <a:avLst/>
              <a:gdLst>
                <a:gd name="T0" fmla="*/ 0 w 1757"/>
                <a:gd name="T1" fmla="*/ 0 h 1244"/>
                <a:gd name="T2" fmla="*/ 115953 w 1757"/>
                <a:gd name="T3" fmla="*/ 72554 h 1244"/>
                <a:gd name="T4" fmla="*/ 181078 w 1757"/>
                <a:gd name="T5" fmla="*/ 132398 h 1244"/>
                <a:gd name="T6" fmla="*/ 570766 w 1757"/>
                <a:gd name="T7" fmla="*/ 341058 h 1244"/>
                <a:gd name="T8" fmla="*/ 595651 w 1757"/>
                <a:gd name="T9" fmla="*/ 431618 h 1244"/>
                <a:gd name="T10" fmla="*/ 877328 w 1757"/>
                <a:gd name="T11" fmla="*/ 530652 h 1244"/>
                <a:gd name="T12" fmla="*/ 930275 w 1757"/>
                <a:gd name="T13" fmla="*/ 658813 h 1244"/>
                <a:gd name="T14" fmla="*/ 0 60000 65536"/>
                <a:gd name="T15" fmla="*/ 0 60000 65536"/>
                <a:gd name="T16" fmla="*/ 0 60000 65536"/>
                <a:gd name="T17" fmla="*/ 0 60000 65536"/>
                <a:gd name="T18" fmla="*/ 0 60000 65536"/>
                <a:gd name="T19" fmla="*/ 0 60000 65536"/>
                <a:gd name="T20" fmla="*/ 0 60000 65536"/>
                <a:gd name="T21" fmla="*/ 0 w 1757"/>
                <a:gd name="T22" fmla="*/ 0 h 1244"/>
                <a:gd name="T23" fmla="*/ 1757 w 1757"/>
                <a:gd name="T24" fmla="*/ 1244 h 12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57" h="1244">
                  <a:moveTo>
                    <a:pt x="0" y="0"/>
                  </a:moveTo>
                  <a:lnTo>
                    <a:pt x="219" y="137"/>
                  </a:lnTo>
                  <a:lnTo>
                    <a:pt x="342" y="250"/>
                  </a:lnTo>
                  <a:lnTo>
                    <a:pt x="1078" y="644"/>
                  </a:lnTo>
                  <a:lnTo>
                    <a:pt x="1125" y="815"/>
                  </a:lnTo>
                  <a:lnTo>
                    <a:pt x="1657" y="1002"/>
                  </a:lnTo>
                  <a:lnTo>
                    <a:pt x="1757" y="1244"/>
                  </a:lnTo>
                </a:path>
              </a:pathLst>
            </a:custGeom>
            <a:noFill/>
            <a:ln w="5">
              <a:solidFill>
                <a:srgbClr val="006CB5"/>
              </a:solidFill>
              <a:prstDash val="solid"/>
              <a:round/>
              <a:headEnd/>
              <a:tailEnd/>
            </a:ln>
          </p:spPr>
          <p:txBody>
            <a:bodyPr/>
            <a:lstStyle/>
            <a:p>
              <a:endParaRPr lang="de-DE"/>
            </a:p>
          </p:txBody>
        </p:sp>
        <p:sp>
          <p:nvSpPr>
            <p:cNvPr id="356" name="Freeform 103"/>
            <p:cNvSpPr>
              <a:spLocks/>
            </p:cNvSpPr>
            <p:nvPr/>
          </p:nvSpPr>
          <p:spPr bwMode="auto">
            <a:xfrm>
              <a:off x="2692401" y="2936876"/>
              <a:ext cx="176213" cy="187325"/>
            </a:xfrm>
            <a:custGeom>
              <a:avLst/>
              <a:gdLst>
                <a:gd name="T0" fmla="*/ 0 w 334"/>
                <a:gd name="T1" fmla="*/ 0 h 355"/>
                <a:gd name="T2" fmla="*/ 99186 w 334"/>
                <a:gd name="T3" fmla="*/ 60155 h 355"/>
                <a:gd name="T4" fmla="*/ 176213 w 334"/>
                <a:gd name="T5" fmla="*/ 135085 h 355"/>
                <a:gd name="T6" fmla="*/ 161968 w 334"/>
                <a:gd name="T7" fmla="*/ 171495 h 355"/>
                <a:gd name="T8" fmla="*/ 108155 w 334"/>
                <a:gd name="T9" fmla="*/ 187325 h 355"/>
                <a:gd name="T10" fmla="*/ 0 60000 65536"/>
                <a:gd name="T11" fmla="*/ 0 60000 65536"/>
                <a:gd name="T12" fmla="*/ 0 60000 65536"/>
                <a:gd name="T13" fmla="*/ 0 60000 65536"/>
                <a:gd name="T14" fmla="*/ 0 60000 65536"/>
                <a:gd name="T15" fmla="*/ 0 w 334"/>
                <a:gd name="T16" fmla="*/ 0 h 355"/>
                <a:gd name="T17" fmla="*/ 334 w 334"/>
                <a:gd name="T18" fmla="*/ 355 h 355"/>
              </a:gdLst>
              <a:ahLst/>
              <a:cxnLst>
                <a:cxn ang="T10">
                  <a:pos x="T0" y="T1"/>
                </a:cxn>
                <a:cxn ang="T11">
                  <a:pos x="T2" y="T3"/>
                </a:cxn>
                <a:cxn ang="T12">
                  <a:pos x="T4" y="T5"/>
                </a:cxn>
                <a:cxn ang="T13">
                  <a:pos x="T6" y="T7"/>
                </a:cxn>
                <a:cxn ang="T14">
                  <a:pos x="T8" y="T9"/>
                </a:cxn>
              </a:cxnLst>
              <a:rect l="T15" t="T16" r="T17" b="T18"/>
              <a:pathLst>
                <a:path w="334" h="355">
                  <a:moveTo>
                    <a:pt x="0" y="0"/>
                  </a:moveTo>
                  <a:lnTo>
                    <a:pt x="188" y="114"/>
                  </a:lnTo>
                  <a:lnTo>
                    <a:pt x="334" y="256"/>
                  </a:lnTo>
                  <a:lnTo>
                    <a:pt x="307" y="325"/>
                  </a:lnTo>
                  <a:lnTo>
                    <a:pt x="205" y="355"/>
                  </a:lnTo>
                </a:path>
              </a:pathLst>
            </a:custGeom>
            <a:noFill/>
            <a:ln w="5">
              <a:solidFill>
                <a:srgbClr val="006CB5"/>
              </a:solidFill>
              <a:prstDash val="solid"/>
              <a:round/>
              <a:headEnd/>
              <a:tailEnd/>
            </a:ln>
          </p:spPr>
          <p:txBody>
            <a:bodyPr/>
            <a:lstStyle/>
            <a:p>
              <a:endParaRPr lang="de-DE"/>
            </a:p>
          </p:txBody>
        </p:sp>
        <p:sp>
          <p:nvSpPr>
            <p:cNvPr id="357" name="Line 104"/>
            <p:cNvSpPr>
              <a:spLocks noChangeShapeType="1"/>
            </p:cNvSpPr>
            <p:nvPr/>
          </p:nvSpPr>
          <p:spPr bwMode="auto">
            <a:xfrm flipV="1">
              <a:off x="3335339" y="3181351"/>
              <a:ext cx="85725" cy="23813"/>
            </a:xfrm>
            <a:prstGeom prst="line">
              <a:avLst/>
            </a:prstGeom>
            <a:noFill/>
            <a:ln w="5">
              <a:solidFill>
                <a:srgbClr val="2A2A29"/>
              </a:solidFill>
              <a:round/>
              <a:headEnd/>
              <a:tailEnd/>
            </a:ln>
          </p:spPr>
          <p:txBody>
            <a:bodyPr/>
            <a:lstStyle/>
            <a:p>
              <a:endParaRPr lang="de-DE"/>
            </a:p>
          </p:txBody>
        </p:sp>
        <p:sp>
          <p:nvSpPr>
            <p:cNvPr id="358" name="Freeform 105"/>
            <p:cNvSpPr>
              <a:spLocks/>
            </p:cNvSpPr>
            <p:nvPr/>
          </p:nvSpPr>
          <p:spPr bwMode="auto">
            <a:xfrm>
              <a:off x="6521451" y="2852738"/>
              <a:ext cx="107950" cy="107950"/>
            </a:xfrm>
            <a:custGeom>
              <a:avLst/>
              <a:gdLst>
                <a:gd name="T0" fmla="*/ 53177 w 203"/>
                <a:gd name="T1" fmla="*/ 0 h 204"/>
                <a:gd name="T2" fmla="*/ 0 w 203"/>
                <a:gd name="T3" fmla="*/ 107950 h 204"/>
                <a:gd name="T4" fmla="*/ 107950 w 203"/>
                <a:gd name="T5" fmla="*/ 107950 h 204"/>
                <a:gd name="T6" fmla="*/ 53177 w 203"/>
                <a:gd name="T7" fmla="*/ 0 h 204"/>
                <a:gd name="T8" fmla="*/ 0 60000 65536"/>
                <a:gd name="T9" fmla="*/ 0 60000 65536"/>
                <a:gd name="T10" fmla="*/ 0 60000 65536"/>
                <a:gd name="T11" fmla="*/ 0 60000 65536"/>
                <a:gd name="T12" fmla="*/ 0 w 203"/>
                <a:gd name="T13" fmla="*/ 0 h 204"/>
                <a:gd name="T14" fmla="*/ 203 w 203"/>
                <a:gd name="T15" fmla="*/ 204 h 204"/>
              </a:gdLst>
              <a:ahLst/>
              <a:cxnLst>
                <a:cxn ang="T8">
                  <a:pos x="T0" y="T1"/>
                </a:cxn>
                <a:cxn ang="T9">
                  <a:pos x="T2" y="T3"/>
                </a:cxn>
                <a:cxn ang="T10">
                  <a:pos x="T4" y="T5"/>
                </a:cxn>
                <a:cxn ang="T11">
                  <a:pos x="T6" y="T7"/>
                </a:cxn>
              </a:cxnLst>
              <a:rect l="T12" t="T13" r="T14" b="T15"/>
              <a:pathLst>
                <a:path w="203" h="204">
                  <a:moveTo>
                    <a:pt x="100" y="0"/>
                  </a:moveTo>
                  <a:lnTo>
                    <a:pt x="0" y="204"/>
                  </a:lnTo>
                  <a:lnTo>
                    <a:pt x="203" y="204"/>
                  </a:lnTo>
                  <a:lnTo>
                    <a:pt x="100" y="0"/>
                  </a:lnTo>
                  <a:close/>
                </a:path>
              </a:pathLst>
            </a:custGeom>
            <a:solidFill>
              <a:srgbClr val="2A2A29"/>
            </a:solidFill>
            <a:ln w="9525">
              <a:noFill/>
              <a:round/>
              <a:headEnd/>
              <a:tailEnd/>
            </a:ln>
          </p:spPr>
          <p:txBody>
            <a:bodyPr/>
            <a:lstStyle/>
            <a:p>
              <a:endParaRPr lang="de-DE"/>
            </a:p>
          </p:txBody>
        </p:sp>
        <p:sp>
          <p:nvSpPr>
            <p:cNvPr id="359" name="Freeform 106"/>
            <p:cNvSpPr>
              <a:spLocks/>
            </p:cNvSpPr>
            <p:nvPr/>
          </p:nvSpPr>
          <p:spPr bwMode="auto">
            <a:xfrm>
              <a:off x="6840539" y="2978151"/>
              <a:ext cx="107950" cy="109538"/>
            </a:xfrm>
            <a:custGeom>
              <a:avLst/>
              <a:gdLst>
                <a:gd name="T0" fmla="*/ 52917 w 204"/>
                <a:gd name="T1" fmla="*/ 0 h 205"/>
                <a:gd name="T2" fmla="*/ 0 w 204"/>
                <a:gd name="T3" fmla="*/ 109538 h 205"/>
                <a:gd name="T4" fmla="*/ 107950 w 204"/>
                <a:gd name="T5" fmla="*/ 109538 h 205"/>
                <a:gd name="T6" fmla="*/ 52917 w 204"/>
                <a:gd name="T7" fmla="*/ 0 h 205"/>
                <a:gd name="T8" fmla="*/ 0 60000 65536"/>
                <a:gd name="T9" fmla="*/ 0 60000 65536"/>
                <a:gd name="T10" fmla="*/ 0 60000 65536"/>
                <a:gd name="T11" fmla="*/ 0 60000 65536"/>
                <a:gd name="T12" fmla="*/ 0 w 204"/>
                <a:gd name="T13" fmla="*/ 0 h 205"/>
                <a:gd name="T14" fmla="*/ 204 w 204"/>
                <a:gd name="T15" fmla="*/ 205 h 205"/>
              </a:gdLst>
              <a:ahLst/>
              <a:cxnLst>
                <a:cxn ang="T8">
                  <a:pos x="T0" y="T1"/>
                </a:cxn>
                <a:cxn ang="T9">
                  <a:pos x="T2" y="T3"/>
                </a:cxn>
                <a:cxn ang="T10">
                  <a:pos x="T4" y="T5"/>
                </a:cxn>
                <a:cxn ang="T11">
                  <a:pos x="T6" y="T7"/>
                </a:cxn>
              </a:cxnLst>
              <a:rect l="T12" t="T13" r="T14" b="T15"/>
              <a:pathLst>
                <a:path w="204" h="205">
                  <a:moveTo>
                    <a:pt x="100" y="0"/>
                  </a:moveTo>
                  <a:lnTo>
                    <a:pt x="0" y="205"/>
                  </a:lnTo>
                  <a:lnTo>
                    <a:pt x="204" y="205"/>
                  </a:lnTo>
                  <a:lnTo>
                    <a:pt x="100" y="0"/>
                  </a:lnTo>
                  <a:close/>
                </a:path>
              </a:pathLst>
            </a:custGeom>
            <a:solidFill>
              <a:srgbClr val="2A2A29"/>
            </a:solidFill>
            <a:ln w="9525">
              <a:noFill/>
              <a:round/>
              <a:headEnd/>
              <a:tailEnd/>
            </a:ln>
          </p:spPr>
          <p:txBody>
            <a:bodyPr/>
            <a:lstStyle/>
            <a:p>
              <a:endParaRPr lang="de-DE"/>
            </a:p>
          </p:txBody>
        </p:sp>
        <p:sp>
          <p:nvSpPr>
            <p:cNvPr id="360" name="Freeform 107"/>
            <p:cNvSpPr>
              <a:spLocks/>
            </p:cNvSpPr>
            <p:nvPr/>
          </p:nvSpPr>
          <p:spPr bwMode="auto">
            <a:xfrm>
              <a:off x="3622676" y="3521076"/>
              <a:ext cx="695325" cy="398463"/>
            </a:xfrm>
            <a:custGeom>
              <a:avLst/>
              <a:gdLst>
                <a:gd name="T0" fmla="*/ 0 w 1316"/>
                <a:gd name="T1" fmla="*/ 50868 h 752"/>
                <a:gd name="T2" fmla="*/ 14266 w 1316"/>
                <a:gd name="T3" fmla="*/ 0 h 752"/>
                <a:gd name="T4" fmla="*/ 314904 w 1316"/>
                <a:gd name="T5" fmla="*/ 211419 h 752"/>
                <a:gd name="T6" fmla="*/ 321773 w 1316"/>
                <a:gd name="T7" fmla="*/ 272884 h 752"/>
                <a:gd name="T8" fmla="*/ 564291 w 1316"/>
                <a:gd name="T9" fmla="*/ 398463 h 752"/>
                <a:gd name="T10" fmla="*/ 695325 w 1316"/>
                <a:gd name="T11" fmla="*/ 364551 h 752"/>
                <a:gd name="T12" fmla="*/ 0 60000 65536"/>
                <a:gd name="T13" fmla="*/ 0 60000 65536"/>
                <a:gd name="T14" fmla="*/ 0 60000 65536"/>
                <a:gd name="T15" fmla="*/ 0 60000 65536"/>
                <a:gd name="T16" fmla="*/ 0 60000 65536"/>
                <a:gd name="T17" fmla="*/ 0 60000 65536"/>
                <a:gd name="T18" fmla="*/ 0 w 1316"/>
                <a:gd name="T19" fmla="*/ 0 h 752"/>
                <a:gd name="T20" fmla="*/ 1316 w 1316"/>
                <a:gd name="T21" fmla="*/ 752 h 752"/>
              </a:gdLst>
              <a:ahLst/>
              <a:cxnLst>
                <a:cxn ang="T12">
                  <a:pos x="T0" y="T1"/>
                </a:cxn>
                <a:cxn ang="T13">
                  <a:pos x="T2" y="T3"/>
                </a:cxn>
                <a:cxn ang="T14">
                  <a:pos x="T4" y="T5"/>
                </a:cxn>
                <a:cxn ang="T15">
                  <a:pos x="T6" y="T7"/>
                </a:cxn>
                <a:cxn ang="T16">
                  <a:pos x="T8" y="T9"/>
                </a:cxn>
                <a:cxn ang="T17">
                  <a:pos x="T10" y="T11"/>
                </a:cxn>
              </a:cxnLst>
              <a:rect l="T18" t="T19" r="T20" b="T21"/>
              <a:pathLst>
                <a:path w="1316" h="752">
                  <a:moveTo>
                    <a:pt x="0" y="96"/>
                  </a:moveTo>
                  <a:lnTo>
                    <a:pt x="27" y="0"/>
                  </a:lnTo>
                  <a:lnTo>
                    <a:pt x="596" y="399"/>
                  </a:lnTo>
                  <a:lnTo>
                    <a:pt x="609" y="515"/>
                  </a:lnTo>
                  <a:lnTo>
                    <a:pt x="1068" y="752"/>
                  </a:lnTo>
                  <a:lnTo>
                    <a:pt x="1316" y="688"/>
                  </a:lnTo>
                </a:path>
              </a:pathLst>
            </a:custGeom>
            <a:noFill/>
            <a:ln w="5">
              <a:solidFill>
                <a:srgbClr val="006CB5"/>
              </a:solidFill>
              <a:prstDash val="solid"/>
              <a:round/>
              <a:headEnd/>
              <a:tailEnd/>
            </a:ln>
          </p:spPr>
          <p:txBody>
            <a:bodyPr/>
            <a:lstStyle/>
            <a:p>
              <a:endParaRPr lang="de-DE"/>
            </a:p>
          </p:txBody>
        </p:sp>
        <p:sp>
          <p:nvSpPr>
            <p:cNvPr id="361" name="Freeform 108"/>
            <p:cNvSpPr>
              <a:spLocks/>
            </p:cNvSpPr>
            <p:nvPr/>
          </p:nvSpPr>
          <p:spPr bwMode="auto">
            <a:xfrm>
              <a:off x="4333876" y="3846513"/>
              <a:ext cx="358775" cy="176213"/>
            </a:xfrm>
            <a:custGeom>
              <a:avLst/>
              <a:gdLst>
                <a:gd name="T0" fmla="*/ 0 w 680"/>
                <a:gd name="T1" fmla="*/ 34500 h 332"/>
                <a:gd name="T2" fmla="*/ 120823 w 680"/>
                <a:gd name="T3" fmla="*/ 0 h 332"/>
                <a:gd name="T4" fmla="*/ 358775 w 680"/>
                <a:gd name="T5" fmla="*/ 176213 h 332"/>
                <a:gd name="T6" fmla="*/ 0 60000 65536"/>
                <a:gd name="T7" fmla="*/ 0 60000 65536"/>
                <a:gd name="T8" fmla="*/ 0 60000 65536"/>
                <a:gd name="T9" fmla="*/ 0 w 680"/>
                <a:gd name="T10" fmla="*/ 0 h 332"/>
                <a:gd name="T11" fmla="*/ 680 w 680"/>
                <a:gd name="T12" fmla="*/ 332 h 332"/>
              </a:gdLst>
              <a:ahLst/>
              <a:cxnLst>
                <a:cxn ang="T6">
                  <a:pos x="T0" y="T1"/>
                </a:cxn>
                <a:cxn ang="T7">
                  <a:pos x="T2" y="T3"/>
                </a:cxn>
                <a:cxn ang="T8">
                  <a:pos x="T4" y="T5"/>
                </a:cxn>
              </a:cxnLst>
              <a:rect l="T9" t="T10" r="T11" b="T12"/>
              <a:pathLst>
                <a:path w="680" h="332">
                  <a:moveTo>
                    <a:pt x="0" y="65"/>
                  </a:moveTo>
                  <a:lnTo>
                    <a:pt x="229" y="0"/>
                  </a:lnTo>
                  <a:lnTo>
                    <a:pt x="680" y="332"/>
                  </a:lnTo>
                </a:path>
              </a:pathLst>
            </a:custGeom>
            <a:noFill/>
            <a:ln w="5">
              <a:solidFill>
                <a:srgbClr val="006CB5"/>
              </a:solidFill>
              <a:prstDash val="solid"/>
              <a:round/>
              <a:headEnd/>
              <a:tailEnd/>
            </a:ln>
          </p:spPr>
          <p:txBody>
            <a:bodyPr/>
            <a:lstStyle/>
            <a:p>
              <a:endParaRPr lang="de-DE"/>
            </a:p>
          </p:txBody>
        </p:sp>
        <p:sp>
          <p:nvSpPr>
            <p:cNvPr id="362" name="Freeform 109"/>
            <p:cNvSpPr>
              <a:spLocks/>
            </p:cNvSpPr>
            <p:nvPr/>
          </p:nvSpPr>
          <p:spPr bwMode="auto">
            <a:xfrm>
              <a:off x="6045201" y="2843213"/>
              <a:ext cx="528638" cy="144463"/>
            </a:xfrm>
            <a:custGeom>
              <a:avLst/>
              <a:gdLst>
                <a:gd name="T0" fmla="*/ 0 w 1001"/>
                <a:gd name="T1" fmla="*/ 0 h 273"/>
                <a:gd name="T2" fmla="*/ 255077 w 1001"/>
                <a:gd name="T3" fmla="*/ 51329 h 273"/>
                <a:gd name="T4" fmla="*/ 468433 w 1001"/>
                <a:gd name="T5" fmla="*/ 144463 h 273"/>
                <a:gd name="T6" fmla="*/ 528638 w 1001"/>
                <a:gd name="T7" fmla="*/ 75142 h 273"/>
                <a:gd name="T8" fmla="*/ 0 60000 65536"/>
                <a:gd name="T9" fmla="*/ 0 60000 65536"/>
                <a:gd name="T10" fmla="*/ 0 60000 65536"/>
                <a:gd name="T11" fmla="*/ 0 60000 65536"/>
                <a:gd name="T12" fmla="*/ 0 w 1001"/>
                <a:gd name="T13" fmla="*/ 0 h 273"/>
                <a:gd name="T14" fmla="*/ 1001 w 1001"/>
                <a:gd name="T15" fmla="*/ 273 h 273"/>
              </a:gdLst>
              <a:ahLst/>
              <a:cxnLst>
                <a:cxn ang="T8">
                  <a:pos x="T0" y="T1"/>
                </a:cxn>
                <a:cxn ang="T9">
                  <a:pos x="T2" y="T3"/>
                </a:cxn>
                <a:cxn ang="T10">
                  <a:pos x="T4" y="T5"/>
                </a:cxn>
                <a:cxn ang="T11">
                  <a:pos x="T6" y="T7"/>
                </a:cxn>
              </a:cxnLst>
              <a:rect l="T12" t="T13" r="T14" b="T15"/>
              <a:pathLst>
                <a:path w="1001" h="273">
                  <a:moveTo>
                    <a:pt x="0" y="0"/>
                  </a:moveTo>
                  <a:lnTo>
                    <a:pt x="483" y="97"/>
                  </a:lnTo>
                  <a:lnTo>
                    <a:pt x="887" y="273"/>
                  </a:lnTo>
                  <a:lnTo>
                    <a:pt x="1001" y="142"/>
                  </a:lnTo>
                </a:path>
              </a:pathLst>
            </a:custGeom>
            <a:noFill/>
            <a:ln w="5">
              <a:solidFill>
                <a:srgbClr val="2A2A29"/>
              </a:solidFill>
              <a:prstDash val="solid"/>
              <a:round/>
              <a:headEnd/>
              <a:tailEnd/>
            </a:ln>
          </p:spPr>
          <p:txBody>
            <a:bodyPr/>
            <a:lstStyle/>
            <a:p>
              <a:endParaRPr lang="de-DE"/>
            </a:p>
          </p:txBody>
        </p:sp>
        <p:sp>
          <p:nvSpPr>
            <p:cNvPr id="363" name="Freeform 110"/>
            <p:cNvSpPr>
              <a:spLocks/>
            </p:cNvSpPr>
            <p:nvPr/>
          </p:nvSpPr>
          <p:spPr bwMode="auto">
            <a:xfrm>
              <a:off x="5988051" y="2792413"/>
              <a:ext cx="107950" cy="106363"/>
            </a:xfrm>
            <a:custGeom>
              <a:avLst/>
              <a:gdLst>
                <a:gd name="T0" fmla="*/ 52917 w 204"/>
                <a:gd name="T1" fmla="*/ 0 h 203"/>
                <a:gd name="T2" fmla="*/ 0 w 204"/>
                <a:gd name="T3" fmla="*/ 106363 h 203"/>
                <a:gd name="T4" fmla="*/ 107950 w 204"/>
                <a:gd name="T5" fmla="*/ 106363 h 203"/>
                <a:gd name="T6" fmla="*/ 52917 w 204"/>
                <a:gd name="T7" fmla="*/ 0 h 203"/>
                <a:gd name="T8" fmla="*/ 0 60000 65536"/>
                <a:gd name="T9" fmla="*/ 0 60000 65536"/>
                <a:gd name="T10" fmla="*/ 0 60000 65536"/>
                <a:gd name="T11" fmla="*/ 0 60000 65536"/>
                <a:gd name="T12" fmla="*/ 0 w 204"/>
                <a:gd name="T13" fmla="*/ 0 h 203"/>
                <a:gd name="T14" fmla="*/ 204 w 204"/>
                <a:gd name="T15" fmla="*/ 203 h 203"/>
              </a:gdLst>
              <a:ahLst/>
              <a:cxnLst>
                <a:cxn ang="T8">
                  <a:pos x="T0" y="T1"/>
                </a:cxn>
                <a:cxn ang="T9">
                  <a:pos x="T2" y="T3"/>
                </a:cxn>
                <a:cxn ang="T10">
                  <a:pos x="T4" y="T5"/>
                </a:cxn>
                <a:cxn ang="T11">
                  <a:pos x="T6" y="T7"/>
                </a:cxn>
              </a:cxnLst>
              <a:rect l="T12" t="T13" r="T14" b="T15"/>
              <a:pathLst>
                <a:path w="204" h="203">
                  <a:moveTo>
                    <a:pt x="100" y="0"/>
                  </a:moveTo>
                  <a:lnTo>
                    <a:pt x="0" y="203"/>
                  </a:lnTo>
                  <a:lnTo>
                    <a:pt x="204" y="203"/>
                  </a:lnTo>
                  <a:lnTo>
                    <a:pt x="100" y="0"/>
                  </a:lnTo>
                  <a:close/>
                </a:path>
              </a:pathLst>
            </a:custGeom>
            <a:solidFill>
              <a:srgbClr val="2A2A29"/>
            </a:solidFill>
            <a:ln w="9525">
              <a:noFill/>
              <a:round/>
              <a:headEnd/>
              <a:tailEnd/>
            </a:ln>
          </p:spPr>
          <p:txBody>
            <a:bodyPr/>
            <a:lstStyle/>
            <a:p>
              <a:endParaRPr lang="de-DE"/>
            </a:p>
          </p:txBody>
        </p:sp>
        <p:sp>
          <p:nvSpPr>
            <p:cNvPr id="364" name="Freeform 111"/>
            <p:cNvSpPr>
              <a:spLocks/>
            </p:cNvSpPr>
            <p:nvPr/>
          </p:nvSpPr>
          <p:spPr bwMode="auto">
            <a:xfrm>
              <a:off x="5988051" y="2792413"/>
              <a:ext cx="107950" cy="106363"/>
            </a:xfrm>
            <a:custGeom>
              <a:avLst/>
              <a:gdLst>
                <a:gd name="T0" fmla="*/ 52917 w 204"/>
                <a:gd name="T1" fmla="*/ 0 h 203"/>
                <a:gd name="T2" fmla="*/ 0 w 204"/>
                <a:gd name="T3" fmla="*/ 106363 h 203"/>
                <a:gd name="T4" fmla="*/ 107950 w 204"/>
                <a:gd name="T5" fmla="*/ 106363 h 203"/>
                <a:gd name="T6" fmla="*/ 52917 w 204"/>
                <a:gd name="T7" fmla="*/ 0 h 203"/>
                <a:gd name="T8" fmla="*/ 0 60000 65536"/>
                <a:gd name="T9" fmla="*/ 0 60000 65536"/>
                <a:gd name="T10" fmla="*/ 0 60000 65536"/>
                <a:gd name="T11" fmla="*/ 0 60000 65536"/>
                <a:gd name="T12" fmla="*/ 0 w 204"/>
                <a:gd name="T13" fmla="*/ 0 h 203"/>
                <a:gd name="T14" fmla="*/ 204 w 204"/>
                <a:gd name="T15" fmla="*/ 203 h 203"/>
              </a:gdLst>
              <a:ahLst/>
              <a:cxnLst>
                <a:cxn ang="T8">
                  <a:pos x="T0" y="T1"/>
                </a:cxn>
                <a:cxn ang="T9">
                  <a:pos x="T2" y="T3"/>
                </a:cxn>
                <a:cxn ang="T10">
                  <a:pos x="T4" y="T5"/>
                </a:cxn>
                <a:cxn ang="T11">
                  <a:pos x="T6" y="T7"/>
                </a:cxn>
              </a:cxnLst>
              <a:rect l="T12" t="T13" r="T14" b="T15"/>
              <a:pathLst>
                <a:path w="204" h="203">
                  <a:moveTo>
                    <a:pt x="100" y="0"/>
                  </a:moveTo>
                  <a:lnTo>
                    <a:pt x="0" y="203"/>
                  </a:lnTo>
                  <a:lnTo>
                    <a:pt x="204" y="203"/>
                  </a:lnTo>
                  <a:lnTo>
                    <a:pt x="100" y="0"/>
                  </a:lnTo>
                  <a:close/>
                </a:path>
              </a:pathLst>
            </a:custGeom>
            <a:noFill/>
            <a:ln w="5">
              <a:solidFill>
                <a:srgbClr val="2A2A29"/>
              </a:solidFill>
              <a:prstDash val="solid"/>
              <a:round/>
              <a:headEnd/>
              <a:tailEnd/>
            </a:ln>
          </p:spPr>
          <p:txBody>
            <a:bodyPr/>
            <a:lstStyle/>
            <a:p>
              <a:endParaRPr lang="de-DE"/>
            </a:p>
          </p:txBody>
        </p:sp>
        <p:sp>
          <p:nvSpPr>
            <p:cNvPr id="365" name="Freeform 112"/>
            <p:cNvSpPr>
              <a:spLocks/>
            </p:cNvSpPr>
            <p:nvPr/>
          </p:nvSpPr>
          <p:spPr bwMode="auto">
            <a:xfrm>
              <a:off x="2754314" y="3082926"/>
              <a:ext cx="107950" cy="107950"/>
            </a:xfrm>
            <a:custGeom>
              <a:avLst/>
              <a:gdLst>
                <a:gd name="T0" fmla="*/ 53177 w 203"/>
                <a:gd name="T1" fmla="*/ 0 h 204"/>
                <a:gd name="T2" fmla="*/ 0 w 203"/>
                <a:gd name="T3" fmla="*/ 107950 h 204"/>
                <a:gd name="T4" fmla="*/ 107950 w 203"/>
                <a:gd name="T5" fmla="*/ 107950 h 204"/>
                <a:gd name="T6" fmla="*/ 53177 w 203"/>
                <a:gd name="T7" fmla="*/ 0 h 204"/>
                <a:gd name="T8" fmla="*/ 0 60000 65536"/>
                <a:gd name="T9" fmla="*/ 0 60000 65536"/>
                <a:gd name="T10" fmla="*/ 0 60000 65536"/>
                <a:gd name="T11" fmla="*/ 0 60000 65536"/>
                <a:gd name="T12" fmla="*/ 0 w 203"/>
                <a:gd name="T13" fmla="*/ 0 h 204"/>
                <a:gd name="T14" fmla="*/ 203 w 203"/>
                <a:gd name="T15" fmla="*/ 204 h 204"/>
              </a:gdLst>
              <a:ahLst/>
              <a:cxnLst>
                <a:cxn ang="T8">
                  <a:pos x="T0" y="T1"/>
                </a:cxn>
                <a:cxn ang="T9">
                  <a:pos x="T2" y="T3"/>
                </a:cxn>
                <a:cxn ang="T10">
                  <a:pos x="T4" y="T5"/>
                </a:cxn>
                <a:cxn ang="T11">
                  <a:pos x="T6" y="T7"/>
                </a:cxn>
              </a:cxnLst>
              <a:rect l="T12" t="T13" r="T14" b="T15"/>
              <a:pathLst>
                <a:path w="203" h="204">
                  <a:moveTo>
                    <a:pt x="100" y="0"/>
                  </a:moveTo>
                  <a:lnTo>
                    <a:pt x="0" y="204"/>
                  </a:lnTo>
                  <a:lnTo>
                    <a:pt x="203" y="204"/>
                  </a:lnTo>
                  <a:lnTo>
                    <a:pt x="100" y="0"/>
                  </a:lnTo>
                  <a:close/>
                </a:path>
              </a:pathLst>
            </a:custGeom>
            <a:solidFill>
              <a:srgbClr val="434242"/>
            </a:solidFill>
            <a:ln w="9525">
              <a:noFill/>
              <a:round/>
              <a:headEnd/>
              <a:tailEnd/>
            </a:ln>
          </p:spPr>
          <p:txBody>
            <a:bodyPr/>
            <a:lstStyle/>
            <a:p>
              <a:endParaRPr lang="de-DE"/>
            </a:p>
          </p:txBody>
        </p:sp>
        <p:sp>
          <p:nvSpPr>
            <p:cNvPr id="366" name="Freeform 113"/>
            <p:cNvSpPr>
              <a:spLocks/>
            </p:cNvSpPr>
            <p:nvPr/>
          </p:nvSpPr>
          <p:spPr bwMode="auto">
            <a:xfrm>
              <a:off x="2754314" y="3082926"/>
              <a:ext cx="107950" cy="107950"/>
            </a:xfrm>
            <a:custGeom>
              <a:avLst/>
              <a:gdLst>
                <a:gd name="T0" fmla="*/ 53177 w 203"/>
                <a:gd name="T1" fmla="*/ 0 h 204"/>
                <a:gd name="T2" fmla="*/ 0 w 203"/>
                <a:gd name="T3" fmla="*/ 107950 h 204"/>
                <a:gd name="T4" fmla="*/ 107950 w 203"/>
                <a:gd name="T5" fmla="*/ 107950 h 204"/>
                <a:gd name="T6" fmla="*/ 53177 w 203"/>
                <a:gd name="T7" fmla="*/ 0 h 204"/>
                <a:gd name="T8" fmla="*/ 0 60000 65536"/>
                <a:gd name="T9" fmla="*/ 0 60000 65536"/>
                <a:gd name="T10" fmla="*/ 0 60000 65536"/>
                <a:gd name="T11" fmla="*/ 0 60000 65536"/>
                <a:gd name="T12" fmla="*/ 0 w 203"/>
                <a:gd name="T13" fmla="*/ 0 h 204"/>
                <a:gd name="T14" fmla="*/ 203 w 203"/>
                <a:gd name="T15" fmla="*/ 204 h 204"/>
              </a:gdLst>
              <a:ahLst/>
              <a:cxnLst>
                <a:cxn ang="T8">
                  <a:pos x="T0" y="T1"/>
                </a:cxn>
                <a:cxn ang="T9">
                  <a:pos x="T2" y="T3"/>
                </a:cxn>
                <a:cxn ang="T10">
                  <a:pos x="T4" y="T5"/>
                </a:cxn>
                <a:cxn ang="T11">
                  <a:pos x="T6" y="T7"/>
                </a:cxn>
              </a:cxnLst>
              <a:rect l="T12" t="T13" r="T14" b="T15"/>
              <a:pathLst>
                <a:path w="203" h="204">
                  <a:moveTo>
                    <a:pt x="100" y="0"/>
                  </a:moveTo>
                  <a:lnTo>
                    <a:pt x="0" y="204"/>
                  </a:lnTo>
                  <a:lnTo>
                    <a:pt x="203" y="204"/>
                  </a:lnTo>
                  <a:lnTo>
                    <a:pt x="100" y="0"/>
                  </a:lnTo>
                  <a:close/>
                </a:path>
              </a:pathLst>
            </a:custGeom>
            <a:noFill/>
            <a:ln w="5">
              <a:solidFill>
                <a:srgbClr val="2A2A29"/>
              </a:solidFill>
              <a:prstDash val="solid"/>
              <a:round/>
              <a:headEnd/>
              <a:tailEnd/>
            </a:ln>
          </p:spPr>
          <p:txBody>
            <a:bodyPr/>
            <a:lstStyle/>
            <a:p>
              <a:endParaRPr lang="de-DE"/>
            </a:p>
          </p:txBody>
        </p:sp>
        <p:sp>
          <p:nvSpPr>
            <p:cNvPr id="367" name="Freeform 114"/>
            <p:cNvSpPr>
              <a:spLocks/>
            </p:cNvSpPr>
            <p:nvPr/>
          </p:nvSpPr>
          <p:spPr bwMode="auto">
            <a:xfrm>
              <a:off x="6323014" y="2935288"/>
              <a:ext cx="247650" cy="523875"/>
            </a:xfrm>
            <a:custGeom>
              <a:avLst/>
              <a:gdLst>
                <a:gd name="T0" fmla="*/ 247650 w 467"/>
                <a:gd name="T1" fmla="*/ 0 h 989"/>
                <a:gd name="T2" fmla="*/ 167575 w 467"/>
                <a:gd name="T3" fmla="*/ 206054 h 989"/>
                <a:gd name="T4" fmla="*/ 111363 w 467"/>
                <a:gd name="T5" fmla="*/ 210821 h 989"/>
                <a:gd name="T6" fmla="*/ 74772 w 467"/>
                <a:gd name="T7" fmla="*/ 346425 h 989"/>
                <a:gd name="T8" fmla="*/ 98105 w 467"/>
                <a:gd name="T9" fmla="*/ 369732 h 989"/>
                <a:gd name="T10" fmla="*/ 70530 w 467"/>
                <a:gd name="T11" fmla="*/ 453425 h 989"/>
                <a:gd name="T12" fmla="*/ 0 w 467"/>
                <a:gd name="T13" fmla="*/ 523875 h 989"/>
                <a:gd name="T14" fmla="*/ 0 60000 65536"/>
                <a:gd name="T15" fmla="*/ 0 60000 65536"/>
                <a:gd name="T16" fmla="*/ 0 60000 65536"/>
                <a:gd name="T17" fmla="*/ 0 60000 65536"/>
                <a:gd name="T18" fmla="*/ 0 60000 65536"/>
                <a:gd name="T19" fmla="*/ 0 60000 65536"/>
                <a:gd name="T20" fmla="*/ 0 60000 65536"/>
                <a:gd name="T21" fmla="*/ 0 w 467"/>
                <a:gd name="T22" fmla="*/ 0 h 989"/>
                <a:gd name="T23" fmla="*/ 467 w 467"/>
                <a:gd name="T24" fmla="*/ 989 h 98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7" h="989">
                  <a:moveTo>
                    <a:pt x="467" y="0"/>
                  </a:moveTo>
                  <a:lnTo>
                    <a:pt x="316" y="389"/>
                  </a:lnTo>
                  <a:lnTo>
                    <a:pt x="210" y="398"/>
                  </a:lnTo>
                  <a:lnTo>
                    <a:pt x="141" y="654"/>
                  </a:lnTo>
                  <a:lnTo>
                    <a:pt x="185" y="698"/>
                  </a:lnTo>
                  <a:lnTo>
                    <a:pt x="133" y="856"/>
                  </a:lnTo>
                  <a:lnTo>
                    <a:pt x="0" y="989"/>
                  </a:lnTo>
                </a:path>
              </a:pathLst>
            </a:custGeom>
            <a:noFill/>
            <a:ln w="5">
              <a:solidFill>
                <a:srgbClr val="2A2A29"/>
              </a:solidFill>
              <a:prstDash val="solid"/>
              <a:round/>
              <a:headEnd/>
              <a:tailEnd/>
            </a:ln>
          </p:spPr>
          <p:txBody>
            <a:bodyPr/>
            <a:lstStyle/>
            <a:p>
              <a:endParaRPr lang="de-DE"/>
            </a:p>
          </p:txBody>
        </p:sp>
        <p:sp>
          <p:nvSpPr>
            <p:cNvPr id="368" name="Freeform 115"/>
            <p:cNvSpPr>
              <a:spLocks/>
            </p:cNvSpPr>
            <p:nvPr/>
          </p:nvSpPr>
          <p:spPr bwMode="auto">
            <a:xfrm>
              <a:off x="6597651" y="2940051"/>
              <a:ext cx="309563" cy="557213"/>
            </a:xfrm>
            <a:custGeom>
              <a:avLst/>
              <a:gdLst>
                <a:gd name="T0" fmla="*/ 0 w 587"/>
                <a:gd name="T1" fmla="*/ 0 h 1051"/>
                <a:gd name="T2" fmla="*/ 0 w 587"/>
                <a:gd name="T3" fmla="*/ 46655 h 1051"/>
                <a:gd name="T4" fmla="*/ 143971 w 587"/>
                <a:gd name="T5" fmla="*/ 117168 h 1051"/>
                <a:gd name="T6" fmla="*/ 305344 w 587"/>
                <a:gd name="T7" fmla="*/ 108156 h 1051"/>
                <a:gd name="T8" fmla="*/ 231513 w 587"/>
                <a:gd name="T9" fmla="*/ 159582 h 1051"/>
                <a:gd name="T10" fmla="*/ 309563 w 587"/>
                <a:gd name="T11" fmla="*/ 290535 h 1051"/>
                <a:gd name="T12" fmla="*/ 199344 w 587"/>
                <a:gd name="T13" fmla="*/ 557213 h 1051"/>
                <a:gd name="T14" fmla="*/ 0 60000 65536"/>
                <a:gd name="T15" fmla="*/ 0 60000 65536"/>
                <a:gd name="T16" fmla="*/ 0 60000 65536"/>
                <a:gd name="T17" fmla="*/ 0 60000 65536"/>
                <a:gd name="T18" fmla="*/ 0 60000 65536"/>
                <a:gd name="T19" fmla="*/ 0 60000 65536"/>
                <a:gd name="T20" fmla="*/ 0 60000 65536"/>
                <a:gd name="T21" fmla="*/ 0 w 587"/>
                <a:gd name="T22" fmla="*/ 0 h 1051"/>
                <a:gd name="T23" fmla="*/ 587 w 587"/>
                <a:gd name="T24" fmla="*/ 1051 h 10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87" h="1051">
                  <a:moveTo>
                    <a:pt x="0" y="0"/>
                  </a:moveTo>
                  <a:lnTo>
                    <a:pt x="0" y="88"/>
                  </a:lnTo>
                  <a:lnTo>
                    <a:pt x="273" y="221"/>
                  </a:lnTo>
                  <a:lnTo>
                    <a:pt x="579" y="204"/>
                  </a:lnTo>
                  <a:lnTo>
                    <a:pt x="439" y="301"/>
                  </a:lnTo>
                  <a:lnTo>
                    <a:pt x="587" y="548"/>
                  </a:lnTo>
                  <a:lnTo>
                    <a:pt x="378" y="1051"/>
                  </a:lnTo>
                </a:path>
              </a:pathLst>
            </a:custGeom>
            <a:noFill/>
            <a:ln w="5">
              <a:solidFill>
                <a:srgbClr val="2A2A29"/>
              </a:solidFill>
              <a:prstDash val="solid"/>
              <a:round/>
              <a:headEnd/>
              <a:tailEnd/>
            </a:ln>
          </p:spPr>
          <p:txBody>
            <a:bodyPr/>
            <a:lstStyle/>
            <a:p>
              <a:endParaRPr lang="de-DE"/>
            </a:p>
          </p:txBody>
        </p:sp>
        <p:sp>
          <p:nvSpPr>
            <p:cNvPr id="369" name="Freeform 116"/>
            <p:cNvSpPr>
              <a:spLocks/>
            </p:cNvSpPr>
            <p:nvPr/>
          </p:nvSpPr>
          <p:spPr bwMode="auto">
            <a:xfrm>
              <a:off x="6240464" y="3967163"/>
              <a:ext cx="7938" cy="7938"/>
            </a:xfrm>
            <a:custGeom>
              <a:avLst/>
              <a:gdLst>
                <a:gd name="T0" fmla="*/ 0 w 16"/>
                <a:gd name="T1" fmla="*/ 6537 h 17"/>
                <a:gd name="T2" fmla="*/ 1985 w 16"/>
                <a:gd name="T3" fmla="*/ 0 h 17"/>
                <a:gd name="T4" fmla="*/ 7938 w 16"/>
                <a:gd name="T5" fmla="*/ 1401 h 17"/>
                <a:gd name="T6" fmla="*/ 6450 w 16"/>
                <a:gd name="T7" fmla="*/ 7938 h 17"/>
                <a:gd name="T8" fmla="*/ 0 w 16"/>
                <a:gd name="T9" fmla="*/ 6537 h 17"/>
                <a:gd name="T10" fmla="*/ 0 60000 65536"/>
                <a:gd name="T11" fmla="*/ 0 60000 65536"/>
                <a:gd name="T12" fmla="*/ 0 60000 65536"/>
                <a:gd name="T13" fmla="*/ 0 60000 65536"/>
                <a:gd name="T14" fmla="*/ 0 60000 65536"/>
                <a:gd name="T15" fmla="*/ 0 w 16"/>
                <a:gd name="T16" fmla="*/ 0 h 17"/>
                <a:gd name="T17" fmla="*/ 16 w 16"/>
                <a:gd name="T18" fmla="*/ 17 h 17"/>
              </a:gdLst>
              <a:ahLst/>
              <a:cxnLst>
                <a:cxn ang="T10">
                  <a:pos x="T0" y="T1"/>
                </a:cxn>
                <a:cxn ang="T11">
                  <a:pos x="T2" y="T3"/>
                </a:cxn>
                <a:cxn ang="T12">
                  <a:pos x="T4" y="T5"/>
                </a:cxn>
                <a:cxn ang="T13">
                  <a:pos x="T6" y="T7"/>
                </a:cxn>
                <a:cxn ang="T14">
                  <a:pos x="T8" y="T9"/>
                </a:cxn>
              </a:cxnLst>
              <a:rect l="T15" t="T16" r="T17" b="T18"/>
              <a:pathLst>
                <a:path w="16" h="17">
                  <a:moveTo>
                    <a:pt x="0" y="14"/>
                  </a:moveTo>
                  <a:lnTo>
                    <a:pt x="4" y="0"/>
                  </a:lnTo>
                  <a:lnTo>
                    <a:pt x="16" y="3"/>
                  </a:lnTo>
                  <a:lnTo>
                    <a:pt x="13" y="17"/>
                  </a:lnTo>
                  <a:lnTo>
                    <a:pt x="0" y="14"/>
                  </a:lnTo>
                  <a:close/>
                </a:path>
              </a:pathLst>
            </a:custGeom>
            <a:solidFill>
              <a:srgbClr val="CB5499"/>
            </a:solidFill>
            <a:ln w="9525">
              <a:noFill/>
              <a:round/>
              <a:headEnd/>
              <a:tailEnd/>
            </a:ln>
          </p:spPr>
          <p:txBody>
            <a:bodyPr/>
            <a:lstStyle/>
            <a:p>
              <a:endParaRPr lang="de-DE"/>
            </a:p>
          </p:txBody>
        </p:sp>
        <p:sp>
          <p:nvSpPr>
            <p:cNvPr id="370" name="Freeform 117"/>
            <p:cNvSpPr>
              <a:spLocks/>
            </p:cNvSpPr>
            <p:nvPr/>
          </p:nvSpPr>
          <p:spPr bwMode="auto">
            <a:xfrm>
              <a:off x="6219826" y="3962401"/>
              <a:ext cx="7938" cy="7938"/>
            </a:xfrm>
            <a:custGeom>
              <a:avLst/>
              <a:gdLst>
                <a:gd name="T0" fmla="*/ 0 w 16"/>
                <a:gd name="T1" fmla="*/ 6450 h 16"/>
                <a:gd name="T2" fmla="*/ 1488 w 16"/>
                <a:gd name="T3" fmla="*/ 0 h 16"/>
                <a:gd name="T4" fmla="*/ 7938 w 16"/>
                <a:gd name="T5" fmla="*/ 1488 h 16"/>
                <a:gd name="T6" fmla="*/ 6450 w 16"/>
                <a:gd name="T7" fmla="*/ 7938 h 16"/>
                <a:gd name="T8" fmla="*/ 0 w 16"/>
                <a:gd name="T9" fmla="*/ 6450 h 16"/>
                <a:gd name="T10" fmla="*/ 0 60000 65536"/>
                <a:gd name="T11" fmla="*/ 0 60000 65536"/>
                <a:gd name="T12" fmla="*/ 0 60000 65536"/>
                <a:gd name="T13" fmla="*/ 0 60000 65536"/>
                <a:gd name="T14" fmla="*/ 0 60000 65536"/>
                <a:gd name="T15" fmla="*/ 0 w 16"/>
                <a:gd name="T16" fmla="*/ 0 h 16"/>
                <a:gd name="T17" fmla="*/ 16 w 16"/>
                <a:gd name="T18" fmla="*/ 16 h 16"/>
              </a:gdLst>
              <a:ahLst/>
              <a:cxnLst>
                <a:cxn ang="T10">
                  <a:pos x="T0" y="T1"/>
                </a:cxn>
                <a:cxn ang="T11">
                  <a:pos x="T2" y="T3"/>
                </a:cxn>
                <a:cxn ang="T12">
                  <a:pos x="T4" y="T5"/>
                </a:cxn>
                <a:cxn ang="T13">
                  <a:pos x="T6" y="T7"/>
                </a:cxn>
                <a:cxn ang="T14">
                  <a:pos x="T8" y="T9"/>
                </a:cxn>
              </a:cxnLst>
              <a:rect l="T15" t="T16" r="T17" b="T18"/>
              <a:pathLst>
                <a:path w="16" h="16">
                  <a:moveTo>
                    <a:pt x="0" y="13"/>
                  </a:moveTo>
                  <a:lnTo>
                    <a:pt x="3" y="0"/>
                  </a:lnTo>
                  <a:lnTo>
                    <a:pt x="16" y="3"/>
                  </a:lnTo>
                  <a:lnTo>
                    <a:pt x="13" y="16"/>
                  </a:lnTo>
                  <a:lnTo>
                    <a:pt x="0" y="13"/>
                  </a:lnTo>
                  <a:close/>
                </a:path>
              </a:pathLst>
            </a:custGeom>
            <a:solidFill>
              <a:srgbClr val="CB5499"/>
            </a:solidFill>
            <a:ln w="9525">
              <a:noFill/>
              <a:round/>
              <a:headEnd/>
              <a:tailEnd/>
            </a:ln>
          </p:spPr>
          <p:txBody>
            <a:bodyPr/>
            <a:lstStyle/>
            <a:p>
              <a:endParaRPr lang="de-DE"/>
            </a:p>
          </p:txBody>
        </p:sp>
        <p:sp>
          <p:nvSpPr>
            <p:cNvPr id="371" name="Freeform 118"/>
            <p:cNvSpPr>
              <a:spLocks/>
            </p:cNvSpPr>
            <p:nvPr/>
          </p:nvSpPr>
          <p:spPr bwMode="auto">
            <a:xfrm>
              <a:off x="6197601" y="3957638"/>
              <a:ext cx="7938" cy="7938"/>
            </a:xfrm>
            <a:custGeom>
              <a:avLst/>
              <a:gdLst>
                <a:gd name="T0" fmla="*/ 0 w 16"/>
                <a:gd name="T1" fmla="*/ 6070 h 17"/>
                <a:gd name="T2" fmla="*/ 1985 w 16"/>
                <a:gd name="T3" fmla="*/ 0 h 17"/>
                <a:gd name="T4" fmla="*/ 7938 w 16"/>
                <a:gd name="T5" fmla="*/ 1401 h 17"/>
                <a:gd name="T6" fmla="*/ 6450 w 16"/>
                <a:gd name="T7" fmla="*/ 7938 h 17"/>
                <a:gd name="T8" fmla="*/ 0 w 16"/>
                <a:gd name="T9" fmla="*/ 6070 h 17"/>
                <a:gd name="T10" fmla="*/ 0 60000 65536"/>
                <a:gd name="T11" fmla="*/ 0 60000 65536"/>
                <a:gd name="T12" fmla="*/ 0 60000 65536"/>
                <a:gd name="T13" fmla="*/ 0 60000 65536"/>
                <a:gd name="T14" fmla="*/ 0 60000 65536"/>
                <a:gd name="T15" fmla="*/ 0 w 16"/>
                <a:gd name="T16" fmla="*/ 0 h 17"/>
                <a:gd name="T17" fmla="*/ 16 w 16"/>
                <a:gd name="T18" fmla="*/ 17 h 17"/>
              </a:gdLst>
              <a:ahLst/>
              <a:cxnLst>
                <a:cxn ang="T10">
                  <a:pos x="T0" y="T1"/>
                </a:cxn>
                <a:cxn ang="T11">
                  <a:pos x="T2" y="T3"/>
                </a:cxn>
                <a:cxn ang="T12">
                  <a:pos x="T4" y="T5"/>
                </a:cxn>
                <a:cxn ang="T13">
                  <a:pos x="T6" y="T7"/>
                </a:cxn>
                <a:cxn ang="T14">
                  <a:pos x="T8" y="T9"/>
                </a:cxn>
              </a:cxnLst>
              <a:rect l="T15" t="T16" r="T17" b="T18"/>
              <a:pathLst>
                <a:path w="16" h="17">
                  <a:moveTo>
                    <a:pt x="0" y="13"/>
                  </a:moveTo>
                  <a:lnTo>
                    <a:pt x="4" y="0"/>
                  </a:lnTo>
                  <a:lnTo>
                    <a:pt x="16" y="3"/>
                  </a:lnTo>
                  <a:lnTo>
                    <a:pt x="13" y="17"/>
                  </a:lnTo>
                  <a:lnTo>
                    <a:pt x="0" y="13"/>
                  </a:lnTo>
                  <a:close/>
                </a:path>
              </a:pathLst>
            </a:custGeom>
            <a:solidFill>
              <a:srgbClr val="CB5499"/>
            </a:solidFill>
            <a:ln w="9525">
              <a:noFill/>
              <a:round/>
              <a:headEnd/>
              <a:tailEnd/>
            </a:ln>
          </p:spPr>
          <p:txBody>
            <a:bodyPr/>
            <a:lstStyle/>
            <a:p>
              <a:endParaRPr lang="de-DE"/>
            </a:p>
          </p:txBody>
        </p:sp>
        <p:sp>
          <p:nvSpPr>
            <p:cNvPr id="372" name="Freeform 119"/>
            <p:cNvSpPr>
              <a:spLocks/>
            </p:cNvSpPr>
            <p:nvPr/>
          </p:nvSpPr>
          <p:spPr bwMode="auto">
            <a:xfrm>
              <a:off x="6176964" y="3951288"/>
              <a:ext cx="7938" cy="9525"/>
            </a:xfrm>
            <a:custGeom>
              <a:avLst/>
              <a:gdLst>
                <a:gd name="T0" fmla="*/ 0 w 16"/>
                <a:gd name="T1" fmla="*/ 7844 h 17"/>
                <a:gd name="T2" fmla="*/ 1488 w 16"/>
                <a:gd name="T3" fmla="*/ 0 h 17"/>
                <a:gd name="T4" fmla="*/ 7938 w 16"/>
                <a:gd name="T5" fmla="*/ 1681 h 17"/>
                <a:gd name="T6" fmla="*/ 6450 w 16"/>
                <a:gd name="T7" fmla="*/ 9525 h 17"/>
                <a:gd name="T8" fmla="*/ 0 w 16"/>
                <a:gd name="T9" fmla="*/ 7844 h 17"/>
                <a:gd name="T10" fmla="*/ 0 60000 65536"/>
                <a:gd name="T11" fmla="*/ 0 60000 65536"/>
                <a:gd name="T12" fmla="*/ 0 60000 65536"/>
                <a:gd name="T13" fmla="*/ 0 60000 65536"/>
                <a:gd name="T14" fmla="*/ 0 60000 65536"/>
                <a:gd name="T15" fmla="*/ 0 w 16"/>
                <a:gd name="T16" fmla="*/ 0 h 17"/>
                <a:gd name="T17" fmla="*/ 16 w 16"/>
                <a:gd name="T18" fmla="*/ 17 h 17"/>
              </a:gdLst>
              <a:ahLst/>
              <a:cxnLst>
                <a:cxn ang="T10">
                  <a:pos x="T0" y="T1"/>
                </a:cxn>
                <a:cxn ang="T11">
                  <a:pos x="T2" y="T3"/>
                </a:cxn>
                <a:cxn ang="T12">
                  <a:pos x="T4" y="T5"/>
                </a:cxn>
                <a:cxn ang="T13">
                  <a:pos x="T6" y="T7"/>
                </a:cxn>
                <a:cxn ang="T14">
                  <a:pos x="T8" y="T9"/>
                </a:cxn>
              </a:cxnLst>
              <a:rect l="T15" t="T16" r="T17" b="T18"/>
              <a:pathLst>
                <a:path w="16" h="17">
                  <a:moveTo>
                    <a:pt x="0" y="14"/>
                  </a:moveTo>
                  <a:lnTo>
                    <a:pt x="3" y="0"/>
                  </a:lnTo>
                  <a:lnTo>
                    <a:pt x="16" y="3"/>
                  </a:lnTo>
                  <a:lnTo>
                    <a:pt x="13" y="17"/>
                  </a:lnTo>
                  <a:lnTo>
                    <a:pt x="0" y="14"/>
                  </a:lnTo>
                  <a:close/>
                </a:path>
              </a:pathLst>
            </a:custGeom>
            <a:solidFill>
              <a:srgbClr val="CB5499"/>
            </a:solidFill>
            <a:ln w="9525">
              <a:noFill/>
              <a:round/>
              <a:headEnd/>
              <a:tailEnd/>
            </a:ln>
          </p:spPr>
          <p:txBody>
            <a:bodyPr/>
            <a:lstStyle/>
            <a:p>
              <a:endParaRPr lang="de-DE"/>
            </a:p>
          </p:txBody>
        </p:sp>
        <p:sp>
          <p:nvSpPr>
            <p:cNvPr id="373" name="Freeform 120"/>
            <p:cNvSpPr>
              <a:spLocks/>
            </p:cNvSpPr>
            <p:nvPr/>
          </p:nvSpPr>
          <p:spPr bwMode="auto">
            <a:xfrm>
              <a:off x="6154739" y="3948113"/>
              <a:ext cx="9525" cy="7938"/>
            </a:xfrm>
            <a:custGeom>
              <a:avLst/>
              <a:gdLst>
                <a:gd name="T0" fmla="*/ 0 w 16"/>
                <a:gd name="T1" fmla="*/ 6350 h 15"/>
                <a:gd name="T2" fmla="*/ 1786 w 16"/>
                <a:gd name="T3" fmla="*/ 0 h 15"/>
                <a:gd name="T4" fmla="*/ 9525 w 16"/>
                <a:gd name="T5" fmla="*/ 1588 h 15"/>
                <a:gd name="T6" fmla="*/ 7144 w 16"/>
                <a:gd name="T7" fmla="*/ 7938 h 15"/>
                <a:gd name="T8" fmla="*/ 0 w 16"/>
                <a:gd name="T9" fmla="*/ 6350 h 15"/>
                <a:gd name="T10" fmla="*/ 0 60000 65536"/>
                <a:gd name="T11" fmla="*/ 0 60000 65536"/>
                <a:gd name="T12" fmla="*/ 0 60000 65536"/>
                <a:gd name="T13" fmla="*/ 0 60000 65536"/>
                <a:gd name="T14" fmla="*/ 0 60000 65536"/>
                <a:gd name="T15" fmla="*/ 0 w 16"/>
                <a:gd name="T16" fmla="*/ 0 h 15"/>
                <a:gd name="T17" fmla="*/ 16 w 16"/>
                <a:gd name="T18" fmla="*/ 15 h 15"/>
              </a:gdLst>
              <a:ahLst/>
              <a:cxnLst>
                <a:cxn ang="T10">
                  <a:pos x="T0" y="T1"/>
                </a:cxn>
                <a:cxn ang="T11">
                  <a:pos x="T2" y="T3"/>
                </a:cxn>
                <a:cxn ang="T12">
                  <a:pos x="T4" y="T5"/>
                </a:cxn>
                <a:cxn ang="T13">
                  <a:pos x="T6" y="T7"/>
                </a:cxn>
                <a:cxn ang="T14">
                  <a:pos x="T8" y="T9"/>
                </a:cxn>
              </a:cxnLst>
              <a:rect l="T15" t="T16" r="T17" b="T18"/>
              <a:pathLst>
                <a:path w="16" h="15">
                  <a:moveTo>
                    <a:pt x="0" y="12"/>
                  </a:moveTo>
                  <a:lnTo>
                    <a:pt x="3" y="0"/>
                  </a:lnTo>
                  <a:lnTo>
                    <a:pt x="16" y="3"/>
                  </a:lnTo>
                  <a:lnTo>
                    <a:pt x="12" y="15"/>
                  </a:lnTo>
                  <a:lnTo>
                    <a:pt x="0" y="12"/>
                  </a:lnTo>
                  <a:close/>
                </a:path>
              </a:pathLst>
            </a:custGeom>
            <a:solidFill>
              <a:srgbClr val="CB5499"/>
            </a:solidFill>
            <a:ln w="9525">
              <a:noFill/>
              <a:round/>
              <a:headEnd/>
              <a:tailEnd/>
            </a:ln>
          </p:spPr>
          <p:txBody>
            <a:bodyPr/>
            <a:lstStyle/>
            <a:p>
              <a:endParaRPr lang="de-DE"/>
            </a:p>
          </p:txBody>
        </p:sp>
        <p:sp>
          <p:nvSpPr>
            <p:cNvPr id="374" name="Freeform 121"/>
            <p:cNvSpPr>
              <a:spLocks/>
            </p:cNvSpPr>
            <p:nvPr/>
          </p:nvSpPr>
          <p:spPr bwMode="auto">
            <a:xfrm>
              <a:off x="6134101" y="3941763"/>
              <a:ext cx="7938" cy="9525"/>
            </a:xfrm>
            <a:custGeom>
              <a:avLst/>
              <a:gdLst>
                <a:gd name="T0" fmla="*/ 0 w 16"/>
                <a:gd name="T1" fmla="*/ 7844 h 17"/>
                <a:gd name="T2" fmla="*/ 1488 w 16"/>
                <a:gd name="T3" fmla="*/ 0 h 17"/>
                <a:gd name="T4" fmla="*/ 7938 w 16"/>
                <a:gd name="T5" fmla="*/ 1681 h 17"/>
                <a:gd name="T6" fmla="*/ 6450 w 16"/>
                <a:gd name="T7" fmla="*/ 9525 h 17"/>
                <a:gd name="T8" fmla="*/ 0 w 16"/>
                <a:gd name="T9" fmla="*/ 7844 h 17"/>
                <a:gd name="T10" fmla="*/ 0 60000 65536"/>
                <a:gd name="T11" fmla="*/ 0 60000 65536"/>
                <a:gd name="T12" fmla="*/ 0 60000 65536"/>
                <a:gd name="T13" fmla="*/ 0 60000 65536"/>
                <a:gd name="T14" fmla="*/ 0 60000 65536"/>
                <a:gd name="T15" fmla="*/ 0 w 16"/>
                <a:gd name="T16" fmla="*/ 0 h 17"/>
                <a:gd name="T17" fmla="*/ 16 w 16"/>
                <a:gd name="T18" fmla="*/ 17 h 17"/>
              </a:gdLst>
              <a:ahLst/>
              <a:cxnLst>
                <a:cxn ang="T10">
                  <a:pos x="T0" y="T1"/>
                </a:cxn>
                <a:cxn ang="T11">
                  <a:pos x="T2" y="T3"/>
                </a:cxn>
                <a:cxn ang="T12">
                  <a:pos x="T4" y="T5"/>
                </a:cxn>
                <a:cxn ang="T13">
                  <a:pos x="T6" y="T7"/>
                </a:cxn>
                <a:cxn ang="T14">
                  <a:pos x="T8" y="T9"/>
                </a:cxn>
              </a:cxnLst>
              <a:rect l="T15" t="T16" r="T17" b="T18"/>
              <a:pathLst>
                <a:path w="16" h="17">
                  <a:moveTo>
                    <a:pt x="0" y="14"/>
                  </a:moveTo>
                  <a:lnTo>
                    <a:pt x="3" y="0"/>
                  </a:lnTo>
                  <a:lnTo>
                    <a:pt x="16" y="3"/>
                  </a:lnTo>
                  <a:lnTo>
                    <a:pt x="13" y="17"/>
                  </a:lnTo>
                  <a:lnTo>
                    <a:pt x="0" y="14"/>
                  </a:lnTo>
                  <a:close/>
                </a:path>
              </a:pathLst>
            </a:custGeom>
            <a:solidFill>
              <a:srgbClr val="CB5499"/>
            </a:solidFill>
            <a:ln w="9525">
              <a:noFill/>
              <a:round/>
              <a:headEnd/>
              <a:tailEnd/>
            </a:ln>
          </p:spPr>
          <p:txBody>
            <a:bodyPr/>
            <a:lstStyle/>
            <a:p>
              <a:endParaRPr lang="de-DE"/>
            </a:p>
          </p:txBody>
        </p:sp>
        <p:sp>
          <p:nvSpPr>
            <p:cNvPr id="375" name="Freeform 122"/>
            <p:cNvSpPr>
              <a:spLocks/>
            </p:cNvSpPr>
            <p:nvPr/>
          </p:nvSpPr>
          <p:spPr bwMode="auto">
            <a:xfrm>
              <a:off x="6111876" y="3937001"/>
              <a:ext cx="9525" cy="9525"/>
            </a:xfrm>
            <a:custGeom>
              <a:avLst/>
              <a:gdLst>
                <a:gd name="T0" fmla="*/ 0 w 16"/>
                <a:gd name="T1" fmla="*/ 7739 h 16"/>
                <a:gd name="T2" fmla="*/ 1786 w 16"/>
                <a:gd name="T3" fmla="*/ 0 h 16"/>
                <a:gd name="T4" fmla="*/ 9525 w 16"/>
                <a:gd name="T5" fmla="*/ 1786 h 16"/>
                <a:gd name="T6" fmla="*/ 7739 w 16"/>
                <a:gd name="T7" fmla="*/ 9525 h 16"/>
                <a:gd name="T8" fmla="*/ 0 w 16"/>
                <a:gd name="T9" fmla="*/ 7739 h 16"/>
                <a:gd name="T10" fmla="*/ 0 60000 65536"/>
                <a:gd name="T11" fmla="*/ 0 60000 65536"/>
                <a:gd name="T12" fmla="*/ 0 60000 65536"/>
                <a:gd name="T13" fmla="*/ 0 60000 65536"/>
                <a:gd name="T14" fmla="*/ 0 60000 65536"/>
                <a:gd name="T15" fmla="*/ 0 w 16"/>
                <a:gd name="T16" fmla="*/ 0 h 16"/>
                <a:gd name="T17" fmla="*/ 16 w 16"/>
                <a:gd name="T18" fmla="*/ 16 h 16"/>
              </a:gdLst>
              <a:ahLst/>
              <a:cxnLst>
                <a:cxn ang="T10">
                  <a:pos x="T0" y="T1"/>
                </a:cxn>
                <a:cxn ang="T11">
                  <a:pos x="T2" y="T3"/>
                </a:cxn>
                <a:cxn ang="T12">
                  <a:pos x="T4" y="T5"/>
                </a:cxn>
                <a:cxn ang="T13">
                  <a:pos x="T6" y="T7"/>
                </a:cxn>
                <a:cxn ang="T14">
                  <a:pos x="T8" y="T9"/>
                </a:cxn>
              </a:cxnLst>
              <a:rect l="T15" t="T16" r="T17" b="T18"/>
              <a:pathLst>
                <a:path w="16" h="16">
                  <a:moveTo>
                    <a:pt x="0" y="13"/>
                  </a:moveTo>
                  <a:lnTo>
                    <a:pt x="3" y="0"/>
                  </a:lnTo>
                  <a:lnTo>
                    <a:pt x="16" y="3"/>
                  </a:lnTo>
                  <a:lnTo>
                    <a:pt x="13" y="16"/>
                  </a:lnTo>
                  <a:lnTo>
                    <a:pt x="0" y="13"/>
                  </a:lnTo>
                  <a:close/>
                </a:path>
              </a:pathLst>
            </a:custGeom>
            <a:solidFill>
              <a:srgbClr val="CB5499"/>
            </a:solidFill>
            <a:ln w="9525">
              <a:noFill/>
              <a:round/>
              <a:headEnd/>
              <a:tailEnd/>
            </a:ln>
          </p:spPr>
          <p:txBody>
            <a:bodyPr/>
            <a:lstStyle/>
            <a:p>
              <a:endParaRPr lang="de-DE"/>
            </a:p>
          </p:txBody>
        </p:sp>
        <p:sp>
          <p:nvSpPr>
            <p:cNvPr id="376" name="Freeform 123"/>
            <p:cNvSpPr>
              <a:spLocks/>
            </p:cNvSpPr>
            <p:nvPr/>
          </p:nvSpPr>
          <p:spPr bwMode="auto">
            <a:xfrm>
              <a:off x="6091239" y="3932238"/>
              <a:ext cx="7938" cy="9525"/>
            </a:xfrm>
            <a:custGeom>
              <a:avLst/>
              <a:gdLst>
                <a:gd name="T0" fmla="*/ 0 w 16"/>
                <a:gd name="T1" fmla="*/ 7844 h 17"/>
                <a:gd name="T2" fmla="*/ 1985 w 16"/>
                <a:gd name="T3" fmla="*/ 0 h 17"/>
                <a:gd name="T4" fmla="*/ 7938 w 16"/>
                <a:gd name="T5" fmla="*/ 1681 h 17"/>
                <a:gd name="T6" fmla="*/ 6450 w 16"/>
                <a:gd name="T7" fmla="*/ 9525 h 17"/>
                <a:gd name="T8" fmla="*/ 0 w 16"/>
                <a:gd name="T9" fmla="*/ 7844 h 17"/>
                <a:gd name="T10" fmla="*/ 0 60000 65536"/>
                <a:gd name="T11" fmla="*/ 0 60000 65536"/>
                <a:gd name="T12" fmla="*/ 0 60000 65536"/>
                <a:gd name="T13" fmla="*/ 0 60000 65536"/>
                <a:gd name="T14" fmla="*/ 0 60000 65536"/>
                <a:gd name="T15" fmla="*/ 0 w 16"/>
                <a:gd name="T16" fmla="*/ 0 h 17"/>
                <a:gd name="T17" fmla="*/ 16 w 16"/>
                <a:gd name="T18" fmla="*/ 17 h 17"/>
              </a:gdLst>
              <a:ahLst/>
              <a:cxnLst>
                <a:cxn ang="T10">
                  <a:pos x="T0" y="T1"/>
                </a:cxn>
                <a:cxn ang="T11">
                  <a:pos x="T2" y="T3"/>
                </a:cxn>
                <a:cxn ang="T12">
                  <a:pos x="T4" y="T5"/>
                </a:cxn>
                <a:cxn ang="T13">
                  <a:pos x="T6" y="T7"/>
                </a:cxn>
                <a:cxn ang="T14">
                  <a:pos x="T8" y="T9"/>
                </a:cxn>
              </a:cxnLst>
              <a:rect l="T15" t="T16" r="T17" b="T18"/>
              <a:pathLst>
                <a:path w="16" h="17">
                  <a:moveTo>
                    <a:pt x="0" y="14"/>
                  </a:moveTo>
                  <a:lnTo>
                    <a:pt x="4" y="0"/>
                  </a:lnTo>
                  <a:lnTo>
                    <a:pt x="16" y="3"/>
                  </a:lnTo>
                  <a:lnTo>
                    <a:pt x="13" y="17"/>
                  </a:lnTo>
                  <a:lnTo>
                    <a:pt x="0" y="14"/>
                  </a:lnTo>
                  <a:close/>
                </a:path>
              </a:pathLst>
            </a:custGeom>
            <a:solidFill>
              <a:srgbClr val="CB5499"/>
            </a:solidFill>
            <a:ln w="9525">
              <a:noFill/>
              <a:round/>
              <a:headEnd/>
              <a:tailEnd/>
            </a:ln>
          </p:spPr>
          <p:txBody>
            <a:bodyPr/>
            <a:lstStyle/>
            <a:p>
              <a:endParaRPr lang="de-DE"/>
            </a:p>
          </p:txBody>
        </p:sp>
        <p:sp>
          <p:nvSpPr>
            <p:cNvPr id="377" name="Freeform 124"/>
            <p:cNvSpPr>
              <a:spLocks/>
            </p:cNvSpPr>
            <p:nvPr/>
          </p:nvSpPr>
          <p:spPr bwMode="auto">
            <a:xfrm>
              <a:off x="6069014" y="3927476"/>
              <a:ext cx="9525" cy="9525"/>
            </a:xfrm>
            <a:custGeom>
              <a:avLst/>
              <a:gdLst>
                <a:gd name="T0" fmla="*/ 0 w 16"/>
                <a:gd name="T1" fmla="*/ 7844 h 17"/>
                <a:gd name="T2" fmla="*/ 1786 w 16"/>
                <a:gd name="T3" fmla="*/ 0 h 17"/>
                <a:gd name="T4" fmla="*/ 9525 w 16"/>
                <a:gd name="T5" fmla="*/ 1681 h 17"/>
                <a:gd name="T6" fmla="*/ 7739 w 16"/>
                <a:gd name="T7" fmla="*/ 9525 h 17"/>
                <a:gd name="T8" fmla="*/ 0 w 16"/>
                <a:gd name="T9" fmla="*/ 7844 h 17"/>
                <a:gd name="T10" fmla="*/ 0 60000 65536"/>
                <a:gd name="T11" fmla="*/ 0 60000 65536"/>
                <a:gd name="T12" fmla="*/ 0 60000 65536"/>
                <a:gd name="T13" fmla="*/ 0 60000 65536"/>
                <a:gd name="T14" fmla="*/ 0 60000 65536"/>
                <a:gd name="T15" fmla="*/ 0 w 16"/>
                <a:gd name="T16" fmla="*/ 0 h 17"/>
                <a:gd name="T17" fmla="*/ 16 w 16"/>
                <a:gd name="T18" fmla="*/ 17 h 17"/>
              </a:gdLst>
              <a:ahLst/>
              <a:cxnLst>
                <a:cxn ang="T10">
                  <a:pos x="T0" y="T1"/>
                </a:cxn>
                <a:cxn ang="T11">
                  <a:pos x="T2" y="T3"/>
                </a:cxn>
                <a:cxn ang="T12">
                  <a:pos x="T4" y="T5"/>
                </a:cxn>
                <a:cxn ang="T13">
                  <a:pos x="T6" y="T7"/>
                </a:cxn>
                <a:cxn ang="T14">
                  <a:pos x="T8" y="T9"/>
                </a:cxn>
              </a:cxnLst>
              <a:rect l="T15" t="T16" r="T17" b="T18"/>
              <a:pathLst>
                <a:path w="16" h="17">
                  <a:moveTo>
                    <a:pt x="0" y="14"/>
                  </a:moveTo>
                  <a:lnTo>
                    <a:pt x="3" y="0"/>
                  </a:lnTo>
                  <a:lnTo>
                    <a:pt x="16" y="3"/>
                  </a:lnTo>
                  <a:lnTo>
                    <a:pt x="13" y="17"/>
                  </a:lnTo>
                  <a:lnTo>
                    <a:pt x="0" y="14"/>
                  </a:lnTo>
                  <a:close/>
                </a:path>
              </a:pathLst>
            </a:custGeom>
            <a:solidFill>
              <a:srgbClr val="CB5499"/>
            </a:solidFill>
            <a:ln w="9525">
              <a:noFill/>
              <a:round/>
              <a:headEnd/>
              <a:tailEnd/>
            </a:ln>
          </p:spPr>
          <p:txBody>
            <a:bodyPr/>
            <a:lstStyle/>
            <a:p>
              <a:endParaRPr lang="de-DE"/>
            </a:p>
          </p:txBody>
        </p:sp>
        <p:sp>
          <p:nvSpPr>
            <p:cNvPr id="378" name="Freeform 125"/>
            <p:cNvSpPr>
              <a:spLocks/>
            </p:cNvSpPr>
            <p:nvPr/>
          </p:nvSpPr>
          <p:spPr bwMode="auto">
            <a:xfrm>
              <a:off x="6048376" y="3922713"/>
              <a:ext cx="7938" cy="9525"/>
            </a:xfrm>
            <a:custGeom>
              <a:avLst/>
              <a:gdLst>
                <a:gd name="T0" fmla="*/ 0 w 16"/>
                <a:gd name="T1" fmla="*/ 7739 h 16"/>
                <a:gd name="T2" fmla="*/ 1985 w 16"/>
                <a:gd name="T3" fmla="*/ 0 h 16"/>
                <a:gd name="T4" fmla="*/ 7938 w 16"/>
                <a:gd name="T5" fmla="*/ 1786 h 16"/>
                <a:gd name="T6" fmla="*/ 6450 w 16"/>
                <a:gd name="T7" fmla="*/ 9525 h 16"/>
                <a:gd name="T8" fmla="*/ 0 w 16"/>
                <a:gd name="T9" fmla="*/ 7739 h 16"/>
                <a:gd name="T10" fmla="*/ 0 60000 65536"/>
                <a:gd name="T11" fmla="*/ 0 60000 65536"/>
                <a:gd name="T12" fmla="*/ 0 60000 65536"/>
                <a:gd name="T13" fmla="*/ 0 60000 65536"/>
                <a:gd name="T14" fmla="*/ 0 60000 65536"/>
                <a:gd name="T15" fmla="*/ 0 w 16"/>
                <a:gd name="T16" fmla="*/ 0 h 16"/>
                <a:gd name="T17" fmla="*/ 16 w 16"/>
                <a:gd name="T18" fmla="*/ 16 h 16"/>
              </a:gdLst>
              <a:ahLst/>
              <a:cxnLst>
                <a:cxn ang="T10">
                  <a:pos x="T0" y="T1"/>
                </a:cxn>
                <a:cxn ang="T11">
                  <a:pos x="T2" y="T3"/>
                </a:cxn>
                <a:cxn ang="T12">
                  <a:pos x="T4" y="T5"/>
                </a:cxn>
                <a:cxn ang="T13">
                  <a:pos x="T6" y="T7"/>
                </a:cxn>
                <a:cxn ang="T14">
                  <a:pos x="T8" y="T9"/>
                </a:cxn>
              </a:cxnLst>
              <a:rect l="T15" t="T16" r="T17" b="T18"/>
              <a:pathLst>
                <a:path w="16" h="16">
                  <a:moveTo>
                    <a:pt x="0" y="13"/>
                  </a:moveTo>
                  <a:lnTo>
                    <a:pt x="4" y="0"/>
                  </a:lnTo>
                  <a:lnTo>
                    <a:pt x="16" y="3"/>
                  </a:lnTo>
                  <a:lnTo>
                    <a:pt x="13" y="16"/>
                  </a:lnTo>
                  <a:lnTo>
                    <a:pt x="0" y="13"/>
                  </a:lnTo>
                  <a:close/>
                </a:path>
              </a:pathLst>
            </a:custGeom>
            <a:solidFill>
              <a:srgbClr val="CB5499"/>
            </a:solidFill>
            <a:ln w="9525">
              <a:noFill/>
              <a:round/>
              <a:headEnd/>
              <a:tailEnd/>
            </a:ln>
          </p:spPr>
          <p:txBody>
            <a:bodyPr/>
            <a:lstStyle/>
            <a:p>
              <a:endParaRPr lang="de-DE"/>
            </a:p>
          </p:txBody>
        </p:sp>
        <p:sp>
          <p:nvSpPr>
            <p:cNvPr id="379" name="Freeform 126"/>
            <p:cNvSpPr>
              <a:spLocks/>
            </p:cNvSpPr>
            <p:nvPr/>
          </p:nvSpPr>
          <p:spPr bwMode="auto">
            <a:xfrm>
              <a:off x="6026151" y="3917951"/>
              <a:ext cx="9525" cy="9525"/>
            </a:xfrm>
            <a:custGeom>
              <a:avLst/>
              <a:gdLst>
                <a:gd name="T0" fmla="*/ 0 w 16"/>
                <a:gd name="T1" fmla="*/ 7844 h 17"/>
                <a:gd name="T2" fmla="*/ 1786 w 16"/>
                <a:gd name="T3" fmla="*/ 0 h 17"/>
                <a:gd name="T4" fmla="*/ 9525 w 16"/>
                <a:gd name="T5" fmla="*/ 1681 h 17"/>
                <a:gd name="T6" fmla="*/ 7739 w 16"/>
                <a:gd name="T7" fmla="*/ 9525 h 17"/>
                <a:gd name="T8" fmla="*/ 0 w 16"/>
                <a:gd name="T9" fmla="*/ 7844 h 17"/>
                <a:gd name="T10" fmla="*/ 0 60000 65536"/>
                <a:gd name="T11" fmla="*/ 0 60000 65536"/>
                <a:gd name="T12" fmla="*/ 0 60000 65536"/>
                <a:gd name="T13" fmla="*/ 0 60000 65536"/>
                <a:gd name="T14" fmla="*/ 0 60000 65536"/>
                <a:gd name="T15" fmla="*/ 0 w 16"/>
                <a:gd name="T16" fmla="*/ 0 h 17"/>
                <a:gd name="T17" fmla="*/ 16 w 16"/>
                <a:gd name="T18" fmla="*/ 17 h 17"/>
              </a:gdLst>
              <a:ahLst/>
              <a:cxnLst>
                <a:cxn ang="T10">
                  <a:pos x="T0" y="T1"/>
                </a:cxn>
                <a:cxn ang="T11">
                  <a:pos x="T2" y="T3"/>
                </a:cxn>
                <a:cxn ang="T12">
                  <a:pos x="T4" y="T5"/>
                </a:cxn>
                <a:cxn ang="T13">
                  <a:pos x="T6" y="T7"/>
                </a:cxn>
                <a:cxn ang="T14">
                  <a:pos x="T8" y="T9"/>
                </a:cxn>
              </a:cxnLst>
              <a:rect l="T15" t="T16" r="T17" b="T18"/>
              <a:pathLst>
                <a:path w="16" h="17">
                  <a:moveTo>
                    <a:pt x="0" y="14"/>
                  </a:moveTo>
                  <a:lnTo>
                    <a:pt x="3" y="0"/>
                  </a:lnTo>
                  <a:lnTo>
                    <a:pt x="16" y="3"/>
                  </a:lnTo>
                  <a:lnTo>
                    <a:pt x="13" y="17"/>
                  </a:lnTo>
                  <a:lnTo>
                    <a:pt x="0" y="14"/>
                  </a:lnTo>
                  <a:close/>
                </a:path>
              </a:pathLst>
            </a:custGeom>
            <a:solidFill>
              <a:srgbClr val="CB5499"/>
            </a:solidFill>
            <a:ln w="9525">
              <a:noFill/>
              <a:round/>
              <a:headEnd/>
              <a:tailEnd/>
            </a:ln>
          </p:spPr>
          <p:txBody>
            <a:bodyPr/>
            <a:lstStyle/>
            <a:p>
              <a:endParaRPr lang="de-DE"/>
            </a:p>
          </p:txBody>
        </p:sp>
        <p:sp>
          <p:nvSpPr>
            <p:cNvPr id="380" name="Freeform 127"/>
            <p:cNvSpPr>
              <a:spLocks/>
            </p:cNvSpPr>
            <p:nvPr/>
          </p:nvSpPr>
          <p:spPr bwMode="auto">
            <a:xfrm>
              <a:off x="6005514" y="3913188"/>
              <a:ext cx="7938" cy="9525"/>
            </a:xfrm>
            <a:custGeom>
              <a:avLst/>
              <a:gdLst>
                <a:gd name="T0" fmla="*/ 0 w 16"/>
                <a:gd name="T1" fmla="*/ 7284 h 17"/>
                <a:gd name="T2" fmla="*/ 1488 w 16"/>
                <a:gd name="T3" fmla="*/ 0 h 17"/>
                <a:gd name="T4" fmla="*/ 7938 w 16"/>
                <a:gd name="T5" fmla="*/ 1681 h 17"/>
                <a:gd name="T6" fmla="*/ 5953 w 16"/>
                <a:gd name="T7" fmla="*/ 9525 h 17"/>
                <a:gd name="T8" fmla="*/ 0 w 16"/>
                <a:gd name="T9" fmla="*/ 7284 h 17"/>
                <a:gd name="T10" fmla="*/ 0 60000 65536"/>
                <a:gd name="T11" fmla="*/ 0 60000 65536"/>
                <a:gd name="T12" fmla="*/ 0 60000 65536"/>
                <a:gd name="T13" fmla="*/ 0 60000 65536"/>
                <a:gd name="T14" fmla="*/ 0 60000 65536"/>
                <a:gd name="T15" fmla="*/ 0 w 16"/>
                <a:gd name="T16" fmla="*/ 0 h 17"/>
                <a:gd name="T17" fmla="*/ 16 w 16"/>
                <a:gd name="T18" fmla="*/ 17 h 17"/>
              </a:gdLst>
              <a:ahLst/>
              <a:cxnLst>
                <a:cxn ang="T10">
                  <a:pos x="T0" y="T1"/>
                </a:cxn>
                <a:cxn ang="T11">
                  <a:pos x="T2" y="T3"/>
                </a:cxn>
                <a:cxn ang="T12">
                  <a:pos x="T4" y="T5"/>
                </a:cxn>
                <a:cxn ang="T13">
                  <a:pos x="T6" y="T7"/>
                </a:cxn>
                <a:cxn ang="T14">
                  <a:pos x="T8" y="T9"/>
                </a:cxn>
              </a:cxnLst>
              <a:rect l="T15" t="T16" r="T17" b="T18"/>
              <a:pathLst>
                <a:path w="16" h="17">
                  <a:moveTo>
                    <a:pt x="0" y="13"/>
                  </a:moveTo>
                  <a:lnTo>
                    <a:pt x="3" y="0"/>
                  </a:lnTo>
                  <a:lnTo>
                    <a:pt x="16" y="3"/>
                  </a:lnTo>
                  <a:lnTo>
                    <a:pt x="12" y="17"/>
                  </a:lnTo>
                  <a:lnTo>
                    <a:pt x="0" y="13"/>
                  </a:lnTo>
                  <a:close/>
                </a:path>
              </a:pathLst>
            </a:custGeom>
            <a:solidFill>
              <a:srgbClr val="CB5499"/>
            </a:solidFill>
            <a:ln w="9525">
              <a:noFill/>
              <a:round/>
              <a:headEnd/>
              <a:tailEnd/>
            </a:ln>
          </p:spPr>
          <p:txBody>
            <a:bodyPr/>
            <a:lstStyle/>
            <a:p>
              <a:endParaRPr lang="de-DE"/>
            </a:p>
          </p:txBody>
        </p:sp>
        <p:sp>
          <p:nvSpPr>
            <p:cNvPr id="381" name="Freeform 128"/>
            <p:cNvSpPr>
              <a:spLocks/>
            </p:cNvSpPr>
            <p:nvPr/>
          </p:nvSpPr>
          <p:spPr bwMode="auto">
            <a:xfrm>
              <a:off x="5983289" y="3908426"/>
              <a:ext cx="9525" cy="7938"/>
            </a:xfrm>
            <a:custGeom>
              <a:avLst/>
              <a:gdLst>
                <a:gd name="T0" fmla="*/ 0 w 16"/>
                <a:gd name="T1" fmla="*/ 6946 h 16"/>
                <a:gd name="T2" fmla="*/ 1786 w 16"/>
                <a:gd name="T3" fmla="*/ 0 h 16"/>
                <a:gd name="T4" fmla="*/ 9525 w 16"/>
                <a:gd name="T5" fmla="*/ 1488 h 16"/>
                <a:gd name="T6" fmla="*/ 7739 w 16"/>
                <a:gd name="T7" fmla="*/ 7938 h 16"/>
                <a:gd name="T8" fmla="*/ 0 w 16"/>
                <a:gd name="T9" fmla="*/ 6946 h 16"/>
                <a:gd name="T10" fmla="*/ 0 60000 65536"/>
                <a:gd name="T11" fmla="*/ 0 60000 65536"/>
                <a:gd name="T12" fmla="*/ 0 60000 65536"/>
                <a:gd name="T13" fmla="*/ 0 60000 65536"/>
                <a:gd name="T14" fmla="*/ 0 60000 65536"/>
                <a:gd name="T15" fmla="*/ 0 w 16"/>
                <a:gd name="T16" fmla="*/ 0 h 16"/>
                <a:gd name="T17" fmla="*/ 16 w 16"/>
                <a:gd name="T18" fmla="*/ 16 h 16"/>
              </a:gdLst>
              <a:ahLst/>
              <a:cxnLst>
                <a:cxn ang="T10">
                  <a:pos x="T0" y="T1"/>
                </a:cxn>
                <a:cxn ang="T11">
                  <a:pos x="T2" y="T3"/>
                </a:cxn>
                <a:cxn ang="T12">
                  <a:pos x="T4" y="T5"/>
                </a:cxn>
                <a:cxn ang="T13">
                  <a:pos x="T6" y="T7"/>
                </a:cxn>
                <a:cxn ang="T14">
                  <a:pos x="T8" y="T9"/>
                </a:cxn>
              </a:cxnLst>
              <a:rect l="T15" t="T16" r="T17" b="T18"/>
              <a:pathLst>
                <a:path w="16" h="16">
                  <a:moveTo>
                    <a:pt x="0" y="14"/>
                  </a:moveTo>
                  <a:lnTo>
                    <a:pt x="3" y="0"/>
                  </a:lnTo>
                  <a:lnTo>
                    <a:pt x="16" y="3"/>
                  </a:lnTo>
                  <a:lnTo>
                    <a:pt x="13" y="16"/>
                  </a:lnTo>
                  <a:lnTo>
                    <a:pt x="0" y="14"/>
                  </a:lnTo>
                  <a:close/>
                </a:path>
              </a:pathLst>
            </a:custGeom>
            <a:solidFill>
              <a:srgbClr val="CB5499"/>
            </a:solidFill>
            <a:ln w="9525">
              <a:noFill/>
              <a:round/>
              <a:headEnd/>
              <a:tailEnd/>
            </a:ln>
          </p:spPr>
          <p:txBody>
            <a:bodyPr/>
            <a:lstStyle/>
            <a:p>
              <a:endParaRPr lang="de-DE"/>
            </a:p>
          </p:txBody>
        </p:sp>
        <p:sp>
          <p:nvSpPr>
            <p:cNvPr id="382" name="Freeform 129"/>
            <p:cNvSpPr>
              <a:spLocks/>
            </p:cNvSpPr>
            <p:nvPr/>
          </p:nvSpPr>
          <p:spPr bwMode="auto">
            <a:xfrm>
              <a:off x="5962651" y="3905251"/>
              <a:ext cx="7938" cy="7938"/>
            </a:xfrm>
            <a:custGeom>
              <a:avLst/>
              <a:gdLst>
                <a:gd name="T0" fmla="*/ 2646 w 15"/>
                <a:gd name="T1" fmla="*/ 6350 h 15"/>
                <a:gd name="T2" fmla="*/ 6350 w 15"/>
                <a:gd name="T3" fmla="*/ 7938 h 15"/>
                <a:gd name="T4" fmla="*/ 7938 w 15"/>
                <a:gd name="T5" fmla="*/ 529 h 15"/>
                <a:gd name="T6" fmla="*/ 4234 w 15"/>
                <a:gd name="T7" fmla="*/ 0 h 15"/>
                <a:gd name="T8" fmla="*/ 0 w 15"/>
                <a:gd name="T9" fmla="*/ 1588 h 15"/>
                <a:gd name="T10" fmla="*/ 2646 w 15"/>
                <a:gd name="T11" fmla="*/ 6350 h 15"/>
                <a:gd name="T12" fmla="*/ 0 60000 65536"/>
                <a:gd name="T13" fmla="*/ 0 60000 65536"/>
                <a:gd name="T14" fmla="*/ 0 60000 65536"/>
                <a:gd name="T15" fmla="*/ 0 60000 65536"/>
                <a:gd name="T16" fmla="*/ 0 60000 65536"/>
                <a:gd name="T17" fmla="*/ 0 60000 65536"/>
                <a:gd name="T18" fmla="*/ 0 w 15"/>
                <a:gd name="T19" fmla="*/ 0 h 15"/>
                <a:gd name="T20" fmla="*/ 15 w 15"/>
                <a:gd name="T21" fmla="*/ 15 h 15"/>
              </a:gdLst>
              <a:ahLst/>
              <a:cxnLst>
                <a:cxn ang="T12">
                  <a:pos x="T0" y="T1"/>
                </a:cxn>
                <a:cxn ang="T13">
                  <a:pos x="T2" y="T3"/>
                </a:cxn>
                <a:cxn ang="T14">
                  <a:pos x="T4" y="T5"/>
                </a:cxn>
                <a:cxn ang="T15">
                  <a:pos x="T6" y="T7"/>
                </a:cxn>
                <a:cxn ang="T16">
                  <a:pos x="T8" y="T9"/>
                </a:cxn>
                <a:cxn ang="T17">
                  <a:pos x="T10" y="T11"/>
                </a:cxn>
              </a:cxnLst>
              <a:rect l="T18" t="T19" r="T20" b="T21"/>
              <a:pathLst>
                <a:path w="15" h="15">
                  <a:moveTo>
                    <a:pt x="5" y="12"/>
                  </a:moveTo>
                  <a:lnTo>
                    <a:pt x="12" y="15"/>
                  </a:lnTo>
                  <a:lnTo>
                    <a:pt x="15" y="1"/>
                  </a:lnTo>
                  <a:lnTo>
                    <a:pt x="8" y="0"/>
                  </a:lnTo>
                  <a:lnTo>
                    <a:pt x="0" y="3"/>
                  </a:lnTo>
                  <a:lnTo>
                    <a:pt x="5" y="12"/>
                  </a:lnTo>
                  <a:close/>
                </a:path>
              </a:pathLst>
            </a:custGeom>
            <a:solidFill>
              <a:srgbClr val="CB5499"/>
            </a:solidFill>
            <a:ln w="9525">
              <a:noFill/>
              <a:round/>
              <a:headEnd/>
              <a:tailEnd/>
            </a:ln>
          </p:spPr>
          <p:txBody>
            <a:bodyPr/>
            <a:lstStyle/>
            <a:p>
              <a:endParaRPr lang="de-DE"/>
            </a:p>
          </p:txBody>
        </p:sp>
        <p:sp>
          <p:nvSpPr>
            <p:cNvPr id="383" name="Freeform 130"/>
            <p:cNvSpPr>
              <a:spLocks/>
            </p:cNvSpPr>
            <p:nvPr/>
          </p:nvSpPr>
          <p:spPr bwMode="auto">
            <a:xfrm>
              <a:off x="5962651" y="3903663"/>
              <a:ext cx="4763" cy="3175"/>
            </a:xfrm>
            <a:custGeom>
              <a:avLst/>
              <a:gdLst>
                <a:gd name="T0" fmla="*/ 0 w 8"/>
                <a:gd name="T1" fmla="*/ 3175 h 5"/>
                <a:gd name="T2" fmla="*/ 1786 w 8"/>
                <a:gd name="T3" fmla="*/ 0 h 5"/>
                <a:gd name="T4" fmla="*/ 4763 w 8"/>
                <a:gd name="T5" fmla="*/ 1270 h 5"/>
                <a:gd name="T6" fmla="*/ 0 w 8"/>
                <a:gd name="T7" fmla="*/ 3175 h 5"/>
                <a:gd name="T8" fmla="*/ 0 60000 65536"/>
                <a:gd name="T9" fmla="*/ 0 60000 65536"/>
                <a:gd name="T10" fmla="*/ 0 60000 65536"/>
                <a:gd name="T11" fmla="*/ 0 60000 65536"/>
                <a:gd name="T12" fmla="*/ 0 w 8"/>
                <a:gd name="T13" fmla="*/ 0 h 5"/>
                <a:gd name="T14" fmla="*/ 8 w 8"/>
                <a:gd name="T15" fmla="*/ 5 h 5"/>
              </a:gdLst>
              <a:ahLst/>
              <a:cxnLst>
                <a:cxn ang="T8">
                  <a:pos x="T0" y="T1"/>
                </a:cxn>
                <a:cxn ang="T9">
                  <a:pos x="T2" y="T3"/>
                </a:cxn>
                <a:cxn ang="T10">
                  <a:pos x="T4" y="T5"/>
                </a:cxn>
                <a:cxn ang="T11">
                  <a:pos x="T6" y="T7"/>
                </a:cxn>
              </a:cxnLst>
              <a:rect l="T12" t="T13" r="T14" b="T15"/>
              <a:pathLst>
                <a:path w="8" h="5">
                  <a:moveTo>
                    <a:pt x="0" y="5"/>
                  </a:moveTo>
                  <a:lnTo>
                    <a:pt x="3" y="0"/>
                  </a:lnTo>
                  <a:lnTo>
                    <a:pt x="8" y="2"/>
                  </a:lnTo>
                  <a:lnTo>
                    <a:pt x="0" y="5"/>
                  </a:lnTo>
                  <a:close/>
                </a:path>
              </a:pathLst>
            </a:custGeom>
            <a:solidFill>
              <a:srgbClr val="CB5499"/>
            </a:solidFill>
            <a:ln w="9525">
              <a:noFill/>
              <a:round/>
              <a:headEnd/>
              <a:tailEnd/>
            </a:ln>
          </p:spPr>
          <p:txBody>
            <a:bodyPr/>
            <a:lstStyle/>
            <a:p>
              <a:endParaRPr lang="de-DE"/>
            </a:p>
          </p:txBody>
        </p:sp>
        <p:sp>
          <p:nvSpPr>
            <p:cNvPr id="384" name="Freeform 131"/>
            <p:cNvSpPr>
              <a:spLocks/>
            </p:cNvSpPr>
            <p:nvPr/>
          </p:nvSpPr>
          <p:spPr bwMode="auto">
            <a:xfrm>
              <a:off x="5962651" y="3906838"/>
              <a:ext cx="7938" cy="6350"/>
            </a:xfrm>
            <a:custGeom>
              <a:avLst/>
              <a:gdLst>
                <a:gd name="T0" fmla="*/ 5821 w 15"/>
                <a:gd name="T1" fmla="*/ 6350 h 12"/>
                <a:gd name="T2" fmla="*/ 0 w 15"/>
                <a:gd name="T3" fmla="*/ 3175 h 12"/>
                <a:gd name="T4" fmla="*/ 1058 w 15"/>
                <a:gd name="T5" fmla="*/ 0 h 12"/>
                <a:gd name="T6" fmla="*/ 7938 w 15"/>
                <a:gd name="T7" fmla="*/ 3175 h 12"/>
                <a:gd name="T8" fmla="*/ 5821 w 15"/>
                <a:gd name="T9" fmla="*/ 6350 h 12"/>
                <a:gd name="T10" fmla="*/ 0 60000 65536"/>
                <a:gd name="T11" fmla="*/ 0 60000 65536"/>
                <a:gd name="T12" fmla="*/ 0 60000 65536"/>
                <a:gd name="T13" fmla="*/ 0 60000 65536"/>
                <a:gd name="T14" fmla="*/ 0 60000 65536"/>
                <a:gd name="T15" fmla="*/ 0 w 15"/>
                <a:gd name="T16" fmla="*/ 0 h 12"/>
                <a:gd name="T17" fmla="*/ 15 w 15"/>
                <a:gd name="T18" fmla="*/ 12 h 12"/>
              </a:gdLst>
              <a:ahLst/>
              <a:cxnLst>
                <a:cxn ang="T10">
                  <a:pos x="T0" y="T1"/>
                </a:cxn>
                <a:cxn ang="T11">
                  <a:pos x="T2" y="T3"/>
                </a:cxn>
                <a:cxn ang="T12">
                  <a:pos x="T4" y="T5"/>
                </a:cxn>
                <a:cxn ang="T13">
                  <a:pos x="T6" y="T7"/>
                </a:cxn>
                <a:cxn ang="T14">
                  <a:pos x="T8" y="T9"/>
                </a:cxn>
              </a:cxnLst>
              <a:rect l="T15" t="T16" r="T17" b="T18"/>
              <a:pathLst>
                <a:path w="15" h="12">
                  <a:moveTo>
                    <a:pt x="11" y="12"/>
                  </a:moveTo>
                  <a:lnTo>
                    <a:pt x="0" y="6"/>
                  </a:lnTo>
                  <a:lnTo>
                    <a:pt x="2" y="0"/>
                  </a:lnTo>
                  <a:lnTo>
                    <a:pt x="15" y="6"/>
                  </a:lnTo>
                  <a:lnTo>
                    <a:pt x="11" y="12"/>
                  </a:lnTo>
                  <a:close/>
                </a:path>
              </a:pathLst>
            </a:custGeom>
            <a:solidFill>
              <a:srgbClr val="CB5499"/>
            </a:solidFill>
            <a:ln w="9525">
              <a:noFill/>
              <a:round/>
              <a:headEnd/>
              <a:tailEnd/>
            </a:ln>
          </p:spPr>
          <p:txBody>
            <a:bodyPr/>
            <a:lstStyle/>
            <a:p>
              <a:endParaRPr lang="de-DE"/>
            </a:p>
          </p:txBody>
        </p:sp>
        <p:sp>
          <p:nvSpPr>
            <p:cNvPr id="385" name="Freeform 132"/>
            <p:cNvSpPr>
              <a:spLocks/>
            </p:cNvSpPr>
            <p:nvPr/>
          </p:nvSpPr>
          <p:spPr bwMode="auto">
            <a:xfrm>
              <a:off x="5951539" y="3922713"/>
              <a:ext cx="11113" cy="9525"/>
            </a:xfrm>
            <a:custGeom>
              <a:avLst/>
              <a:gdLst>
                <a:gd name="T0" fmla="*/ 7019 w 19"/>
                <a:gd name="T1" fmla="*/ 9525 h 18"/>
                <a:gd name="T2" fmla="*/ 0 w 19"/>
                <a:gd name="T3" fmla="*/ 5821 h 18"/>
                <a:gd name="T4" fmla="*/ 3509 w 19"/>
                <a:gd name="T5" fmla="*/ 0 h 18"/>
                <a:gd name="T6" fmla="*/ 11113 w 19"/>
                <a:gd name="T7" fmla="*/ 3175 h 18"/>
                <a:gd name="T8" fmla="*/ 7019 w 19"/>
                <a:gd name="T9" fmla="*/ 9525 h 18"/>
                <a:gd name="T10" fmla="*/ 0 60000 65536"/>
                <a:gd name="T11" fmla="*/ 0 60000 65536"/>
                <a:gd name="T12" fmla="*/ 0 60000 65536"/>
                <a:gd name="T13" fmla="*/ 0 60000 65536"/>
                <a:gd name="T14" fmla="*/ 0 60000 65536"/>
                <a:gd name="T15" fmla="*/ 0 w 19"/>
                <a:gd name="T16" fmla="*/ 0 h 18"/>
                <a:gd name="T17" fmla="*/ 19 w 19"/>
                <a:gd name="T18" fmla="*/ 18 h 18"/>
              </a:gdLst>
              <a:ahLst/>
              <a:cxnLst>
                <a:cxn ang="T10">
                  <a:pos x="T0" y="T1"/>
                </a:cxn>
                <a:cxn ang="T11">
                  <a:pos x="T2" y="T3"/>
                </a:cxn>
                <a:cxn ang="T12">
                  <a:pos x="T4" y="T5"/>
                </a:cxn>
                <a:cxn ang="T13">
                  <a:pos x="T6" y="T7"/>
                </a:cxn>
                <a:cxn ang="T14">
                  <a:pos x="T8" y="T9"/>
                </a:cxn>
              </a:cxnLst>
              <a:rect l="T15" t="T16" r="T17" b="T18"/>
              <a:pathLst>
                <a:path w="19" h="18">
                  <a:moveTo>
                    <a:pt x="12" y="18"/>
                  </a:moveTo>
                  <a:lnTo>
                    <a:pt x="0" y="11"/>
                  </a:lnTo>
                  <a:lnTo>
                    <a:pt x="6" y="0"/>
                  </a:lnTo>
                  <a:lnTo>
                    <a:pt x="19" y="6"/>
                  </a:lnTo>
                  <a:lnTo>
                    <a:pt x="12" y="18"/>
                  </a:lnTo>
                  <a:close/>
                </a:path>
              </a:pathLst>
            </a:custGeom>
            <a:solidFill>
              <a:srgbClr val="CB5499"/>
            </a:solidFill>
            <a:ln w="9525">
              <a:noFill/>
              <a:round/>
              <a:headEnd/>
              <a:tailEnd/>
            </a:ln>
          </p:spPr>
          <p:txBody>
            <a:bodyPr/>
            <a:lstStyle/>
            <a:p>
              <a:endParaRPr lang="de-DE"/>
            </a:p>
          </p:txBody>
        </p:sp>
        <p:sp>
          <p:nvSpPr>
            <p:cNvPr id="386" name="Freeform 133"/>
            <p:cNvSpPr>
              <a:spLocks/>
            </p:cNvSpPr>
            <p:nvPr/>
          </p:nvSpPr>
          <p:spPr bwMode="auto">
            <a:xfrm>
              <a:off x="5942014" y="3941763"/>
              <a:ext cx="9525" cy="9525"/>
            </a:xfrm>
            <a:custGeom>
              <a:avLst/>
              <a:gdLst>
                <a:gd name="T0" fmla="*/ 6517 w 19"/>
                <a:gd name="T1" fmla="*/ 9525 h 18"/>
                <a:gd name="T2" fmla="*/ 0 w 19"/>
                <a:gd name="T3" fmla="*/ 6350 h 18"/>
                <a:gd name="T4" fmla="*/ 3509 w 19"/>
                <a:gd name="T5" fmla="*/ 0 h 18"/>
                <a:gd name="T6" fmla="*/ 9525 w 19"/>
                <a:gd name="T7" fmla="*/ 2646 h 18"/>
                <a:gd name="T8" fmla="*/ 6517 w 19"/>
                <a:gd name="T9" fmla="*/ 9525 h 18"/>
                <a:gd name="T10" fmla="*/ 0 60000 65536"/>
                <a:gd name="T11" fmla="*/ 0 60000 65536"/>
                <a:gd name="T12" fmla="*/ 0 60000 65536"/>
                <a:gd name="T13" fmla="*/ 0 60000 65536"/>
                <a:gd name="T14" fmla="*/ 0 60000 65536"/>
                <a:gd name="T15" fmla="*/ 0 w 19"/>
                <a:gd name="T16" fmla="*/ 0 h 18"/>
                <a:gd name="T17" fmla="*/ 19 w 19"/>
                <a:gd name="T18" fmla="*/ 18 h 18"/>
              </a:gdLst>
              <a:ahLst/>
              <a:cxnLst>
                <a:cxn ang="T10">
                  <a:pos x="T0" y="T1"/>
                </a:cxn>
                <a:cxn ang="T11">
                  <a:pos x="T2" y="T3"/>
                </a:cxn>
                <a:cxn ang="T12">
                  <a:pos x="T4" y="T5"/>
                </a:cxn>
                <a:cxn ang="T13">
                  <a:pos x="T6" y="T7"/>
                </a:cxn>
                <a:cxn ang="T14">
                  <a:pos x="T8" y="T9"/>
                </a:cxn>
              </a:cxnLst>
              <a:rect l="T15" t="T16" r="T17" b="T18"/>
              <a:pathLst>
                <a:path w="19" h="18">
                  <a:moveTo>
                    <a:pt x="13" y="18"/>
                  </a:moveTo>
                  <a:lnTo>
                    <a:pt x="0" y="12"/>
                  </a:lnTo>
                  <a:lnTo>
                    <a:pt x="7" y="0"/>
                  </a:lnTo>
                  <a:lnTo>
                    <a:pt x="19" y="5"/>
                  </a:lnTo>
                  <a:lnTo>
                    <a:pt x="13" y="18"/>
                  </a:lnTo>
                  <a:close/>
                </a:path>
              </a:pathLst>
            </a:custGeom>
            <a:solidFill>
              <a:srgbClr val="CB5499"/>
            </a:solidFill>
            <a:ln w="9525">
              <a:noFill/>
              <a:round/>
              <a:headEnd/>
              <a:tailEnd/>
            </a:ln>
          </p:spPr>
          <p:txBody>
            <a:bodyPr/>
            <a:lstStyle/>
            <a:p>
              <a:endParaRPr lang="de-DE"/>
            </a:p>
          </p:txBody>
        </p:sp>
        <p:sp>
          <p:nvSpPr>
            <p:cNvPr id="387" name="Freeform 134"/>
            <p:cNvSpPr>
              <a:spLocks/>
            </p:cNvSpPr>
            <p:nvPr/>
          </p:nvSpPr>
          <p:spPr bwMode="auto">
            <a:xfrm>
              <a:off x="5932489" y="3962401"/>
              <a:ext cx="9525" cy="9525"/>
            </a:xfrm>
            <a:custGeom>
              <a:avLst/>
              <a:gdLst>
                <a:gd name="T0" fmla="*/ 6350 w 18"/>
                <a:gd name="T1" fmla="*/ 9525 h 18"/>
                <a:gd name="T2" fmla="*/ 0 w 18"/>
                <a:gd name="T3" fmla="*/ 6350 h 18"/>
                <a:gd name="T4" fmla="*/ 3175 w 18"/>
                <a:gd name="T5" fmla="*/ 0 h 18"/>
                <a:gd name="T6" fmla="*/ 9525 w 18"/>
                <a:gd name="T7" fmla="*/ 3175 h 18"/>
                <a:gd name="T8" fmla="*/ 6350 w 18"/>
                <a:gd name="T9" fmla="*/ 9525 h 18"/>
                <a:gd name="T10" fmla="*/ 0 60000 65536"/>
                <a:gd name="T11" fmla="*/ 0 60000 65536"/>
                <a:gd name="T12" fmla="*/ 0 60000 65536"/>
                <a:gd name="T13" fmla="*/ 0 60000 65536"/>
                <a:gd name="T14" fmla="*/ 0 60000 65536"/>
                <a:gd name="T15" fmla="*/ 0 w 18"/>
                <a:gd name="T16" fmla="*/ 0 h 18"/>
                <a:gd name="T17" fmla="*/ 18 w 18"/>
                <a:gd name="T18" fmla="*/ 18 h 18"/>
              </a:gdLst>
              <a:ahLst/>
              <a:cxnLst>
                <a:cxn ang="T10">
                  <a:pos x="T0" y="T1"/>
                </a:cxn>
                <a:cxn ang="T11">
                  <a:pos x="T2" y="T3"/>
                </a:cxn>
                <a:cxn ang="T12">
                  <a:pos x="T4" y="T5"/>
                </a:cxn>
                <a:cxn ang="T13">
                  <a:pos x="T6" y="T7"/>
                </a:cxn>
                <a:cxn ang="T14">
                  <a:pos x="T8" y="T9"/>
                </a:cxn>
              </a:cxnLst>
              <a:rect l="T15" t="T16" r="T17" b="T18"/>
              <a:pathLst>
                <a:path w="18" h="18">
                  <a:moveTo>
                    <a:pt x="12" y="18"/>
                  </a:moveTo>
                  <a:lnTo>
                    <a:pt x="0" y="12"/>
                  </a:lnTo>
                  <a:lnTo>
                    <a:pt x="6" y="0"/>
                  </a:lnTo>
                  <a:lnTo>
                    <a:pt x="18" y="6"/>
                  </a:lnTo>
                  <a:lnTo>
                    <a:pt x="12" y="18"/>
                  </a:lnTo>
                  <a:close/>
                </a:path>
              </a:pathLst>
            </a:custGeom>
            <a:solidFill>
              <a:srgbClr val="CB5499"/>
            </a:solidFill>
            <a:ln w="9525">
              <a:noFill/>
              <a:round/>
              <a:headEnd/>
              <a:tailEnd/>
            </a:ln>
          </p:spPr>
          <p:txBody>
            <a:bodyPr/>
            <a:lstStyle/>
            <a:p>
              <a:endParaRPr lang="de-DE"/>
            </a:p>
          </p:txBody>
        </p:sp>
        <p:sp>
          <p:nvSpPr>
            <p:cNvPr id="388" name="Freeform 135"/>
            <p:cNvSpPr>
              <a:spLocks/>
            </p:cNvSpPr>
            <p:nvPr/>
          </p:nvSpPr>
          <p:spPr bwMode="auto">
            <a:xfrm>
              <a:off x="5922964" y="3981451"/>
              <a:ext cx="9525" cy="9525"/>
            </a:xfrm>
            <a:custGeom>
              <a:avLst/>
              <a:gdLst>
                <a:gd name="T0" fmla="*/ 6517 w 19"/>
                <a:gd name="T1" fmla="*/ 9525 h 19"/>
                <a:gd name="T2" fmla="*/ 0 w 19"/>
                <a:gd name="T3" fmla="*/ 6016 h 19"/>
                <a:gd name="T4" fmla="*/ 3509 w 19"/>
                <a:gd name="T5" fmla="*/ 0 h 19"/>
                <a:gd name="T6" fmla="*/ 9525 w 19"/>
                <a:gd name="T7" fmla="*/ 3008 h 19"/>
                <a:gd name="T8" fmla="*/ 6517 w 19"/>
                <a:gd name="T9" fmla="*/ 9525 h 19"/>
                <a:gd name="T10" fmla="*/ 0 60000 65536"/>
                <a:gd name="T11" fmla="*/ 0 60000 65536"/>
                <a:gd name="T12" fmla="*/ 0 60000 65536"/>
                <a:gd name="T13" fmla="*/ 0 60000 65536"/>
                <a:gd name="T14" fmla="*/ 0 60000 65536"/>
                <a:gd name="T15" fmla="*/ 0 w 19"/>
                <a:gd name="T16" fmla="*/ 0 h 19"/>
                <a:gd name="T17" fmla="*/ 19 w 19"/>
                <a:gd name="T18" fmla="*/ 19 h 19"/>
              </a:gdLst>
              <a:ahLst/>
              <a:cxnLst>
                <a:cxn ang="T10">
                  <a:pos x="T0" y="T1"/>
                </a:cxn>
                <a:cxn ang="T11">
                  <a:pos x="T2" y="T3"/>
                </a:cxn>
                <a:cxn ang="T12">
                  <a:pos x="T4" y="T5"/>
                </a:cxn>
                <a:cxn ang="T13">
                  <a:pos x="T6" y="T7"/>
                </a:cxn>
                <a:cxn ang="T14">
                  <a:pos x="T8" y="T9"/>
                </a:cxn>
              </a:cxnLst>
              <a:rect l="T15" t="T16" r="T17" b="T18"/>
              <a:pathLst>
                <a:path w="19" h="19">
                  <a:moveTo>
                    <a:pt x="13" y="19"/>
                  </a:moveTo>
                  <a:lnTo>
                    <a:pt x="0" y="12"/>
                  </a:lnTo>
                  <a:lnTo>
                    <a:pt x="7" y="0"/>
                  </a:lnTo>
                  <a:lnTo>
                    <a:pt x="19" y="6"/>
                  </a:lnTo>
                  <a:lnTo>
                    <a:pt x="13" y="19"/>
                  </a:lnTo>
                  <a:close/>
                </a:path>
              </a:pathLst>
            </a:custGeom>
            <a:solidFill>
              <a:srgbClr val="CB5499"/>
            </a:solidFill>
            <a:ln w="9525">
              <a:noFill/>
              <a:round/>
              <a:headEnd/>
              <a:tailEnd/>
            </a:ln>
          </p:spPr>
          <p:txBody>
            <a:bodyPr/>
            <a:lstStyle/>
            <a:p>
              <a:endParaRPr lang="de-DE"/>
            </a:p>
          </p:txBody>
        </p:sp>
        <p:sp>
          <p:nvSpPr>
            <p:cNvPr id="389" name="Freeform 136"/>
            <p:cNvSpPr>
              <a:spLocks/>
            </p:cNvSpPr>
            <p:nvPr/>
          </p:nvSpPr>
          <p:spPr bwMode="auto">
            <a:xfrm>
              <a:off x="5913439" y="4000501"/>
              <a:ext cx="9525" cy="11113"/>
            </a:xfrm>
            <a:custGeom>
              <a:avLst/>
              <a:gdLst>
                <a:gd name="T0" fmla="*/ 6879 w 18"/>
                <a:gd name="T1" fmla="*/ 11113 h 19"/>
                <a:gd name="T2" fmla="*/ 0 w 18"/>
                <a:gd name="T3" fmla="*/ 7019 h 19"/>
                <a:gd name="T4" fmla="*/ 3704 w 18"/>
                <a:gd name="T5" fmla="*/ 0 h 19"/>
                <a:gd name="T6" fmla="*/ 9525 w 18"/>
                <a:gd name="T7" fmla="*/ 3509 h 19"/>
                <a:gd name="T8" fmla="*/ 6879 w 18"/>
                <a:gd name="T9" fmla="*/ 11113 h 19"/>
                <a:gd name="T10" fmla="*/ 0 60000 65536"/>
                <a:gd name="T11" fmla="*/ 0 60000 65536"/>
                <a:gd name="T12" fmla="*/ 0 60000 65536"/>
                <a:gd name="T13" fmla="*/ 0 60000 65536"/>
                <a:gd name="T14" fmla="*/ 0 60000 65536"/>
                <a:gd name="T15" fmla="*/ 0 w 18"/>
                <a:gd name="T16" fmla="*/ 0 h 19"/>
                <a:gd name="T17" fmla="*/ 18 w 18"/>
                <a:gd name="T18" fmla="*/ 19 h 19"/>
              </a:gdLst>
              <a:ahLst/>
              <a:cxnLst>
                <a:cxn ang="T10">
                  <a:pos x="T0" y="T1"/>
                </a:cxn>
                <a:cxn ang="T11">
                  <a:pos x="T2" y="T3"/>
                </a:cxn>
                <a:cxn ang="T12">
                  <a:pos x="T4" y="T5"/>
                </a:cxn>
                <a:cxn ang="T13">
                  <a:pos x="T6" y="T7"/>
                </a:cxn>
                <a:cxn ang="T14">
                  <a:pos x="T8" y="T9"/>
                </a:cxn>
              </a:cxnLst>
              <a:rect l="T15" t="T16" r="T17" b="T18"/>
              <a:pathLst>
                <a:path w="18" h="19">
                  <a:moveTo>
                    <a:pt x="13" y="19"/>
                  </a:moveTo>
                  <a:lnTo>
                    <a:pt x="0" y="12"/>
                  </a:lnTo>
                  <a:lnTo>
                    <a:pt x="7" y="0"/>
                  </a:lnTo>
                  <a:lnTo>
                    <a:pt x="18" y="6"/>
                  </a:lnTo>
                  <a:lnTo>
                    <a:pt x="13" y="19"/>
                  </a:lnTo>
                  <a:close/>
                </a:path>
              </a:pathLst>
            </a:custGeom>
            <a:solidFill>
              <a:srgbClr val="CB5499"/>
            </a:solidFill>
            <a:ln w="9525">
              <a:noFill/>
              <a:round/>
              <a:headEnd/>
              <a:tailEnd/>
            </a:ln>
          </p:spPr>
          <p:txBody>
            <a:bodyPr/>
            <a:lstStyle/>
            <a:p>
              <a:endParaRPr lang="de-DE"/>
            </a:p>
          </p:txBody>
        </p:sp>
        <p:sp>
          <p:nvSpPr>
            <p:cNvPr id="390" name="Freeform 137"/>
            <p:cNvSpPr>
              <a:spLocks/>
            </p:cNvSpPr>
            <p:nvPr/>
          </p:nvSpPr>
          <p:spPr bwMode="auto">
            <a:xfrm>
              <a:off x="5903914" y="4021138"/>
              <a:ext cx="9525" cy="9525"/>
            </a:xfrm>
            <a:custGeom>
              <a:avLst/>
              <a:gdLst>
                <a:gd name="T0" fmla="*/ 6350 w 18"/>
                <a:gd name="T1" fmla="*/ 9525 h 19"/>
                <a:gd name="T2" fmla="*/ 0 w 18"/>
                <a:gd name="T3" fmla="*/ 6517 h 19"/>
                <a:gd name="T4" fmla="*/ 2646 w 18"/>
                <a:gd name="T5" fmla="*/ 0 h 19"/>
                <a:gd name="T6" fmla="*/ 9525 w 18"/>
                <a:gd name="T7" fmla="*/ 3008 h 19"/>
                <a:gd name="T8" fmla="*/ 6350 w 18"/>
                <a:gd name="T9" fmla="*/ 9525 h 19"/>
                <a:gd name="T10" fmla="*/ 0 60000 65536"/>
                <a:gd name="T11" fmla="*/ 0 60000 65536"/>
                <a:gd name="T12" fmla="*/ 0 60000 65536"/>
                <a:gd name="T13" fmla="*/ 0 60000 65536"/>
                <a:gd name="T14" fmla="*/ 0 60000 65536"/>
                <a:gd name="T15" fmla="*/ 0 w 18"/>
                <a:gd name="T16" fmla="*/ 0 h 19"/>
                <a:gd name="T17" fmla="*/ 18 w 18"/>
                <a:gd name="T18" fmla="*/ 19 h 19"/>
              </a:gdLst>
              <a:ahLst/>
              <a:cxnLst>
                <a:cxn ang="T10">
                  <a:pos x="T0" y="T1"/>
                </a:cxn>
                <a:cxn ang="T11">
                  <a:pos x="T2" y="T3"/>
                </a:cxn>
                <a:cxn ang="T12">
                  <a:pos x="T4" y="T5"/>
                </a:cxn>
                <a:cxn ang="T13">
                  <a:pos x="T6" y="T7"/>
                </a:cxn>
                <a:cxn ang="T14">
                  <a:pos x="T8" y="T9"/>
                </a:cxn>
              </a:cxnLst>
              <a:rect l="T15" t="T16" r="T17" b="T18"/>
              <a:pathLst>
                <a:path w="18" h="19">
                  <a:moveTo>
                    <a:pt x="12" y="19"/>
                  </a:moveTo>
                  <a:lnTo>
                    <a:pt x="0" y="13"/>
                  </a:lnTo>
                  <a:lnTo>
                    <a:pt x="5" y="0"/>
                  </a:lnTo>
                  <a:lnTo>
                    <a:pt x="18" y="6"/>
                  </a:lnTo>
                  <a:lnTo>
                    <a:pt x="12" y="19"/>
                  </a:lnTo>
                  <a:close/>
                </a:path>
              </a:pathLst>
            </a:custGeom>
            <a:solidFill>
              <a:srgbClr val="CB5499"/>
            </a:solidFill>
            <a:ln w="9525">
              <a:noFill/>
              <a:round/>
              <a:headEnd/>
              <a:tailEnd/>
            </a:ln>
          </p:spPr>
          <p:txBody>
            <a:bodyPr/>
            <a:lstStyle/>
            <a:p>
              <a:endParaRPr lang="de-DE"/>
            </a:p>
          </p:txBody>
        </p:sp>
        <p:sp>
          <p:nvSpPr>
            <p:cNvPr id="391" name="Freeform 138"/>
            <p:cNvSpPr>
              <a:spLocks/>
            </p:cNvSpPr>
            <p:nvPr/>
          </p:nvSpPr>
          <p:spPr bwMode="auto">
            <a:xfrm>
              <a:off x="5892801" y="4040188"/>
              <a:ext cx="11113" cy="9525"/>
            </a:xfrm>
            <a:custGeom>
              <a:avLst/>
              <a:gdLst>
                <a:gd name="T0" fmla="*/ 7604 w 19"/>
                <a:gd name="T1" fmla="*/ 9525 h 19"/>
                <a:gd name="T2" fmla="*/ 0 w 19"/>
                <a:gd name="T3" fmla="*/ 6517 h 19"/>
                <a:gd name="T4" fmla="*/ 3509 w 19"/>
                <a:gd name="T5" fmla="*/ 0 h 19"/>
                <a:gd name="T6" fmla="*/ 11113 w 19"/>
                <a:gd name="T7" fmla="*/ 3008 h 19"/>
                <a:gd name="T8" fmla="*/ 7604 w 19"/>
                <a:gd name="T9" fmla="*/ 9525 h 19"/>
                <a:gd name="T10" fmla="*/ 0 60000 65536"/>
                <a:gd name="T11" fmla="*/ 0 60000 65536"/>
                <a:gd name="T12" fmla="*/ 0 60000 65536"/>
                <a:gd name="T13" fmla="*/ 0 60000 65536"/>
                <a:gd name="T14" fmla="*/ 0 60000 65536"/>
                <a:gd name="T15" fmla="*/ 0 w 19"/>
                <a:gd name="T16" fmla="*/ 0 h 19"/>
                <a:gd name="T17" fmla="*/ 19 w 19"/>
                <a:gd name="T18" fmla="*/ 19 h 19"/>
              </a:gdLst>
              <a:ahLst/>
              <a:cxnLst>
                <a:cxn ang="T10">
                  <a:pos x="T0" y="T1"/>
                </a:cxn>
                <a:cxn ang="T11">
                  <a:pos x="T2" y="T3"/>
                </a:cxn>
                <a:cxn ang="T12">
                  <a:pos x="T4" y="T5"/>
                </a:cxn>
                <a:cxn ang="T13">
                  <a:pos x="T6" y="T7"/>
                </a:cxn>
                <a:cxn ang="T14">
                  <a:pos x="T8" y="T9"/>
                </a:cxn>
              </a:cxnLst>
              <a:rect l="T15" t="T16" r="T17" b="T18"/>
              <a:pathLst>
                <a:path w="19" h="19">
                  <a:moveTo>
                    <a:pt x="13" y="19"/>
                  </a:moveTo>
                  <a:lnTo>
                    <a:pt x="0" y="13"/>
                  </a:lnTo>
                  <a:lnTo>
                    <a:pt x="6" y="0"/>
                  </a:lnTo>
                  <a:lnTo>
                    <a:pt x="19" y="6"/>
                  </a:lnTo>
                  <a:lnTo>
                    <a:pt x="13" y="19"/>
                  </a:lnTo>
                  <a:close/>
                </a:path>
              </a:pathLst>
            </a:custGeom>
            <a:solidFill>
              <a:srgbClr val="CB5499"/>
            </a:solidFill>
            <a:ln w="9525">
              <a:noFill/>
              <a:round/>
              <a:headEnd/>
              <a:tailEnd/>
            </a:ln>
          </p:spPr>
          <p:txBody>
            <a:bodyPr/>
            <a:lstStyle/>
            <a:p>
              <a:endParaRPr lang="de-DE"/>
            </a:p>
          </p:txBody>
        </p:sp>
        <p:sp>
          <p:nvSpPr>
            <p:cNvPr id="392" name="Freeform 139"/>
            <p:cNvSpPr>
              <a:spLocks/>
            </p:cNvSpPr>
            <p:nvPr/>
          </p:nvSpPr>
          <p:spPr bwMode="auto">
            <a:xfrm>
              <a:off x="5883276" y="4059238"/>
              <a:ext cx="9525" cy="11113"/>
            </a:xfrm>
            <a:custGeom>
              <a:avLst/>
              <a:gdLst>
                <a:gd name="T0" fmla="*/ 6879 w 18"/>
                <a:gd name="T1" fmla="*/ 11113 h 20"/>
                <a:gd name="T2" fmla="*/ 0 w 18"/>
                <a:gd name="T3" fmla="*/ 7223 h 20"/>
                <a:gd name="T4" fmla="*/ 3175 w 18"/>
                <a:gd name="T5" fmla="*/ 0 h 20"/>
                <a:gd name="T6" fmla="*/ 9525 w 18"/>
                <a:gd name="T7" fmla="*/ 3890 h 20"/>
                <a:gd name="T8" fmla="*/ 6879 w 18"/>
                <a:gd name="T9" fmla="*/ 11113 h 20"/>
                <a:gd name="T10" fmla="*/ 0 60000 65536"/>
                <a:gd name="T11" fmla="*/ 0 60000 65536"/>
                <a:gd name="T12" fmla="*/ 0 60000 65536"/>
                <a:gd name="T13" fmla="*/ 0 60000 65536"/>
                <a:gd name="T14" fmla="*/ 0 60000 65536"/>
                <a:gd name="T15" fmla="*/ 0 w 18"/>
                <a:gd name="T16" fmla="*/ 0 h 20"/>
                <a:gd name="T17" fmla="*/ 18 w 18"/>
                <a:gd name="T18" fmla="*/ 20 h 20"/>
              </a:gdLst>
              <a:ahLst/>
              <a:cxnLst>
                <a:cxn ang="T10">
                  <a:pos x="T0" y="T1"/>
                </a:cxn>
                <a:cxn ang="T11">
                  <a:pos x="T2" y="T3"/>
                </a:cxn>
                <a:cxn ang="T12">
                  <a:pos x="T4" y="T5"/>
                </a:cxn>
                <a:cxn ang="T13">
                  <a:pos x="T6" y="T7"/>
                </a:cxn>
                <a:cxn ang="T14">
                  <a:pos x="T8" y="T9"/>
                </a:cxn>
              </a:cxnLst>
              <a:rect l="T15" t="T16" r="T17" b="T18"/>
              <a:pathLst>
                <a:path w="18" h="20">
                  <a:moveTo>
                    <a:pt x="13" y="20"/>
                  </a:moveTo>
                  <a:lnTo>
                    <a:pt x="0" y="13"/>
                  </a:lnTo>
                  <a:lnTo>
                    <a:pt x="6" y="0"/>
                  </a:lnTo>
                  <a:lnTo>
                    <a:pt x="18" y="7"/>
                  </a:lnTo>
                  <a:lnTo>
                    <a:pt x="13" y="20"/>
                  </a:lnTo>
                  <a:close/>
                </a:path>
              </a:pathLst>
            </a:custGeom>
            <a:solidFill>
              <a:srgbClr val="CB5499"/>
            </a:solidFill>
            <a:ln w="9525">
              <a:noFill/>
              <a:round/>
              <a:headEnd/>
              <a:tailEnd/>
            </a:ln>
          </p:spPr>
          <p:txBody>
            <a:bodyPr/>
            <a:lstStyle/>
            <a:p>
              <a:endParaRPr lang="de-DE"/>
            </a:p>
          </p:txBody>
        </p:sp>
        <p:sp>
          <p:nvSpPr>
            <p:cNvPr id="393" name="Freeform 140"/>
            <p:cNvSpPr>
              <a:spLocks/>
            </p:cNvSpPr>
            <p:nvPr/>
          </p:nvSpPr>
          <p:spPr bwMode="auto">
            <a:xfrm>
              <a:off x="5873751" y="4079876"/>
              <a:ext cx="9525" cy="9525"/>
            </a:xfrm>
            <a:custGeom>
              <a:avLst/>
              <a:gdLst>
                <a:gd name="T0" fmla="*/ 5821 w 18"/>
                <a:gd name="T1" fmla="*/ 9525 h 18"/>
                <a:gd name="T2" fmla="*/ 0 w 18"/>
                <a:gd name="T3" fmla="*/ 6350 h 18"/>
                <a:gd name="T4" fmla="*/ 2646 w 18"/>
                <a:gd name="T5" fmla="*/ 0 h 18"/>
                <a:gd name="T6" fmla="*/ 9525 w 18"/>
                <a:gd name="T7" fmla="*/ 3175 h 18"/>
                <a:gd name="T8" fmla="*/ 5821 w 18"/>
                <a:gd name="T9" fmla="*/ 9525 h 18"/>
                <a:gd name="T10" fmla="*/ 0 60000 65536"/>
                <a:gd name="T11" fmla="*/ 0 60000 65536"/>
                <a:gd name="T12" fmla="*/ 0 60000 65536"/>
                <a:gd name="T13" fmla="*/ 0 60000 65536"/>
                <a:gd name="T14" fmla="*/ 0 60000 65536"/>
                <a:gd name="T15" fmla="*/ 0 w 18"/>
                <a:gd name="T16" fmla="*/ 0 h 18"/>
                <a:gd name="T17" fmla="*/ 18 w 18"/>
                <a:gd name="T18" fmla="*/ 18 h 18"/>
              </a:gdLst>
              <a:ahLst/>
              <a:cxnLst>
                <a:cxn ang="T10">
                  <a:pos x="T0" y="T1"/>
                </a:cxn>
                <a:cxn ang="T11">
                  <a:pos x="T2" y="T3"/>
                </a:cxn>
                <a:cxn ang="T12">
                  <a:pos x="T4" y="T5"/>
                </a:cxn>
                <a:cxn ang="T13">
                  <a:pos x="T6" y="T7"/>
                </a:cxn>
                <a:cxn ang="T14">
                  <a:pos x="T8" y="T9"/>
                </a:cxn>
              </a:cxnLst>
              <a:rect l="T15" t="T16" r="T17" b="T18"/>
              <a:pathLst>
                <a:path w="18" h="18">
                  <a:moveTo>
                    <a:pt x="11" y="18"/>
                  </a:moveTo>
                  <a:lnTo>
                    <a:pt x="0" y="12"/>
                  </a:lnTo>
                  <a:lnTo>
                    <a:pt x="5" y="0"/>
                  </a:lnTo>
                  <a:lnTo>
                    <a:pt x="18" y="6"/>
                  </a:lnTo>
                  <a:lnTo>
                    <a:pt x="11" y="18"/>
                  </a:lnTo>
                  <a:close/>
                </a:path>
              </a:pathLst>
            </a:custGeom>
            <a:solidFill>
              <a:srgbClr val="CB5499"/>
            </a:solidFill>
            <a:ln w="9525">
              <a:noFill/>
              <a:round/>
              <a:headEnd/>
              <a:tailEnd/>
            </a:ln>
          </p:spPr>
          <p:txBody>
            <a:bodyPr/>
            <a:lstStyle/>
            <a:p>
              <a:endParaRPr lang="de-DE"/>
            </a:p>
          </p:txBody>
        </p:sp>
        <p:sp>
          <p:nvSpPr>
            <p:cNvPr id="394" name="Freeform 141"/>
            <p:cNvSpPr>
              <a:spLocks/>
            </p:cNvSpPr>
            <p:nvPr/>
          </p:nvSpPr>
          <p:spPr bwMode="auto">
            <a:xfrm>
              <a:off x="5864226" y="4098926"/>
              <a:ext cx="9525" cy="9525"/>
            </a:xfrm>
            <a:custGeom>
              <a:avLst/>
              <a:gdLst>
                <a:gd name="T0" fmla="*/ 6016 w 19"/>
                <a:gd name="T1" fmla="*/ 9525 h 18"/>
                <a:gd name="T2" fmla="*/ 0 w 19"/>
                <a:gd name="T3" fmla="*/ 6879 h 18"/>
                <a:gd name="T4" fmla="*/ 3008 w 19"/>
                <a:gd name="T5" fmla="*/ 0 h 18"/>
                <a:gd name="T6" fmla="*/ 9525 w 19"/>
                <a:gd name="T7" fmla="*/ 3175 h 18"/>
                <a:gd name="T8" fmla="*/ 6016 w 19"/>
                <a:gd name="T9" fmla="*/ 9525 h 18"/>
                <a:gd name="T10" fmla="*/ 0 60000 65536"/>
                <a:gd name="T11" fmla="*/ 0 60000 65536"/>
                <a:gd name="T12" fmla="*/ 0 60000 65536"/>
                <a:gd name="T13" fmla="*/ 0 60000 65536"/>
                <a:gd name="T14" fmla="*/ 0 60000 65536"/>
                <a:gd name="T15" fmla="*/ 0 w 19"/>
                <a:gd name="T16" fmla="*/ 0 h 18"/>
                <a:gd name="T17" fmla="*/ 19 w 19"/>
                <a:gd name="T18" fmla="*/ 18 h 18"/>
              </a:gdLst>
              <a:ahLst/>
              <a:cxnLst>
                <a:cxn ang="T10">
                  <a:pos x="T0" y="T1"/>
                </a:cxn>
                <a:cxn ang="T11">
                  <a:pos x="T2" y="T3"/>
                </a:cxn>
                <a:cxn ang="T12">
                  <a:pos x="T4" y="T5"/>
                </a:cxn>
                <a:cxn ang="T13">
                  <a:pos x="T6" y="T7"/>
                </a:cxn>
                <a:cxn ang="T14">
                  <a:pos x="T8" y="T9"/>
                </a:cxn>
              </a:cxnLst>
              <a:rect l="T15" t="T16" r="T17" b="T18"/>
              <a:pathLst>
                <a:path w="19" h="18">
                  <a:moveTo>
                    <a:pt x="12" y="18"/>
                  </a:moveTo>
                  <a:lnTo>
                    <a:pt x="0" y="13"/>
                  </a:lnTo>
                  <a:lnTo>
                    <a:pt x="6" y="0"/>
                  </a:lnTo>
                  <a:lnTo>
                    <a:pt x="19" y="6"/>
                  </a:lnTo>
                  <a:lnTo>
                    <a:pt x="12" y="18"/>
                  </a:lnTo>
                  <a:close/>
                </a:path>
              </a:pathLst>
            </a:custGeom>
            <a:solidFill>
              <a:srgbClr val="CB5499"/>
            </a:solidFill>
            <a:ln w="9525">
              <a:noFill/>
              <a:round/>
              <a:headEnd/>
              <a:tailEnd/>
            </a:ln>
          </p:spPr>
          <p:txBody>
            <a:bodyPr/>
            <a:lstStyle/>
            <a:p>
              <a:endParaRPr lang="de-DE"/>
            </a:p>
          </p:txBody>
        </p:sp>
        <p:sp>
          <p:nvSpPr>
            <p:cNvPr id="395" name="Freeform 142"/>
            <p:cNvSpPr>
              <a:spLocks/>
            </p:cNvSpPr>
            <p:nvPr/>
          </p:nvSpPr>
          <p:spPr bwMode="auto">
            <a:xfrm>
              <a:off x="5854701" y="4119563"/>
              <a:ext cx="9525" cy="9525"/>
            </a:xfrm>
            <a:custGeom>
              <a:avLst/>
              <a:gdLst>
                <a:gd name="T0" fmla="*/ 6350 w 18"/>
                <a:gd name="T1" fmla="*/ 9525 h 18"/>
                <a:gd name="T2" fmla="*/ 0 w 18"/>
                <a:gd name="T3" fmla="*/ 6879 h 18"/>
                <a:gd name="T4" fmla="*/ 3175 w 18"/>
                <a:gd name="T5" fmla="*/ 0 h 18"/>
                <a:gd name="T6" fmla="*/ 9525 w 18"/>
                <a:gd name="T7" fmla="*/ 3175 h 18"/>
                <a:gd name="T8" fmla="*/ 6350 w 18"/>
                <a:gd name="T9" fmla="*/ 9525 h 18"/>
                <a:gd name="T10" fmla="*/ 0 60000 65536"/>
                <a:gd name="T11" fmla="*/ 0 60000 65536"/>
                <a:gd name="T12" fmla="*/ 0 60000 65536"/>
                <a:gd name="T13" fmla="*/ 0 60000 65536"/>
                <a:gd name="T14" fmla="*/ 0 60000 65536"/>
                <a:gd name="T15" fmla="*/ 0 w 18"/>
                <a:gd name="T16" fmla="*/ 0 h 18"/>
                <a:gd name="T17" fmla="*/ 18 w 18"/>
                <a:gd name="T18" fmla="*/ 18 h 18"/>
              </a:gdLst>
              <a:ahLst/>
              <a:cxnLst>
                <a:cxn ang="T10">
                  <a:pos x="T0" y="T1"/>
                </a:cxn>
                <a:cxn ang="T11">
                  <a:pos x="T2" y="T3"/>
                </a:cxn>
                <a:cxn ang="T12">
                  <a:pos x="T4" y="T5"/>
                </a:cxn>
                <a:cxn ang="T13">
                  <a:pos x="T6" y="T7"/>
                </a:cxn>
                <a:cxn ang="T14">
                  <a:pos x="T8" y="T9"/>
                </a:cxn>
              </a:cxnLst>
              <a:rect l="T15" t="T16" r="T17" b="T18"/>
              <a:pathLst>
                <a:path w="18" h="18">
                  <a:moveTo>
                    <a:pt x="12" y="18"/>
                  </a:moveTo>
                  <a:lnTo>
                    <a:pt x="0" y="13"/>
                  </a:lnTo>
                  <a:lnTo>
                    <a:pt x="6" y="0"/>
                  </a:lnTo>
                  <a:lnTo>
                    <a:pt x="18" y="6"/>
                  </a:lnTo>
                  <a:lnTo>
                    <a:pt x="12" y="18"/>
                  </a:lnTo>
                  <a:close/>
                </a:path>
              </a:pathLst>
            </a:custGeom>
            <a:solidFill>
              <a:srgbClr val="CB5499"/>
            </a:solidFill>
            <a:ln w="9525">
              <a:noFill/>
              <a:round/>
              <a:headEnd/>
              <a:tailEnd/>
            </a:ln>
          </p:spPr>
          <p:txBody>
            <a:bodyPr/>
            <a:lstStyle/>
            <a:p>
              <a:endParaRPr lang="de-DE"/>
            </a:p>
          </p:txBody>
        </p:sp>
        <p:sp>
          <p:nvSpPr>
            <p:cNvPr id="396" name="Freeform 143"/>
            <p:cNvSpPr>
              <a:spLocks/>
            </p:cNvSpPr>
            <p:nvPr/>
          </p:nvSpPr>
          <p:spPr bwMode="auto">
            <a:xfrm>
              <a:off x="5845176" y="4138613"/>
              <a:ext cx="9525" cy="9525"/>
            </a:xfrm>
            <a:custGeom>
              <a:avLst/>
              <a:gdLst>
                <a:gd name="T0" fmla="*/ 6016 w 19"/>
                <a:gd name="T1" fmla="*/ 9525 h 18"/>
                <a:gd name="T2" fmla="*/ 0 w 19"/>
                <a:gd name="T3" fmla="*/ 6350 h 18"/>
                <a:gd name="T4" fmla="*/ 3008 w 19"/>
                <a:gd name="T5" fmla="*/ 0 h 18"/>
                <a:gd name="T6" fmla="*/ 9525 w 19"/>
                <a:gd name="T7" fmla="*/ 3704 h 18"/>
                <a:gd name="T8" fmla="*/ 6016 w 19"/>
                <a:gd name="T9" fmla="*/ 9525 h 18"/>
                <a:gd name="T10" fmla="*/ 0 60000 65536"/>
                <a:gd name="T11" fmla="*/ 0 60000 65536"/>
                <a:gd name="T12" fmla="*/ 0 60000 65536"/>
                <a:gd name="T13" fmla="*/ 0 60000 65536"/>
                <a:gd name="T14" fmla="*/ 0 60000 65536"/>
                <a:gd name="T15" fmla="*/ 0 w 19"/>
                <a:gd name="T16" fmla="*/ 0 h 18"/>
                <a:gd name="T17" fmla="*/ 19 w 19"/>
                <a:gd name="T18" fmla="*/ 18 h 18"/>
              </a:gdLst>
              <a:ahLst/>
              <a:cxnLst>
                <a:cxn ang="T10">
                  <a:pos x="T0" y="T1"/>
                </a:cxn>
                <a:cxn ang="T11">
                  <a:pos x="T2" y="T3"/>
                </a:cxn>
                <a:cxn ang="T12">
                  <a:pos x="T4" y="T5"/>
                </a:cxn>
                <a:cxn ang="T13">
                  <a:pos x="T6" y="T7"/>
                </a:cxn>
                <a:cxn ang="T14">
                  <a:pos x="T8" y="T9"/>
                </a:cxn>
              </a:cxnLst>
              <a:rect l="T15" t="T16" r="T17" b="T18"/>
              <a:pathLst>
                <a:path w="19" h="18">
                  <a:moveTo>
                    <a:pt x="12" y="18"/>
                  </a:moveTo>
                  <a:lnTo>
                    <a:pt x="0" y="12"/>
                  </a:lnTo>
                  <a:lnTo>
                    <a:pt x="6" y="0"/>
                  </a:lnTo>
                  <a:lnTo>
                    <a:pt x="19" y="7"/>
                  </a:lnTo>
                  <a:lnTo>
                    <a:pt x="12" y="18"/>
                  </a:lnTo>
                  <a:close/>
                </a:path>
              </a:pathLst>
            </a:custGeom>
            <a:solidFill>
              <a:srgbClr val="CB5499"/>
            </a:solidFill>
            <a:ln w="9525">
              <a:noFill/>
              <a:round/>
              <a:headEnd/>
              <a:tailEnd/>
            </a:ln>
          </p:spPr>
          <p:txBody>
            <a:bodyPr/>
            <a:lstStyle/>
            <a:p>
              <a:endParaRPr lang="de-DE"/>
            </a:p>
          </p:txBody>
        </p:sp>
        <p:sp>
          <p:nvSpPr>
            <p:cNvPr id="397" name="Freeform 144"/>
            <p:cNvSpPr>
              <a:spLocks/>
            </p:cNvSpPr>
            <p:nvPr/>
          </p:nvSpPr>
          <p:spPr bwMode="auto">
            <a:xfrm>
              <a:off x="5856289" y="4146551"/>
              <a:ext cx="7938" cy="7938"/>
            </a:xfrm>
            <a:custGeom>
              <a:avLst/>
              <a:gdLst>
                <a:gd name="T0" fmla="*/ 7938 w 14"/>
                <a:gd name="T1" fmla="*/ 0 h 15"/>
                <a:gd name="T2" fmla="*/ 7938 w 14"/>
                <a:gd name="T3" fmla="*/ 7409 h 15"/>
                <a:gd name="T4" fmla="*/ 0 w 14"/>
                <a:gd name="T5" fmla="*/ 7938 h 15"/>
                <a:gd name="T6" fmla="*/ 0 w 14"/>
                <a:gd name="T7" fmla="*/ 529 h 15"/>
                <a:gd name="T8" fmla="*/ 7938 w 14"/>
                <a:gd name="T9" fmla="*/ 0 h 15"/>
                <a:gd name="T10" fmla="*/ 0 60000 65536"/>
                <a:gd name="T11" fmla="*/ 0 60000 65536"/>
                <a:gd name="T12" fmla="*/ 0 60000 65536"/>
                <a:gd name="T13" fmla="*/ 0 60000 65536"/>
                <a:gd name="T14" fmla="*/ 0 60000 65536"/>
                <a:gd name="T15" fmla="*/ 0 w 14"/>
                <a:gd name="T16" fmla="*/ 0 h 15"/>
                <a:gd name="T17" fmla="*/ 14 w 14"/>
                <a:gd name="T18" fmla="*/ 15 h 15"/>
              </a:gdLst>
              <a:ahLst/>
              <a:cxnLst>
                <a:cxn ang="T10">
                  <a:pos x="T0" y="T1"/>
                </a:cxn>
                <a:cxn ang="T11">
                  <a:pos x="T2" y="T3"/>
                </a:cxn>
                <a:cxn ang="T12">
                  <a:pos x="T4" y="T5"/>
                </a:cxn>
                <a:cxn ang="T13">
                  <a:pos x="T6" y="T7"/>
                </a:cxn>
                <a:cxn ang="T14">
                  <a:pos x="T8" y="T9"/>
                </a:cxn>
              </a:cxnLst>
              <a:rect l="T15" t="T16" r="T17" b="T18"/>
              <a:pathLst>
                <a:path w="14" h="15">
                  <a:moveTo>
                    <a:pt x="14" y="0"/>
                  </a:moveTo>
                  <a:lnTo>
                    <a:pt x="14" y="14"/>
                  </a:lnTo>
                  <a:lnTo>
                    <a:pt x="0" y="15"/>
                  </a:lnTo>
                  <a:lnTo>
                    <a:pt x="0" y="1"/>
                  </a:lnTo>
                  <a:lnTo>
                    <a:pt x="14" y="0"/>
                  </a:lnTo>
                  <a:close/>
                </a:path>
              </a:pathLst>
            </a:custGeom>
            <a:solidFill>
              <a:srgbClr val="CB5499"/>
            </a:solidFill>
            <a:ln w="9525">
              <a:noFill/>
              <a:round/>
              <a:headEnd/>
              <a:tailEnd/>
            </a:ln>
          </p:spPr>
          <p:txBody>
            <a:bodyPr/>
            <a:lstStyle/>
            <a:p>
              <a:endParaRPr lang="de-DE"/>
            </a:p>
          </p:txBody>
        </p:sp>
        <p:sp>
          <p:nvSpPr>
            <p:cNvPr id="398" name="Rectangle 145"/>
            <p:cNvSpPr>
              <a:spLocks noChangeArrowheads="1"/>
            </p:cNvSpPr>
            <p:nvPr/>
          </p:nvSpPr>
          <p:spPr bwMode="auto">
            <a:xfrm>
              <a:off x="5878514" y="4146551"/>
              <a:ext cx="6350" cy="7938"/>
            </a:xfrm>
            <a:prstGeom prst="rect">
              <a:avLst/>
            </a:prstGeom>
            <a:solidFill>
              <a:srgbClr val="CB5499"/>
            </a:solidFill>
            <a:ln w="9525">
              <a:noFill/>
              <a:miter lim="800000"/>
              <a:headEnd/>
              <a:tailEnd/>
            </a:ln>
          </p:spPr>
          <p:txBody>
            <a:bodyPr/>
            <a:lstStyle/>
            <a:p>
              <a:endParaRPr lang="de-DE"/>
            </a:p>
          </p:txBody>
        </p:sp>
        <p:sp>
          <p:nvSpPr>
            <p:cNvPr id="399" name="Rectangle 146"/>
            <p:cNvSpPr>
              <a:spLocks noChangeArrowheads="1"/>
            </p:cNvSpPr>
            <p:nvPr/>
          </p:nvSpPr>
          <p:spPr bwMode="auto">
            <a:xfrm>
              <a:off x="5900739" y="4146551"/>
              <a:ext cx="6350" cy="7938"/>
            </a:xfrm>
            <a:prstGeom prst="rect">
              <a:avLst/>
            </a:prstGeom>
            <a:solidFill>
              <a:srgbClr val="CB5499"/>
            </a:solidFill>
            <a:ln w="9525">
              <a:noFill/>
              <a:miter lim="800000"/>
              <a:headEnd/>
              <a:tailEnd/>
            </a:ln>
          </p:spPr>
          <p:txBody>
            <a:bodyPr/>
            <a:lstStyle/>
            <a:p>
              <a:endParaRPr lang="de-DE"/>
            </a:p>
          </p:txBody>
        </p:sp>
        <p:sp>
          <p:nvSpPr>
            <p:cNvPr id="400" name="Rectangle 147"/>
            <p:cNvSpPr>
              <a:spLocks noChangeArrowheads="1"/>
            </p:cNvSpPr>
            <p:nvPr/>
          </p:nvSpPr>
          <p:spPr bwMode="auto">
            <a:xfrm>
              <a:off x="5921376" y="4146551"/>
              <a:ext cx="7938" cy="7938"/>
            </a:xfrm>
            <a:prstGeom prst="rect">
              <a:avLst/>
            </a:prstGeom>
            <a:solidFill>
              <a:srgbClr val="CB5499"/>
            </a:solidFill>
            <a:ln w="9525">
              <a:noFill/>
              <a:miter lim="800000"/>
              <a:headEnd/>
              <a:tailEnd/>
            </a:ln>
          </p:spPr>
          <p:txBody>
            <a:bodyPr/>
            <a:lstStyle/>
            <a:p>
              <a:endParaRPr lang="de-DE"/>
            </a:p>
          </p:txBody>
        </p:sp>
        <p:sp>
          <p:nvSpPr>
            <p:cNvPr id="401" name="Freeform 148"/>
            <p:cNvSpPr>
              <a:spLocks/>
            </p:cNvSpPr>
            <p:nvPr/>
          </p:nvSpPr>
          <p:spPr bwMode="auto">
            <a:xfrm>
              <a:off x="5943601" y="4146551"/>
              <a:ext cx="7938" cy="7938"/>
            </a:xfrm>
            <a:custGeom>
              <a:avLst/>
              <a:gdLst>
                <a:gd name="T0" fmla="*/ 7938 w 13"/>
                <a:gd name="T1" fmla="*/ 0 h 15"/>
                <a:gd name="T2" fmla="*/ 7938 w 13"/>
                <a:gd name="T3" fmla="*/ 7409 h 15"/>
                <a:gd name="T4" fmla="*/ 0 w 13"/>
                <a:gd name="T5" fmla="*/ 7938 h 15"/>
                <a:gd name="T6" fmla="*/ 0 w 13"/>
                <a:gd name="T7" fmla="*/ 529 h 15"/>
                <a:gd name="T8" fmla="*/ 7938 w 13"/>
                <a:gd name="T9" fmla="*/ 0 h 15"/>
                <a:gd name="T10" fmla="*/ 0 60000 65536"/>
                <a:gd name="T11" fmla="*/ 0 60000 65536"/>
                <a:gd name="T12" fmla="*/ 0 60000 65536"/>
                <a:gd name="T13" fmla="*/ 0 60000 65536"/>
                <a:gd name="T14" fmla="*/ 0 60000 65536"/>
                <a:gd name="T15" fmla="*/ 0 w 13"/>
                <a:gd name="T16" fmla="*/ 0 h 15"/>
                <a:gd name="T17" fmla="*/ 13 w 13"/>
                <a:gd name="T18" fmla="*/ 15 h 15"/>
              </a:gdLst>
              <a:ahLst/>
              <a:cxnLst>
                <a:cxn ang="T10">
                  <a:pos x="T0" y="T1"/>
                </a:cxn>
                <a:cxn ang="T11">
                  <a:pos x="T2" y="T3"/>
                </a:cxn>
                <a:cxn ang="T12">
                  <a:pos x="T4" y="T5"/>
                </a:cxn>
                <a:cxn ang="T13">
                  <a:pos x="T6" y="T7"/>
                </a:cxn>
                <a:cxn ang="T14">
                  <a:pos x="T8" y="T9"/>
                </a:cxn>
              </a:cxnLst>
              <a:rect l="T15" t="T16" r="T17" b="T18"/>
              <a:pathLst>
                <a:path w="13" h="15">
                  <a:moveTo>
                    <a:pt x="13" y="0"/>
                  </a:moveTo>
                  <a:lnTo>
                    <a:pt x="13" y="14"/>
                  </a:lnTo>
                  <a:lnTo>
                    <a:pt x="0" y="15"/>
                  </a:lnTo>
                  <a:lnTo>
                    <a:pt x="0" y="1"/>
                  </a:lnTo>
                  <a:lnTo>
                    <a:pt x="13" y="0"/>
                  </a:lnTo>
                  <a:close/>
                </a:path>
              </a:pathLst>
            </a:custGeom>
            <a:solidFill>
              <a:srgbClr val="CB5499"/>
            </a:solidFill>
            <a:ln w="9525">
              <a:noFill/>
              <a:round/>
              <a:headEnd/>
              <a:tailEnd/>
            </a:ln>
          </p:spPr>
          <p:txBody>
            <a:bodyPr/>
            <a:lstStyle/>
            <a:p>
              <a:endParaRPr lang="de-DE"/>
            </a:p>
          </p:txBody>
        </p:sp>
        <p:sp>
          <p:nvSpPr>
            <p:cNvPr id="402" name="Rectangle 149"/>
            <p:cNvSpPr>
              <a:spLocks noChangeArrowheads="1"/>
            </p:cNvSpPr>
            <p:nvPr/>
          </p:nvSpPr>
          <p:spPr bwMode="auto">
            <a:xfrm>
              <a:off x="5965826" y="4146551"/>
              <a:ext cx="7938" cy="6350"/>
            </a:xfrm>
            <a:prstGeom prst="rect">
              <a:avLst/>
            </a:prstGeom>
            <a:solidFill>
              <a:srgbClr val="CB5499"/>
            </a:solidFill>
            <a:ln w="9525">
              <a:noFill/>
              <a:miter lim="800000"/>
              <a:headEnd/>
              <a:tailEnd/>
            </a:ln>
          </p:spPr>
          <p:txBody>
            <a:bodyPr/>
            <a:lstStyle/>
            <a:p>
              <a:endParaRPr lang="de-DE"/>
            </a:p>
          </p:txBody>
        </p:sp>
        <p:sp>
          <p:nvSpPr>
            <p:cNvPr id="403" name="Rectangle 150"/>
            <p:cNvSpPr>
              <a:spLocks noChangeArrowheads="1"/>
            </p:cNvSpPr>
            <p:nvPr/>
          </p:nvSpPr>
          <p:spPr bwMode="auto">
            <a:xfrm>
              <a:off x="5988051" y="4146551"/>
              <a:ext cx="6350" cy="6350"/>
            </a:xfrm>
            <a:prstGeom prst="rect">
              <a:avLst/>
            </a:prstGeom>
            <a:solidFill>
              <a:srgbClr val="CB5499"/>
            </a:solidFill>
            <a:ln w="9525">
              <a:noFill/>
              <a:miter lim="800000"/>
              <a:headEnd/>
              <a:tailEnd/>
            </a:ln>
          </p:spPr>
          <p:txBody>
            <a:bodyPr/>
            <a:lstStyle/>
            <a:p>
              <a:endParaRPr lang="de-DE"/>
            </a:p>
          </p:txBody>
        </p:sp>
        <p:sp>
          <p:nvSpPr>
            <p:cNvPr id="404" name="Rectangle 151"/>
            <p:cNvSpPr>
              <a:spLocks noChangeArrowheads="1"/>
            </p:cNvSpPr>
            <p:nvPr/>
          </p:nvSpPr>
          <p:spPr bwMode="auto">
            <a:xfrm>
              <a:off x="6010276" y="4146551"/>
              <a:ext cx="6350" cy="6350"/>
            </a:xfrm>
            <a:prstGeom prst="rect">
              <a:avLst/>
            </a:prstGeom>
            <a:solidFill>
              <a:srgbClr val="CB5499"/>
            </a:solidFill>
            <a:ln w="9525">
              <a:noFill/>
              <a:miter lim="800000"/>
              <a:headEnd/>
              <a:tailEnd/>
            </a:ln>
          </p:spPr>
          <p:txBody>
            <a:bodyPr/>
            <a:lstStyle/>
            <a:p>
              <a:endParaRPr lang="de-DE"/>
            </a:p>
          </p:txBody>
        </p:sp>
        <p:sp>
          <p:nvSpPr>
            <p:cNvPr id="405" name="Freeform 152"/>
            <p:cNvSpPr>
              <a:spLocks/>
            </p:cNvSpPr>
            <p:nvPr/>
          </p:nvSpPr>
          <p:spPr bwMode="auto">
            <a:xfrm>
              <a:off x="6032501" y="4144963"/>
              <a:ext cx="6350" cy="7938"/>
            </a:xfrm>
            <a:custGeom>
              <a:avLst/>
              <a:gdLst>
                <a:gd name="T0" fmla="*/ 6350 w 13"/>
                <a:gd name="T1" fmla="*/ 0 h 15"/>
                <a:gd name="T2" fmla="*/ 6350 w 13"/>
                <a:gd name="T3" fmla="*/ 7409 h 15"/>
                <a:gd name="T4" fmla="*/ 0 w 13"/>
                <a:gd name="T5" fmla="*/ 7938 h 15"/>
                <a:gd name="T6" fmla="*/ 0 w 13"/>
                <a:gd name="T7" fmla="*/ 529 h 15"/>
                <a:gd name="T8" fmla="*/ 6350 w 13"/>
                <a:gd name="T9" fmla="*/ 0 h 15"/>
                <a:gd name="T10" fmla="*/ 0 60000 65536"/>
                <a:gd name="T11" fmla="*/ 0 60000 65536"/>
                <a:gd name="T12" fmla="*/ 0 60000 65536"/>
                <a:gd name="T13" fmla="*/ 0 60000 65536"/>
                <a:gd name="T14" fmla="*/ 0 60000 65536"/>
                <a:gd name="T15" fmla="*/ 0 w 13"/>
                <a:gd name="T16" fmla="*/ 0 h 15"/>
                <a:gd name="T17" fmla="*/ 13 w 13"/>
                <a:gd name="T18" fmla="*/ 15 h 15"/>
              </a:gdLst>
              <a:ahLst/>
              <a:cxnLst>
                <a:cxn ang="T10">
                  <a:pos x="T0" y="T1"/>
                </a:cxn>
                <a:cxn ang="T11">
                  <a:pos x="T2" y="T3"/>
                </a:cxn>
                <a:cxn ang="T12">
                  <a:pos x="T4" y="T5"/>
                </a:cxn>
                <a:cxn ang="T13">
                  <a:pos x="T6" y="T7"/>
                </a:cxn>
                <a:cxn ang="T14">
                  <a:pos x="T8" y="T9"/>
                </a:cxn>
              </a:cxnLst>
              <a:rect l="T15" t="T16" r="T17" b="T18"/>
              <a:pathLst>
                <a:path w="13" h="15">
                  <a:moveTo>
                    <a:pt x="13" y="0"/>
                  </a:moveTo>
                  <a:lnTo>
                    <a:pt x="13" y="14"/>
                  </a:lnTo>
                  <a:lnTo>
                    <a:pt x="0" y="15"/>
                  </a:lnTo>
                  <a:lnTo>
                    <a:pt x="0" y="1"/>
                  </a:lnTo>
                  <a:lnTo>
                    <a:pt x="13" y="0"/>
                  </a:lnTo>
                  <a:close/>
                </a:path>
              </a:pathLst>
            </a:custGeom>
            <a:solidFill>
              <a:srgbClr val="CB5499"/>
            </a:solidFill>
            <a:ln w="9525">
              <a:noFill/>
              <a:round/>
              <a:headEnd/>
              <a:tailEnd/>
            </a:ln>
          </p:spPr>
          <p:txBody>
            <a:bodyPr/>
            <a:lstStyle/>
            <a:p>
              <a:endParaRPr lang="de-DE"/>
            </a:p>
          </p:txBody>
        </p:sp>
        <p:sp>
          <p:nvSpPr>
            <p:cNvPr id="406" name="Rectangle 153"/>
            <p:cNvSpPr>
              <a:spLocks noChangeArrowheads="1"/>
            </p:cNvSpPr>
            <p:nvPr/>
          </p:nvSpPr>
          <p:spPr bwMode="auto">
            <a:xfrm>
              <a:off x="6053139" y="4144963"/>
              <a:ext cx="7938" cy="7938"/>
            </a:xfrm>
            <a:prstGeom prst="rect">
              <a:avLst/>
            </a:prstGeom>
            <a:solidFill>
              <a:srgbClr val="CB5499"/>
            </a:solidFill>
            <a:ln w="9525">
              <a:noFill/>
              <a:miter lim="800000"/>
              <a:headEnd/>
              <a:tailEnd/>
            </a:ln>
          </p:spPr>
          <p:txBody>
            <a:bodyPr/>
            <a:lstStyle/>
            <a:p>
              <a:endParaRPr lang="de-DE"/>
            </a:p>
          </p:txBody>
        </p:sp>
        <p:sp>
          <p:nvSpPr>
            <p:cNvPr id="407" name="Rectangle 154"/>
            <p:cNvSpPr>
              <a:spLocks noChangeArrowheads="1"/>
            </p:cNvSpPr>
            <p:nvPr/>
          </p:nvSpPr>
          <p:spPr bwMode="auto">
            <a:xfrm>
              <a:off x="6075364" y="4144963"/>
              <a:ext cx="7938" cy="7938"/>
            </a:xfrm>
            <a:prstGeom prst="rect">
              <a:avLst/>
            </a:prstGeom>
            <a:solidFill>
              <a:srgbClr val="CB5499"/>
            </a:solidFill>
            <a:ln w="9525">
              <a:noFill/>
              <a:miter lim="800000"/>
              <a:headEnd/>
              <a:tailEnd/>
            </a:ln>
          </p:spPr>
          <p:txBody>
            <a:bodyPr/>
            <a:lstStyle/>
            <a:p>
              <a:endParaRPr lang="de-DE"/>
            </a:p>
          </p:txBody>
        </p:sp>
        <p:sp>
          <p:nvSpPr>
            <p:cNvPr id="408" name="Rectangle 155"/>
            <p:cNvSpPr>
              <a:spLocks noChangeArrowheads="1"/>
            </p:cNvSpPr>
            <p:nvPr/>
          </p:nvSpPr>
          <p:spPr bwMode="auto">
            <a:xfrm>
              <a:off x="6097589" y="4144963"/>
              <a:ext cx="7938" cy="7938"/>
            </a:xfrm>
            <a:prstGeom prst="rect">
              <a:avLst/>
            </a:prstGeom>
            <a:solidFill>
              <a:srgbClr val="CB5499"/>
            </a:solidFill>
            <a:ln w="9525">
              <a:noFill/>
              <a:miter lim="800000"/>
              <a:headEnd/>
              <a:tailEnd/>
            </a:ln>
          </p:spPr>
          <p:txBody>
            <a:bodyPr/>
            <a:lstStyle/>
            <a:p>
              <a:endParaRPr lang="de-DE"/>
            </a:p>
          </p:txBody>
        </p:sp>
        <p:sp>
          <p:nvSpPr>
            <p:cNvPr id="409" name="Freeform 156"/>
            <p:cNvSpPr>
              <a:spLocks/>
            </p:cNvSpPr>
            <p:nvPr/>
          </p:nvSpPr>
          <p:spPr bwMode="auto">
            <a:xfrm>
              <a:off x="6119814" y="4144963"/>
              <a:ext cx="6350" cy="7938"/>
            </a:xfrm>
            <a:custGeom>
              <a:avLst/>
              <a:gdLst>
                <a:gd name="T0" fmla="*/ 6350 w 13"/>
                <a:gd name="T1" fmla="*/ 0 h 15"/>
                <a:gd name="T2" fmla="*/ 6350 w 13"/>
                <a:gd name="T3" fmla="*/ 7409 h 15"/>
                <a:gd name="T4" fmla="*/ 0 w 13"/>
                <a:gd name="T5" fmla="*/ 7938 h 15"/>
                <a:gd name="T6" fmla="*/ 0 w 13"/>
                <a:gd name="T7" fmla="*/ 529 h 15"/>
                <a:gd name="T8" fmla="*/ 6350 w 13"/>
                <a:gd name="T9" fmla="*/ 0 h 15"/>
                <a:gd name="T10" fmla="*/ 0 60000 65536"/>
                <a:gd name="T11" fmla="*/ 0 60000 65536"/>
                <a:gd name="T12" fmla="*/ 0 60000 65536"/>
                <a:gd name="T13" fmla="*/ 0 60000 65536"/>
                <a:gd name="T14" fmla="*/ 0 60000 65536"/>
                <a:gd name="T15" fmla="*/ 0 w 13"/>
                <a:gd name="T16" fmla="*/ 0 h 15"/>
                <a:gd name="T17" fmla="*/ 13 w 13"/>
                <a:gd name="T18" fmla="*/ 15 h 15"/>
              </a:gdLst>
              <a:ahLst/>
              <a:cxnLst>
                <a:cxn ang="T10">
                  <a:pos x="T0" y="T1"/>
                </a:cxn>
                <a:cxn ang="T11">
                  <a:pos x="T2" y="T3"/>
                </a:cxn>
                <a:cxn ang="T12">
                  <a:pos x="T4" y="T5"/>
                </a:cxn>
                <a:cxn ang="T13">
                  <a:pos x="T6" y="T7"/>
                </a:cxn>
                <a:cxn ang="T14">
                  <a:pos x="T8" y="T9"/>
                </a:cxn>
              </a:cxnLst>
              <a:rect l="T15" t="T16" r="T17" b="T18"/>
              <a:pathLst>
                <a:path w="13" h="15">
                  <a:moveTo>
                    <a:pt x="13" y="0"/>
                  </a:moveTo>
                  <a:lnTo>
                    <a:pt x="13" y="14"/>
                  </a:lnTo>
                  <a:lnTo>
                    <a:pt x="0" y="15"/>
                  </a:lnTo>
                  <a:lnTo>
                    <a:pt x="0" y="1"/>
                  </a:lnTo>
                  <a:lnTo>
                    <a:pt x="13" y="0"/>
                  </a:lnTo>
                  <a:close/>
                </a:path>
              </a:pathLst>
            </a:custGeom>
            <a:solidFill>
              <a:srgbClr val="CB5499"/>
            </a:solidFill>
            <a:ln w="9525">
              <a:noFill/>
              <a:round/>
              <a:headEnd/>
              <a:tailEnd/>
            </a:ln>
          </p:spPr>
          <p:txBody>
            <a:bodyPr/>
            <a:lstStyle/>
            <a:p>
              <a:endParaRPr lang="de-DE"/>
            </a:p>
          </p:txBody>
        </p:sp>
        <p:sp>
          <p:nvSpPr>
            <p:cNvPr id="410" name="Rectangle 157"/>
            <p:cNvSpPr>
              <a:spLocks noChangeArrowheads="1"/>
            </p:cNvSpPr>
            <p:nvPr/>
          </p:nvSpPr>
          <p:spPr bwMode="auto">
            <a:xfrm>
              <a:off x="6142039" y="4144963"/>
              <a:ext cx="6350" cy="7938"/>
            </a:xfrm>
            <a:prstGeom prst="rect">
              <a:avLst/>
            </a:prstGeom>
            <a:solidFill>
              <a:srgbClr val="CB5499"/>
            </a:solidFill>
            <a:ln w="9525">
              <a:noFill/>
              <a:miter lim="800000"/>
              <a:headEnd/>
              <a:tailEnd/>
            </a:ln>
          </p:spPr>
          <p:txBody>
            <a:bodyPr/>
            <a:lstStyle/>
            <a:p>
              <a:endParaRPr lang="de-DE"/>
            </a:p>
          </p:txBody>
        </p:sp>
        <p:sp>
          <p:nvSpPr>
            <p:cNvPr id="411" name="Freeform 158"/>
            <p:cNvSpPr>
              <a:spLocks/>
            </p:cNvSpPr>
            <p:nvPr/>
          </p:nvSpPr>
          <p:spPr bwMode="auto">
            <a:xfrm>
              <a:off x="6164264" y="4144963"/>
              <a:ext cx="9525" cy="7938"/>
            </a:xfrm>
            <a:custGeom>
              <a:avLst/>
              <a:gdLst>
                <a:gd name="T0" fmla="*/ 6350 w 18"/>
                <a:gd name="T1" fmla="*/ 0 h 14"/>
                <a:gd name="T2" fmla="*/ 0 w 18"/>
                <a:gd name="T3" fmla="*/ 0 h 14"/>
                <a:gd name="T4" fmla="*/ 0 w 18"/>
                <a:gd name="T5" fmla="*/ 7938 h 14"/>
                <a:gd name="T6" fmla="*/ 6350 w 18"/>
                <a:gd name="T7" fmla="*/ 7938 h 14"/>
                <a:gd name="T8" fmla="*/ 9525 w 18"/>
                <a:gd name="T9" fmla="*/ 1134 h 14"/>
                <a:gd name="T10" fmla="*/ 6350 w 18"/>
                <a:gd name="T11" fmla="*/ 0 h 14"/>
                <a:gd name="T12" fmla="*/ 0 60000 65536"/>
                <a:gd name="T13" fmla="*/ 0 60000 65536"/>
                <a:gd name="T14" fmla="*/ 0 60000 65536"/>
                <a:gd name="T15" fmla="*/ 0 60000 65536"/>
                <a:gd name="T16" fmla="*/ 0 60000 65536"/>
                <a:gd name="T17" fmla="*/ 0 60000 65536"/>
                <a:gd name="T18" fmla="*/ 0 w 18"/>
                <a:gd name="T19" fmla="*/ 0 h 14"/>
                <a:gd name="T20" fmla="*/ 18 w 18"/>
                <a:gd name="T21" fmla="*/ 14 h 14"/>
              </a:gdLst>
              <a:ahLst/>
              <a:cxnLst>
                <a:cxn ang="T12">
                  <a:pos x="T0" y="T1"/>
                </a:cxn>
                <a:cxn ang="T13">
                  <a:pos x="T2" y="T3"/>
                </a:cxn>
                <a:cxn ang="T14">
                  <a:pos x="T4" y="T5"/>
                </a:cxn>
                <a:cxn ang="T15">
                  <a:pos x="T6" y="T7"/>
                </a:cxn>
                <a:cxn ang="T16">
                  <a:pos x="T8" y="T9"/>
                </a:cxn>
                <a:cxn ang="T17">
                  <a:pos x="T10" y="T11"/>
                </a:cxn>
              </a:cxnLst>
              <a:rect l="T18" t="T19" r="T20" b="T21"/>
              <a:pathLst>
                <a:path w="18" h="14">
                  <a:moveTo>
                    <a:pt x="12" y="0"/>
                  </a:moveTo>
                  <a:lnTo>
                    <a:pt x="0" y="0"/>
                  </a:lnTo>
                  <a:lnTo>
                    <a:pt x="0" y="14"/>
                  </a:lnTo>
                  <a:lnTo>
                    <a:pt x="12" y="14"/>
                  </a:lnTo>
                  <a:lnTo>
                    <a:pt x="18" y="2"/>
                  </a:lnTo>
                  <a:lnTo>
                    <a:pt x="12" y="0"/>
                  </a:lnTo>
                  <a:close/>
                </a:path>
              </a:pathLst>
            </a:custGeom>
            <a:solidFill>
              <a:srgbClr val="CB5499"/>
            </a:solidFill>
            <a:ln w="9525">
              <a:noFill/>
              <a:round/>
              <a:headEnd/>
              <a:tailEnd/>
            </a:ln>
          </p:spPr>
          <p:txBody>
            <a:bodyPr/>
            <a:lstStyle/>
            <a:p>
              <a:endParaRPr lang="de-DE"/>
            </a:p>
          </p:txBody>
        </p:sp>
        <p:sp>
          <p:nvSpPr>
            <p:cNvPr id="412" name="Freeform 159"/>
            <p:cNvSpPr>
              <a:spLocks/>
            </p:cNvSpPr>
            <p:nvPr/>
          </p:nvSpPr>
          <p:spPr bwMode="auto">
            <a:xfrm>
              <a:off x="6170614" y="4146551"/>
              <a:ext cx="6350" cy="6350"/>
            </a:xfrm>
            <a:custGeom>
              <a:avLst/>
              <a:gdLst>
                <a:gd name="T0" fmla="*/ 2721 w 14"/>
                <a:gd name="T1" fmla="*/ 0 h 12"/>
                <a:gd name="T2" fmla="*/ 6350 w 14"/>
                <a:gd name="T3" fmla="*/ 6350 h 12"/>
                <a:gd name="T4" fmla="*/ 0 w 14"/>
                <a:gd name="T5" fmla="*/ 6350 h 12"/>
                <a:gd name="T6" fmla="*/ 2721 w 14"/>
                <a:gd name="T7" fmla="*/ 0 h 12"/>
                <a:gd name="T8" fmla="*/ 0 60000 65536"/>
                <a:gd name="T9" fmla="*/ 0 60000 65536"/>
                <a:gd name="T10" fmla="*/ 0 60000 65536"/>
                <a:gd name="T11" fmla="*/ 0 60000 65536"/>
                <a:gd name="T12" fmla="*/ 0 w 14"/>
                <a:gd name="T13" fmla="*/ 0 h 12"/>
                <a:gd name="T14" fmla="*/ 14 w 14"/>
                <a:gd name="T15" fmla="*/ 12 h 12"/>
              </a:gdLst>
              <a:ahLst/>
              <a:cxnLst>
                <a:cxn ang="T8">
                  <a:pos x="T0" y="T1"/>
                </a:cxn>
                <a:cxn ang="T9">
                  <a:pos x="T2" y="T3"/>
                </a:cxn>
                <a:cxn ang="T10">
                  <a:pos x="T4" y="T5"/>
                </a:cxn>
                <a:cxn ang="T11">
                  <a:pos x="T6" y="T7"/>
                </a:cxn>
              </a:cxnLst>
              <a:rect l="T12" t="T13" r="T14" b="T15"/>
              <a:pathLst>
                <a:path w="14" h="12">
                  <a:moveTo>
                    <a:pt x="6" y="0"/>
                  </a:moveTo>
                  <a:lnTo>
                    <a:pt x="14" y="12"/>
                  </a:lnTo>
                  <a:lnTo>
                    <a:pt x="0" y="12"/>
                  </a:lnTo>
                  <a:lnTo>
                    <a:pt x="6" y="0"/>
                  </a:lnTo>
                  <a:close/>
                </a:path>
              </a:pathLst>
            </a:custGeom>
            <a:solidFill>
              <a:srgbClr val="CB5499"/>
            </a:solidFill>
            <a:ln w="9525">
              <a:noFill/>
              <a:round/>
              <a:headEnd/>
              <a:tailEnd/>
            </a:ln>
          </p:spPr>
          <p:txBody>
            <a:bodyPr/>
            <a:lstStyle/>
            <a:p>
              <a:endParaRPr lang="de-DE"/>
            </a:p>
          </p:txBody>
        </p:sp>
        <p:sp>
          <p:nvSpPr>
            <p:cNvPr id="413" name="Freeform 160"/>
            <p:cNvSpPr>
              <a:spLocks/>
            </p:cNvSpPr>
            <p:nvPr/>
          </p:nvSpPr>
          <p:spPr bwMode="auto">
            <a:xfrm>
              <a:off x="6167439" y="4146551"/>
              <a:ext cx="6350" cy="4763"/>
            </a:xfrm>
            <a:custGeom>
              <a:avLst/>
              <a:gdLst>
                <a:gd name="T0" fmla="*/ 0 w 12"/>
                <a:gd name="T1" fmla="*/ 4287 h 10"/>
                <a:gd name="T2" fmla="*/ 5821 w 12"/>
                <a:gd name="T3" fmla="*/ 0 h 10"/>
                <a:gd name="T4" fmla="*/ 6350 w 12"/>
                <a:gd name="T5" fmla="*/ 0 h 10"/>
                <a:gd name="T6" fmla="*/ 529 w 12"/>
                <a:gd name="T7" fmla="*/ 4763 h 10"/>
                <a:gd name="T8" fmla="*/ 0 w 12"/>
                <a:gd name="T9" fmla="*/ 4287 h 10"/>
                <a:gd name="T10" fmla="*/ 0 60000 65536"/>
                <a:gd name="T11" fmla="*/ 0 60000 65536"/>
                <a:gd name="T12" fmla="*/ 0 60000 65536"/>
                <a:gd name="T13" fmla="*/ 0 60000 65536"/>
                <a:gd name="T14" fmla="*/ 0 60000 65536"/>
                <a:gd name="T15" fmla="*/ 0 w 12"/>
                <a:gd name="T16" fmla="*/ 0 h 10"/>
                <a:gd name="T17" fmla="*/ 12 w 12"/>
                <a:gd name="T18" fmla="*/ 10 h 10"/>
              </a:gdLst>
              <a:ahLst/>
              <a:cxnLst>
                <a:cxn ang="T10">
                  <a:pos x="T0" y="T1"/>
                </a:cxn>
                <a:cxn ang="T11">
                  <a:pos x="T2" y="T3"/>
                </a:cxn>
                <a:cxn ang="T12">
                  <a:pos x="T4" y="T5"/>
                </a:cxn>
                <a:cxn ang="T13">
                  <a:pos x="T6" y="T7"/>
                </a:cxn>
                <a:cxn ang="T14">
                  <a:pos x="T8" y="T9"/>
                </a:cxn>
              </a:cxnLst>
              <a:rect l="T15" t="T16" r="T17" b="T18"/>
              <a:pathLst>
                <a:path w="12" h="10">
                  <a:moveTo>
                    <a:pt x="0" y="9"/>
                  </a:moveTo>
                  <a:lnTo>
                    <a:pt x="11" y="0"/>
                  </a:lnTo>
                  <a:lnTo>
                    <a:pt x="12" y="0"/>
                  </a:lnTo>
                  <a:lnTo>
                    <a:pt x="1" y="10"/>
                  </a:lnTo>
                  <a:lnTo>
                    <a:pt x="0" y="9"/>
                  </a:lnTo>
                  <a:close/>
                </a:path>
              </a:pathLst>
            </a:custGeom>
            <a:solidFill>
              <a:srgbClr val="CB5499"/>
            </a:solidFill>
            <a:ln w="9525">
              <a:noFill/>
              <a:round/>
              <a:headEnd/>
              <a:tailEnd/>
            </a:ln>
          </p:spPr>
          <p:txBody>
            <a:bodyPr/>
            <a:lstStyle/>
            <a:p>
              <a:endParaRPr lang="de-DE"/>
            </a:p>
          </p:txBody>
        </p:sp>
        <p:sp>
          <p:nvSpPr>
            <p:cNvPr id="414" name="Freeform 161"/>
            <p:cNvSpPr>
              <a:spLocks/>
            </p:cNvSpPr>
            <p:nvPr/>
          </p:nvSpPr>
          <p:spPr bwMode="auto">
            <a:xfrm>
              <a:off x="6153151" y="4129088"/>
              <a:ext cx="11113" cy="9525"/>
            </a:xfrm>
            <a:custGeom>
              <a:avLst/>
              <a:gdLst>
                <a:gd name="T0" fmla="*/ 0 w 20"/>
                <a:gd name="T1" fmla="*/ 4286 h 20"/>
                <a:gd name="T2" fmla="*/ 6112 w 20"/>
                <a:gd name="T3" fmla="*/ 0 h 20"/>
                <a:gd name="T4" fmla="*/ 11113 w 20"/>
                <a:gd name="T5" fmla="*/ 5239 h 20"/>
                <a:gd name="T6" fmla="*/ 5001 w 20"/>
                <a:gd name="T7" fmla="*/ 9525 h 20"/>
                <a:gd name="T8" fmla="*/ 0 w 20"/>
                <a:gd name="T9" fmla="*/ 4286 h 20"/>
                <a:gd name="T10" fmla="*/ 0 60000 65536"/>
                <a:gd name="T11" fmla="*/ 0 60000 65536"/>
                <a:gd name="T12" fmla="*/ 0 60000 65536"/>
                <a:gd name="T13" fmla="*/ 0 60000 65536"/>
                <a:gd name="T14" fmla="*/ 0 60000 65536"/>
                <a:gd name="T15" fmla="*/ 0 w 20"/>
                <a:gd name="T16" fmla="*/ 0 h 20"/>
                <a:gd name="T17" fmla="*/ 20 w 20"/>
                <a:gd name="T18" fmla="*/ 20 h 20"/>
              </a:gdLst>
              <a:ahLst/>
              <a:cxnLst>
                <a:cxn ang="T10">
                  <a:pos x="T0" y="T1"/>
                </a:cxn>
                <a:cxn ang="T11">
                  <a:pos x="T2" y="T3"/>
                </a:cxn>
                <a:cxn ang="T12">
                  <a:pos x="T4" y="T5"/>
                </a:cxn>
                <a:cxn ang="T13">
                  <a:pos x="T6" y="T7"/>
                </a:cxn>
                <a:cxn ang="T14">
                  <a:pos x="T8" y="T9"/>
                </a:cxn>
              </a:cxnLst>
              <a:rect l="T15" t="T16" r="T17" b="T18"/>
              <a:pathLst>
                <a:path w="20" h="20">
                  <a:moveTo>
                    <a:pt x="0" y="9"/>
                  </a:moveTo>
                  <a:lnTo>
                    <a:pt x="11" y="0"/>
                  </a:lnTo>
                  <a:lnTo>
                    <a:pt x="20" y="11"/>
                  </a:lnTo>
                  <a:lnTo>
                    <a:pt x="9" y="20"/>
                  </a:lnTo>
                  <a:lnTo>
                    <a:pt x="0" y="9"/>
                  </a:lnTo>
                  <a:close/>
                </a:path>
              </a:pathLst>
            </a:custGeom>
            <a:solidFill>
              <a:srgbClr val="CB5499"/>
            </a:solidFill>
            <a:ln w="9525">
              <a:noFill/>
              <a:round/>
              <a:headEnd/>
              <a:tailEnd/>
            </a:ln>
          </p:spPr>
          <p:txBody>
            <a:bodyPr/>
            <a:lstStyle/>
            <a:p>
              <a:endParaRPr lang="de-DE"/>
            </a:p>
          </p:txBody>
        </p:sp>
        <p:sp>
          <p:nvSpPr>
            <p:cNvPr id="415" name="Freeform 162"/>
            <p:cNvSpPr>
              <a:spLocks/>
            </p:cNvSpPr>
            <p:nvPr/>
          </p:nvSpPr>
          <p:spPr bwMode="auto">
            <a:xfrm>
              <a:off x="6138864" y="4111626"/>
              <a:ext cx="11113" cy="9525"/>
            </a:xfrm>
            <a:custGeom>
              <a:avLst/>
              <a:gdLst>
                <a:gd name="T0" fmla="*/ 0 w 20"/>
                <a:gd name="T1" fmla="*/ 4512 h 19"/>
                <a:gd name="T2" fmla="*/ 5557 w 20"/>
                <a:gd name="T3" fmla="*/ 0 h 19"/>
                <a:gd name="T4" fmla="*/ 11113 w 20"/>
                <a:gd name="T5" fmla="*/ 5514 h 19"/>
                <a:gd name="T6" fmla="*/ 4445 w 20"/>
                <a:gd name="T7" fmla="*/ 9525 h 19"/>
                <a:gd name="T8" fmla="*/ 0 w 20"/>
                <a:gd name="T9" fmla="*/ 4512 h 19"/>
                <a:gd name="T10" fmla="*/ 0 60000 65536"/>
                <a:gd name="T11" fmla="*/ 0 60000 65536"/>
                <a:gd name="T12" fmla="*/ 0 60000 65536"/>
                <a:gd name="T13" fmla="*/ 0 60000 65536"/>
                <a:gd name="T14" fmla="*/ 0 60000 65536"/>
                <a:gd name="T15" fmla="*/ 0 w 20"/>
                <a:gd name="T16" fmla="*/ 0 h 19"/>
                <a:gd name="T17" fmla="*/ 20 w 20"/>
                <a:gd name="T18" fmla="*/ 19 h 19"/>
              </a:gdLst>
              <a:ahLst/>
              <a:cxnLst>
                <a:cxn ang="T10">
                  <a:pos x="T0" y="T1"/>
                </a:cxn>
                <a:cxn ang="T11">
                  <a:pos x="T2" y="T3"/>
                </a:cxn>
                <a:cxn ang="T12">
                  <a:pos x="T4" y="T5"/>
                </a:cxn>
                <a:cxn ang="T13">
                  <a:pos x="T6" y="T7"/>
                </a:cxn>
                <a:cxn ang="T14">
                  <a:pos x="T8" y="T9"/>
                </a:cxn>
              </a:cxnLst>
              <a:rect l="T15" t="T16" r="T17" b="T18"/>
              <a:pathLst>
                <a:path w="20" h="19">
                  <a:moveTo>
                    <a:pt x="0" y="9"/>
                  </a:moveTo>
                  <a:lnTo>
                    <a:pt x="10" y="0"/>
                  </a:lnTo>
                  <a:lnTo>
                    <a:pt x="20" y="11"/>
                  </a:lnTo>
                  <a:lnTo>
                    <a:pt x="8" y="19"/>
                  </a:lnTo>
                  <a:lnTo>
                    <a:pt x="0" y="9"/>
                  </a:lnTo>
                  <a:close/>
                </a:path>
              </a:pathLst>
            </a:custGeom>
            <a:solidFill>
              <a:srgbClr val="CB5499"/>
            </a:solidFill>
            <a:ln w="9525">
              <a:noFill/>
              <a:round/>
              <a:headEnd/>
              <a:tailEnd/>
            </a:ln>
          </p:spPr>
          <p:txBody>
            <a:bodyPr/>
            <a:lstStyle/>
            <a:p>
              <a:endParaRPr lang="de-DE"/>
            </a:p>
          </p:txBody>
        </p:sp>
        <p:sp>
          <p:nvSpPr>
            <p:cNvPr id="416" name="Freeform 163"/>
            <p:cNvSpPr>
              <a:spLocks/>
            </p:cNvSpPr>
            <p:nvPr/>
          </p:nvSpPr>
          <p:spPr bwMode="auto">
            <a:xfrm>
              <a:off x="6126164" y="4094163"/>
              <a:ext cx="9525" cy="11113"/>
            </a:xfrm>
            <a:custGeom>
              <a:avLst/>
              <a:gdLst>
                <a:gd name="T0" fmla="*/ 0 w 19"/>
                <a:gd name="T1" fmla="*/ 5264 h 19"/>
                <a:gd name="T2" fmla="*/ 5514 w 19"/>
                <a:gd name="T3" fmla="*/ 0 h 19"/>
                <a:gd name="T4" fmla="*/ 9525 w 19"/>
                <a:gd name="T5" fmla="*/ 6434 h 19"/>
                <a:gd name="T6" fmla="*/ 4512 w 19"/>
                <a:gd name="T7" fmla="*/ 11113 h 19"/>
                <a:gd name="T8" fmla="*/ 0 w 19"/>
                <a:gd name="T9" fmla="*/ 5264 h 19"/>
                <a:gd name="T10" fmla="*/ 0 60000 65536"/>
                <a:gd name="T11" fmla="*/ 0 60000 65536"/>
                <a:gd name="T12" fmla="*/ 0 60000 65536"/>
                <a:gd name="T13" fmla="*/ 0 60000 65536"/>
                <a:gd name="T14" fmla="*/ 0 60000 65536"/>
                <a:gd name="T15" fmla="*/ 0 w 19"/>
                <a:gd name="T16" fmla="*/ 0 h 19"/>
                <a:gd name="T17" fmla="*/ 19 w 19"/>
                <a:gd name="T18" fmla="*/ 19 h 19"/>
              </a:gdLst>
              <a:ahLst/>
              <a:cxnLst>
                <a:cxn ang="T10">
                  <a:pos x="T0" y="T1"/>
                </a:cxn>
                <a:cxn ang="T11">
                  <a:pos x="T2" y="T3"/>
                </a:cxn>
                <a:cxn ang="T12">
                  <a:pos x="T4" y="T5"/>
                </a:cxn>
                <a:cxn ang="T13">
                  <a:pos x="T6" y="T7"/>
                </a:cxn>
                <a:cxn ang="T14">
                  <a:pos x="T8" y="T9"/>
                </a:cxn>
              </a:cxnLst>
              <a:rect l="T15" t="T16" r="T17" b="T18"/>
              <a:pathLst>
                <a:path w="19" h="19">
                  <a:moveTo>
                    <a:pt x="0" y="9"/>
                  </a:moveTo>
                  <a:lnTo>
                    <a:pt x="11" y="0"/>
                  </a:lnTo>
                  <a:lnTo>
                    <a:pt x="19" y="11"/>
                  </a:lnTo>
                  <a:lnTo>
                    <a:pt x="9" y="19"/>
                  </a:lnTo>
                  <a:lnTo>
                    <a:pt x="0" y="9"/>
                  </a:lnTo>
                  <a:close/>
                </a:path>
              </a:pathLst>
            </a:custGeom>
            <a:solidFill>
              <a:srgbClr val="CB5499"/>
            </a:solidFill>
            <a:ln w="9525">
              <a:noFill/>
              <a:round/>
              <a:headEnd/>
              <a:tailEnd/>
            </a:ln>
          </p:spPr>
          <p:txBody>
            <a:bodyPr/>
            <a:lstStyle/>
            <a:p>
              <a:endParaRPr lang="de-DE"/>
            </a:p>
          </p:txBody>
        </p:sp>
        <p:sp>
          <p:nvSpPr>
            <p:cNvPr id="417" name="Freeform 164"/>
            <p:cNvSpPr>
              <a:spLocks/>
            </p:cNvSpPr>
            <p:nvPr/>
          </p:nvSpPr>
          <p:spPr bwMode="auto">
            <a:xfrm>
              <a:off x="6111876" y="4076701"/>
              <a:ext cx="11113" cy="11113"/>
            </a:xfrm>
            <a:custGeom>
              <a:avLst/>
              <a:gdLst>
                <a:gd name="T0" fmla="*/ 0 w 20"/>
                <a:gd name="T1" fmla="*/ 5292 h 21"/>
                <a:gd name="T2" fmla="*/ 5557 w 20"/>
                <a:gd name="T3" fmla="*/ 0 h 21"/>
                <a:gd name="T4" fmla="*/ 11113 w 20"/>
                <a:gd name="T5" fmla="*/ 6350 h 21"/>
                <a:gd name="T6" fmla="*/ 4445 w 20"/>
                <a:gd name="T7" fmla="*/ 11113 h 21"/>
                <a:gd name="T8" fmla="*/ 0 w 20"/>
                <a:gd name="T9" fmla="*/ 5292 h 21"/>
                <a:gd name="T10" fmla="*/ 0 60000 65536"/>
                <a:gd name="T11" fmla="*/ 0 60000 65536"/>
                <a:gd name="T12" fmla="*/ 0 60000 65536"/>
                <a:gd name="T13" fmla="*/ 0 60000 65536"/>
                <a:gd name="T14" fmla="*/ 0 60000 65536"/>
                <a:gd name="T15" fmla="*/ 0 w 20"/>
                <a:gd name="T16" fmla="*/ 0 h 21"/>
                <a:gd name="T17" fmla="*/ 20 w 20"/>
                <a:gd name="T18" fmla="*/ 21 h 21"/>
              </a:gdLst>
              <a:ahLst/>
              <a:cxnLst>
                <a:cxn ang="T10">
                  <a:pos x="T0" y="T1"/>
                </a:cxn>
                <a:cxn ang="T11">
                  <a:pos x="T2" y="T3"/>
                </a:cxn>
                <a:cxn ang="T12">
                  <a:pos x="T4" y="T5"/>
                </a:cxn>
                <a:cxn ang="T13">
                  <a:pos x="T6" y="T7"/>
                </a:cxn>
                <a:cxn ang="T14">
                  <a:pos x="T8" y="T9"/>
                </a:cxn>
              </a:cxnLst>
              <a:rect l="T15" t="T16" r="T17" b="T18"/>
              <a:pathLst>
                <a:path w="20" h="21">
                  <a:moveTo>
                    <a:pt x="0" y="10"/>
                  </a:moveTo>
                  <a:lnTo>
                    <a:pt x="10" y="0"/>
                  </a:lnTo>
                  <a:lnTo>
                    <a:pt x="20" y="12"/>
                  </a:lnTo>
                  <a:lnTo>
                    <a:pt x="8" y="21"/>
                  </a:lnTo>
                  <a:lnTo>
                    <a:pt x="0" y="10"/>
                  </a:lnTo>
                  <a:close/>
                </a:path>
              </a:pathLst>
            </a:custGeom>
            <a:solidFill>
              <a:srgbClr val="CB5499"/>
            </a:solidFill>
            <a:ln w="9525">
              <a:noFill/>
              <a:round/>
              <a:headEnd/>
              <a:tailEnd/>
            </a:ln>
          </p:spPr>
          <p:txBody>
            <a:bodyPr/>
            <a:lstStyle/>
            <a:p>
              <a:endParaRPr lang="de-DE"/>
            </a:p>
          </p:txBody>
        </p:sp>
        <p:sp>
          <p:nvSpPr>
            <p:cNvPr id="418" name="Freeform 165"/>
            <p:cNvSpPr>
              <a:spLocks/>
            </p:cNvSpPr>
            <p:nvPr/>
          </p:nvSpPr>
          <p:spPr bwMode="auto">
            <a:xfrm>
              <a:off x="6097589" y="4060826"/>
              <a:ext cx="11113" cy="9525"/>
            </a:xfrm>
            <a:custGeom>
              <a:avLst/>
              <a:gdLst>
                <a:gd name="T0" fmla="*/ 0 w 19"/>
                <a:gd name="T1" fmla="*/ 4286 h 20"/>
                <a:gd name="T2" fmla="*/ 6434 w 19"/>
                <a:gd name="T3" fmla="*/ 0 h 20"/>
                <a:gd name="T4" fmla="*/ 11113 w 19"/>
                <a:gd name="T5" fmla="*/ 5239 h 20"/>
                <a:gd name="T6" fmla="*/ 5264 w 19"/>
                <a:gd name="T7" fmla="*/ 9525 h 20"/>
                <a:gd name="T8" fmla="*/ 0 w 19"/>
                <a:gd name="T9" fmla="*/ 4286 h 20"/>
                <a:gd name="T10" fmla="*/ 0 60000 65536"/>
                <a:gd name="T11" fmla="*/ 0 60000 65536"/>
                <a:gd name="T12" fmla="*/ 0 60000 65536"/>
                <a:gd name="T13" fmla="*/ 0 60000 65536"/>
                <a:gd name="T14" fmla="*/ 0 60000 65536"/>
                <a:gd name="T15" fmla="*/ 0 w 19"/>
                <a:gd name="T16" fmla="*/ 0 h 20"/>
                <a:gd name="T17" fmla="*/ 19 w 19"/>
                <a:gd name="T18" fmla="*/ 20 h 20"/>
              </a:gdLst>
              <a:ahLst/>
              <a:cxnLst>
                <a:cxn ang="T10">
                  <a:pos x="T0" y="T1"/>
                </a:cxn>
                <a:cxn ang="T11">
                  <a:pos x="T2" y="T3"/>
                </a:cxn>
                <a:cxn ang="T12">
                  <a:pos x="T4" y="T5"/>
                </a:cxn>
                <a:cxn ang="T13">
                  <a:pos x="T6" y="T7"/>
                </a:cxn>
                <a:cxn ang="T14">
                  <a:pos x="T8" y="T9"/>
                </a:cxn>
              </a:cxnLst>
              <a:rect l="T15" t="T16" r="T17" b="T18"/>
              <a:pathLst>
                <a:path w="19" h="20">
                  <a:moveTo>
                    <a:pt x="0" y="9"/>
                  </a:moveTo>
                  <a:lnTo>
                    <a:pt x="11" y="0"/>
                  </a:lnTo>
                  <a:lnTo>
                    <a:pt x="19" y="11"/>
                  </a:lnTo>
                  <a:lnTo>
                    <a:pt x="9" y="20"/>
                  </a:lnTo>
                  <a:lnTo>
                    <a:pt x="0" y="9"/>
                  </a:lnTo>
                  <a:close/>
                </a:path>
              </a:pathLst>
            </a:custGeom>
            <a:solidFill>
              <a:srgbClr val="CB5499"/>
            </a:solidFill>
            <a:ln w="9525">
              <a:noFill/>
              <a:round/>
              <a:headEnd/>
              <a:tailEnd/>
            </a:ln>
          </p:spPr>
          <p:txBody>
            <a:bodyPr/>
            <a:lstStyle/>
            <a:p>
              <a:endParaRPr lang="de-DE"/>
            </a:p>
          </p:txBody>
        </p:sp>
        <p:sp>
          <p:nvSpPr>
            <p:cNvPr id="419" name="Freeform 166"/>
            <p:cNvSpPr>
              <a:spLocks/>
            </p:cNvSpPr>
            <p:nvPr/>
          </p:nvSpPr>
          <p:spPr bwMode="auto">
            <a:xfrm>
              <a:off x="6084889" y="4043363"/>
              <a:ext cx="9525" cy="11113"/>
            </a:xfrm>
            <a:custGeom>
              <a:avLst/>
              <a:gdLst>
                <a:gd name="T0" fmla="*/ 0 w 20"/>
                <a:gd name="T1" fmla="*/ 5001 h 20"/>
                <a:gd name="T2" fmla="*/ 4763 w 20"/>
                <a:gd name="T3" fmla="*/ 0 h 20"/>
                <a:gd name="T4" fmla="*/ 9525 w 20"/>
                <a:gd name="T5" fmla="*/ 6112 h 20"/>
                <a:gd name="T6" fmla="*/ 3810 w 20"/>
                <a:gd name="T7" fmla="*/ 11113 h 20"/>
                <a:gd name="T8" fmla="*/ 0 w 20"/>
                <a:gd name="T9" fmla="*/ 5001 h 20"/>
                <a:gd name="T10" fmla="*/ 0 60000 65536"/>
                <a:gd name="T11" fmla="*/ 0 60000 65536"/>
                <a:gd name="T12" fmla="*/ 0 60000 65536"/>
                <a:gd name="T13" fmla="*/ 0 60000 65536"/>
                <a:gd name="T14" fmla="*/ 0 60000 65536"/>
                <a:gd name="T15" fmla="*/ 0 w 20"/>
                <a:gd name="T16" fmla="*/ 0 h 20"/>
                <a:gd name="T17" fmla="*/ 20 w 20"/>
                <a:gd name="T18" fmla="*/ 20 h 20"/>
              </a:gdLst>
              <a:ahLst/>
              <a:cxnLst>
                <a:cxn ang="T10">
                  <a:pos x="T0" y="T1"/>
                </a:cxn>
                <a:cxn ang="T11">
                  <a:pos x="T2" y="T3"/>
                </a:cxn>
                <a:cxn ang="T12">
                  <a:pos x="T4" y="T5"/>
                </a:cxn>
                <a:cxn ang="T13">
                  <a:pos x="T6" y="T7"/>
                </a:cxn>
                <a:cxn ang="T14">
                  <a:pos x="T8" y="T9"/>
                </a:cxn>
              </a:cxnLst>
              <a:rect l="T15" t="T16" r="T17" b="T18"/>
              <a:pathLst>
                <a:path w="20" h="20">
                  <a:moveTo>
                    <a:pt x="0" y="9"/>
                  </a:moveTo>
                  <a:lnTo>
                    <a:pt x="10" y="0"/>
                  </a:lnTo>
                  <a:lnTo>
                    <a:pt x="20" y="11"/>
                  </a:lnTo>
                  <a:lnTo>
                    <a:pt x="8" y="20"/>
                  </a:lnTo>
                  <a:lnTo>
                    <a:pt x="0" y="9"/>
                  </a:lnTo>
                  <a:close/>
                </a:path>
              </a:pathLst>
            </a:custGeom>
            <a:solidFill>
              <a:srgbClr val="CB5499"/>
            </a:solidFill>
            <a:ln w="9525">
              <a:noFill/>
              <a:round/>
              <a:headEnd/>
              <a:tailEnd/>
            </a:ln>
          </p:spPr>
          <p:txBody>
            <a:bodyPr/>
            <a:lstStyle/>
            <a:p>
              <a:endParaRPr lang="de-DE"/>
            </a:p>
          </p:txBody>
        </p:sp>
        <p:sp>
          <p:nvSpPr>
            <p:cNvPr id="420" name="Freeform 167"/>
            <p:cNvSpPr>
              <a:spLocks/>
            </p:cNvSpPr>
            <p:nvPr/>
          </p:nvSpPr>
          <p:spPr bwMode="auto">
            <a:xfrm>
              <a:off x="6070601" y="4025901"/>
              <a:ext cx="9525" cy="11113"/>
            </a:xfrm>
            <a:custGeom>
              <a:avLst/>
              <a:gdLst>
                <a:gd name="T0" fmla="*/ 0 w 19"/>
                <a:gd name="T1" fmla="*/ 5001 h 20"/>
                <a:gd name="T2" fmla="*/ 5514 w 19"/>
                <a:gd name="T3" fmla="*/ 0 h 20"/>
                <a:gd name="T4" fmla="*/ 9525 w 19"/>
                <a:gd name="T5" fmla="*/ 6112 h 20"/>
                <a:gd name="T6" fmla="*/ 4512 w 19"/>
                <a:gd name="T7" fmla="*/ 11113 h 20"/>
                <a:gd name="T8" fmla="*/ 0 w 19"/>
                <a:gd name="T9" fmla="*/ 5001 h 20"/>
                <a:gd name="T10" fmla="*/ 0 60000 65536"/>
                <a:gd name="T11" fmla="*/ 0 60000 65536"/>
                <a:gd name="T12" fmla="*/ 0 60000 65536"/>
                <a:gd name="T13" fmla="*/ 0 60000 65536"/>
                <a:gd name="T14" fmla="*/ 0 60000 65536"/>
                <a:gd name="T15" fmla="*/ 0 w 19"/>
                <a:gd name="T16" fmla="*/ 0 h 20"/>
                <a:gd name="T17" fmla="*/ 19 w 19"/>
                <a:gd name="T18" fmla="*/ 20 h 20"/>
              </a:gdLst>
              <a:ahLst/>
              <a:cxnLst>
                <a:cxn ang="T10">
                  <a:pos x="T0" y="T1"/>
                </a:cxn>
                <a:cxn ang="T11">
                  <a:pos x="T2" y="T3"/>
                </a:cxn>
                <a:cxn ang="T12">
                  <a:pos x="T4" y="T5"/>
                </a:cxn>
                <a:cxn ang="T13">
                  <a:pos x="T6" y="T7"/>
                </a:cxn>
                <a:cxn ang="T14">
                  <a:pos x="T8" y="T9"/>
                </a:cxn>
              </a:cxnLst>
              <a:rect l="T15" t="T16" r="T17" b="T18"/>
              <a:pathLst>
                <a:path w="19" h="20">
                  <a:moveTo>
                    <a:pt x="0" y="9"/>
                  </a:moveTo>
                  <a:lnTo>
                    <a:pt x="11" y="0"/>
                  </a:lnTo>
                  <a:lnTo>
                    <a:pt x="19" y="11"/>
                  </a:lnTo>
                  <a:lnTo>
                    <a:pt x="9" y="20"/>
                  </a:lnTo>
                  <a:lnTo>
                    <a:pt x="0" y="9"/>
                  </a:lnTo>
                  <a:close/>
                </a:path>
              </a:pathLst>
            </a:custGeom>
            <a:solidFill>
              <a:srgbClr val="CB5499"/>
            </a:solidFill>
            <a:ln w="9525">
              <a:noFill/>
              <a:round/>
              <a:headEnd/>
              <a:tailEnd/>
            </a:ln>
          </p:spPr>
          <p:txBody>
            <a:bodyPr/>
            <a:lstStyle/>
            <a:p>
              <a:endParaRPr lang="de-DE"/>
            </a:p>
          </p:txBody>
        </p:sp>
        <p:sp>
          <p:nvSpPr>
            <p:cNvPr id="421" name="Freeform 168"/>
            <p:cNvSpPr>
              <a:spLocks/>
            </p:cNvSpPr>
            <p:nvPr/>
          </p:nvSpPr>
          <p:spPr bwMode="auto">
            <a:xfrm>
              <a:off x="6056314" y="4010026"/>
              <a:ext cx="11113" cy="9525"/>
            </a:xfrm>
            <a:custGeom>
              <a:avLst/>
              <a:gdLst>
                <a:gd name="T0" fmla="*/ 0 w 21"/>
                <a:gd name="T1" fmla="*/ 4011 h 19"/>
                <a:gd name="T2" fmla="*/ 5821 w 21"/>
                <a:gd name="T3" fmla="*/ 0 h 19"/>
                <a:gd name="T4" fmla="*/ 11113 w 21"/>
                <a:gd name="T5" fmla="*/ 5013 h 19"/>
                <a:gd name="T6" fmla="*/ 4763 w 21"/>
                <a:gd name="T7" fmla="*/ 9525 h 19"/>
                <a:gd name="T8" fmla="*/ 0 w 21"/>
                <a:gd name="T9" fmla="*/ 4011 h 19"/>
                <a:gd name="T10" fmla="*/ 0 60000 65536"/>
                <a:gd name="T11" fmla="*/ 0 60000 65536"/>
                <a:gd name="T12" fmla="*/ 0 60000 65536"/>
                <a:gd name="T13" fmla="*/ 0 60000 65536"/>
                <a:gd name="T14" fmla="*/ 0 60000 65536"/>
                <a:gd name="T15" fmla="*/ 0 w 21"/>
                <a:gd name="T16" fmla="*/ 0 h 19"/>
                <a:gd name="T17" fmla="*/ 21 w 21"/>
                <a:gd name="T18" fmla="*/ 19 h 19"/>
              </a:gdLst>
              <a:ahLst/>
              <a:cxnLst>
                <a:cxn ang="T10">
                  <a:pos x="T0" y="T1"/>
                </a:cxn>
                <a:cxn ang="T11">
                  <a:pos x="T2" y="T3"/>
                </a:cxn>
                <a:cxn ang="T12">
                  <a:pos x="T4" y="T5"/>
                </a:cxn>
                <a:cxn ang="T13">
                  <a:pos x="T6" y="T7"/>
                </a:cxn>
                <a:cxn ang="T14">
                  <a:pos x="T8" y="T9"/>
                </a:cxn>
              </a:cxnLst>
              <a:rect l="T15" t="T16" r="T17" b="T18"/>
              <a:pathLst>
                <a:path w="21" h="19">
                  <a:moveTo>
                    <a:pt x="0" y="8"/>
                  </a:moveTo>
                  <a:lnTo>
                    <a:pt x="11" y="0"/>
                  </a:lnTo>
                  <a:lnTo>
                    <a:pt x="21" y="10"/>
                  </a:lnTo>
                  <a:lnTo>
                    <a:pt x="9" y="19"/>
                  </a:lnTo>
                  <a:lnTo>
                    <a:pt x="0" y="8"/>
                  </a:lnTo>
                  <a:close/>
                </a:path>
              </a:pathLst>
            </a:custGeom>
            <a:solidFill>
              <a:srgbClr val="CB5499"/>
            </a:solidFill>
            <a:ln w="9525">
              <a:noFill/>
              <a:round/>
              <a:headEnd/>
              <a:tailEnd/>
            </a:ln>
          </p:spPr>
          <p:txBody>
            <a:bodyPr/>
            <a:lstStyle/>
            <a:p>
              <a:endParaRPr lang="de-DE"/>
            </a:p>
          </p:txBody>
        </p:sp>
        <p:sp>
          <p:nvSpPr>
            <p:cNvPr id="422" name="Freeform 169"/>
            <p:cNvSpPr>
              <a:spLocks/>
            </p:cNvSpPr>
            <p:nvPr/>
          </p:nvSpPr>
          <p:spPr bwMode="auto">
            <a:xfrm>
              <a:off x="6043614" y="3992563"/>
              <a:ext cx="9525" cy="9525"/>
            </a:xfrm>
            <a:custGeom>
              <a:avLst/>
              <a:gdLst>
                <a:gd name="T0" fmla="*/ 0 w 19"/>
                <a:gd name="T1" fmla="*/ 4011 h 19"/>
                <a:gd name="T2" fmla="*/ 5514 w 19"/>
                <a:gd name="T3" fmla="*/ 0 h 19"/>
                <a:gd name="T4" fmla="*/ 9525 w 19"/>
                <a:gd name="T5" fmla="*/ 5013 h 19"/>
                <a:gd name="T6" fmla="*/ 4011 w 19"/>
                <a:gd name="T7" fmla="*/ 9525 h 19"/>
                <a:gd name="T8" fmla="*/ 0 w 19"/>
                <a:gd name="T9" fmla="*/ 4011 h 19"/>
                <a:gd name="T10" fmla="*/ 0 60000 65536"/>
                <a:gd name="T11" fmla="*/ 0 60000 65536"/>
                <a:gd name="T12" fmla="*/ 0 60000 65536"/>
                <a:gd name="T13" fmla="*/ 0 60000 65536"/>
                <a:gd name="T14" fmla="*/ 0 60000 65536"/>
                <a:gd name="T15" fmla="*/ 0 w 19"/>
                <a:gd name="T16" fmla="*/ 0 h 19"/>
                <a:gd name="T17" fmla="*/ 19 w 19"/>
                <a:gd name="T18" fmla="*/ 19 h 19"/>
              </a:gdLst>
              <a:ahLst/>
              <a:cxnLst>
                <a:cxn ang="T10">
                  <a:pos x="T0" y="T1"/>
                </a:cxn>
                <a:cxn ang="T11">
                  <a:pos x="T2" y="T3"/>
                </a:cxn>
                <a:cxn ang="T12">
                  <a:pos x="T4" y="T5"/>
                </a:cxn>
                <a:cxn ang="T13">
                  <a:pos x="T6" y="T7"/>
                </a:cxn>
                <a:cxn ang="T14">
                  <a:pos x="T8" y="T9"/>
                </a:cxn>
              </a:cxnLst>
              <a:rect l="T15" t="T16" r="T17" b="T18"/>
              <a:pathLst>
                <a:path w="19" h="19">
                  <a:moveTo>
                    <a:pt x="0" y="8"/>
                  </a:moveTo>
                  <a:lnTo>
                    <a:pt x="11" y="0"/>
                  </a:lnTo>
                  <a:lnTo>
                    <a:pt x="19" y="10"/>
                  </a:lnTo>
                  <a:lnTo>
                    <a:pt x="8" y="19"/>
                  </a:lnTo>
                  <a:lnTo>
                    <a:pt x="0" y="8"/>
                  </a:lnTo>
                  <a:close/>
                </a:path>
              </a:pathLst>
            </a:custGeom>
            <a:solidFill>
              <a:srgbClr val="CB5499"/>
            </a:solidFill>
            <a:ln w="9525">
              <a:noFill/>
              <a:round/>
              <a:headEnd/>
              <a:tailEnd/>
            </a:ln>
          </p:spPr>
          <p:txBody>
            <a:bodyPr/>
            <a:lstStyle/>
            <a:p>
              <a:endParaRPr lang="de-DE"/>
            </a:p>
          </p:txBody>
        </p:sp>
        <p:sp>
          <p:nvSpPr>
            <p:cNvPr id="423" name="Freeform 170"/>
            <p:cNvSpPr>
              <a:spLocks/>
            </p:cNvSpPr>
            <p:nvPr/>
          </p:nvSpPr>
          <p:spPr bwMode="auto">
            <a:xfrm>
              <a:off x="6029326" y="3975101"/>
              <a:ext cx="11113" cy="11113"/>
            </a:xfrm>
            <a:custGeom>
              <a:avLst/>
              <a:gdLst>
                <a:gd name="T0" fmla="*/ 0 w 21"/>
                <a:gd name="T1" fmla="*/ 4679 h 19"/>
                <a:gd name="T2" fmla="*/ 5821 w 21"/>
                <a:gd name="T3" fmla="*/ 0 h 19"/>
                <a:gd name="T4" fmla="*/ 11113 w 21"/>
                <a:gd name="T5" fmla="*/ 5849 h 19"/>
                <a:gd name="T6" fmla="*/ 4763 w 21"/>
                <a:gd name="T7" fmla="*/ 11113 h 19"/>
                <a:gd name="T8" fmla="*/ 0 w 21"/>
                <a:gd name="T9" fmla="*/ 4679 h 19"/>
                <a:gd name="T10" fmla="*/ 0 60000 65536"/>
                <a:gd name="T11" fmla="*/ 0 60000 65536"/>
                <a:gd name="T12" fmla="*/ 0 60000 65536"/>
                <a:gd name="T13" fmla="*/ 0 60000 65536"/>
                <a:gd name="T14" fmla="*/ 0 60000 65536"/>
                <a:gd name="T15" fmla="*/ 0 w 21"/>
                <a:gd name="T16" fmla="*/ 0 h 19"/>
                <a:gd name="T17" fmla="*/ 21 w 21"/>
                <a:gd name="T18" fmla="*/ 19 h 19"/>
              </a:gdLst>
              <a:ahLst/>
              <a:cxnLst>
                <a:cxn ang="T10">
                  <a:pos x="T0" y="T1"/>
                </a:cxn>
                <a:cxn ang="T11">
                  <a:pos x="T2" y="T3"/>
                </a:cxn>
                <a:cxn ang="T12">
                  <a:pos x="T4" y="T5"/>
                </a:cxn>
                <a:cxn ang="T13">
                  <a:pos x="T6" y="T7"/>
                </a:cxn>
                <a:cxn ang="T14">
                  <a:pos x="T8" y="T9"/>
                </a:cxn>
              </a:cxnLst>
              <a:rect l="T15" t="T16" r="T17" b="T18"/>
              <a:pathLst>
                <a:path w="21" h="19">
                  <a:moveTo>
                    <a:pt x="0" y="8"/>
                  </a:moveTo>
                  <a:lnTo>
                    <a:pt x="11" y="0"/>
                  </a:lnTo>
                  <a:lnTo>
                    <a:pt x="21" y="10"/>
                  </a:lnTo>
                  <a:lnTo>
                    <a:pt x="9" y="19"/>
                  </a:lnTo>
                  <a:lnTo>
                    <a:pt x="0" y="8"/>
                  </a:lnTo>
                  <a:close/>
                </a:path>
              </a:pathLst>
            </a:custGeom>
            <a:solidFill>
              <a:srgbClr val="CB5499"/>
            </a:solidFill>
            <a:ln w="9525">
              <a:noFill/>
              <a:round/>
              <a:headEnd/>
              <a:tailEnd/>
            </a:ln>
          </p:spPr>
          <p:txBody>
            <a:bodyPr/>
            <a:lstStyle/>
            <a:p>
              <a:endParaRPr lang="de-DE"/>
            </a:p>
          </p:txBody>
        </p:sp>
        <p:sp>
          <p:nvSpPr>
            <p:cNvPr id="424" name="Freeform 171"/>
            <p:cNvSpPr>
              <a:spLocks/>
            </p:cNvSpPr>
            <p:nvPr/>
          </p:nvSpPr>
          <p:spPr bwMode="auto">
            <a:xfrm>
              <a:off x="6015039" y="3957638"/>
              <a:ext cx="11113" cy="11113"/>
            </a:xfrm>
            <a:custGeom>
              <a:avLst/>
              <a:gdLst>
                <a:gd name="T0" fmla="*/ 0 w 19"/>
                <a:gd name="T1" fmla="*/ 4445 h 20"/>
                <a:gd name="T2" fmla="*/ 5849 w 19"/>
                <a:gd name="T3" fmla="*/ 0 h 20"/>
                <a:gd name="T4" fmla="*/ 11113 w 19"/>
                <a:gd name="T5" fmla="*/ 5557 h 20"/>
                <a:gd name="T6" fmla="*/ 4679 w 19"/>
                <a:gd name="T7" fmla="*/ 11113 h 20"/>
                <a:gd name="T8" fmla="*/ 0 w 19"/>
                <a:gd name="T9" fmla="*/ 4445 h 20"/>
                <a:gd name="T10" fmla="*/ 0 60000 65536"/>
                <a:gd name="T11" fmla="*/ 0 60000 65536"/>
                <a:gd name="T12" fmla="*/ 0 60000 65536"/>
                <a:gd name="T13" fmla="*/ 0 60000 65536"/>
                <a:gd name="T14" fmla="*/ 0 60000 65536"/>
                <a:gd name="T15" fmla="*/ 0 w 19"/>
                <a:gd name="T16" fmla="*/ 0 h 20"/>
                <a:gd name="T17" fmla="*/ 19 w 19"/>
                <a:gd name="T18" fmla="*/ 20 h 20"/>
              </a:gdLst>
              <a:ahLst/>
              <a:cxnLst>
                <a:cxn ang="T10">
                  <a:pos x="T0" y="T1"/>
                </a:cxn>
                <a:cxn ang="T11">
                  <a:pos x="T2" y="T3"/>
                </a:cxn>
                <a:cxn ang="T12">
                  <a:pos x="T4" y="T5"/>
                </a:cxn>
                <a:cxn ang="T13">
                  <a:pos x="T6" y="T7"/>
                </a:cxn>
                <a:cxn ang="T14">
                  <a:pos x="T8" y="T9"/>
                </a:cxn>
              </a:cxnLst>
              <a:rect l="T15" t="T16" r="T17" b="T18"/>
              <a:pathLst>
                <a:path w="19" h="20">
                  <a:moveTo>
                    <a:pt x="0" y="8"/>
                  </a:moveTo>
                  <a:lnTo>
                    <a:pt x="10" y="0"/>
                  </a:lnTo>
                  <a:lnTo>
                    <a:pt x="19" y="10"/>
                  </a:lnTo>
                  <a:lnTo>
                    <a:pt x="8" y="20"/>
                  </a:lnTo>
                  <a:lnTo>
                    <a:pt x="0" y="8"/>
                  </a:lnTo>
                  <a:close/>
                </a:path>
              </a:pathLst>
            </a:custGeom>
            <a:solidFill>
              <a:srgbClr val="CB5499"/>
            </a:solidFill>
            <a:ln w="9525">
              <a:noFill/>
              <a:round/>
              <a:headEnd/>
              <a:tailEnd/>
            </a:ln>
          </p:spPr>
          <p:txBody>
            <a:bodyPr/>
            <a:lstStyle/>
            <a:p>
              <a:endParaRPr lang="de-DE"/>
            </a:p>
          </p:txBody>
        </p:sp>
        <p:sp>
          <p:nvSpPr>
            <p:cNvPr id="425" name="Freeform 172"/>
            <p:cNvSpPr>
              <a:spLocks/>
            </p:cNvSpPr>
            <p:nvPr/>
          </p:nvSpPr>
          <p:spPr bwMode="auto">
            <a:xfrm>
              <a:off x="6000751" y="3941763"/>
              <a:ext cx="11113" cy="9525"/>
            </a:xfrm>
            <a:custGeom>
              <a:avLst/>
              <a:gdLst>
                <a:gd name="T0" fmla="*/ 0 w 20"/>
                <a:gd name="T1" fmla="*/ 4011 h 19"/>
                <a:gd name="T2" fmla="*/ 6112 w 20"/>
                <a:gd name="T3" fmla="*/ 0 h 19"/>
                <a:gd name="T4" fmla="*/ 11113 w 20"/>
                <a:gd name="T5" fmla="*/ 5013 h 19"/>
                <a:gd name="T6" fmla="*/ 5001 w 20"/>
                <a:gd name="T7" fmla="*/ 9525 h 19"/>
                <a:gd name="T8" fmla="*/ 0 w 20"/>
                <a:gd name="T9" fmla="*/ 4011 h 19"/>
                <a:gd name="T10" fmla="*/ 0 60000 65536"/>
                <a:gd name="T11" fmla="*/ 0 60000 65536"/>
                <a:gd name="T12" fmla="*/ 0 60000 65536"/>
                <a:gd name="T13" fmla="*/ 0 60000 65536"/>
                <a:gd name="T14" fmla="*/ 0 60000 65536"/>
                <a:gd name="T15" fmla="*/ 0 w 20"/>
                <a:gd name="T16" fmla="*/ 0 h 19"/>
                <a:gd name="T17" fmla="*/ 20 w 20"/>
                <a:gd name="T18" fmla="*/ 19 h 19"/>
              </a:gdLst>
              <a:ahLst/>
              <a:cxnLst>
                <a:cxn ang="T10">
                  <a:pos x="T0" y="T1"/>
                </a:cxn>
                <a:cxn ang="T11">
                  <a:pos x="T2" y="T3"/>
                </a:cxn>
                <a:cxn ang="T12">
                  <a:pos x="T4" y="T5"/>
                </a:cxn>
                <a:cxn ang="T13">
                  <a:pos x="T6" y="T7"/>
                </a:cxn>
                <a:cxn ang="T14">
                  <a:pos x="T8" y="T9"/>
                </a:cxn>
              </a:cxnLst>
              <a:rect l="T15" t="T16" r="T17" b="T18"/>
              <a:pathLst>
                <a:path w="20" h="19">
                  <a:moveTo>
                    <a:pt x="0" y="8"/>
                  </a:moveTo>
                  <a:lnTo>
                    <a:pt x="11" y="0"/>
                  </a:lnTo>
                  <a:lnTo>
                    <a:pt x="20" y="10"/>
                  </a:lnTo>
                  <a:lnTo>
                    <a:pt x="9" y="19"/>
                  </a:lnTo>
                  <a:lnTo>
                    <a:pt x="0" y="8"/>
                  </a:lnTo>
                  <a:close/>
                </a:path>
              </a:pathLst>
            </a:custGeom>
            <a:solidFill>
              <a:srgbClr val="CB5499"/>
            </a:solidFill>
            <a:ln w="9525">
              <a:noFill/>
              <a:round/>
              <a:headEnd/>
              <a:tailEnd/>
            </a:ln>
          </p:spPr>
          <p:txBody>
            <a:bodyPr/>
            <a:lstStyle/>
            <a:p>
              <a:endParaRPr lang="de-DE"/>
            </a:p>
          </p:txBody>
        </p:sp>
        <p:sp>
          <p:nvSpPr>
            <p:cNvPr id="426" name="Freeform 173"/>
            <p:cNvSpPr>
              <a:spLocks/>
            </p:cNvSpPr>
            <p:nvPr/>
          </p:nvSpPr>
          <p:spPr bwMode="auto">
            <a:xfrm>
              <a:off x="5989639" y="3925888"/>
              <a:ext cx="7938" cy="7938"/>
            </a:xfrm>
            <a:custGeom>
              <a:avLst/>
              <a:gdLst>
                <a:gd name="T0" fmla="*/ 0 w 17"/>
                <a:gd name="T1" fmla="*/ 4465 h 16"/>
                <a:gd name="T2" fmla="*/ 2802 w 17"/>
                <a:gd name="T3" fmla="*/ 7938 h 16"/>
                <a:gd name="T4" fmla="*/ 7938 w 17"/>
                <a:gd name="T5" fmla="*/ 3969 h 16"/>
                <a:gd name="T6" fmla="*/ 4669 w 17"/>
                <a:gd name="T7" fmla="*/ 0 h 16"/>
                <a:gd name="T8" fmla="*/ 0 w 17"/>
                <a:gd name="T9" fmla="*/ 4465 h 16"/>
                <a:gd name="T10" fmla="*/ 0 60000 65536"/>
                <a:gd name="T11" fmla="*/ 0 60000 65536"/>
                <a:gd name="T12" fmla="*/ 0 60000 65536"/>
                <a:gd name="T13" fmla="*/ 0 60000 65536"/>
                <a:gd name="T14" fmla="*/ 0 60000 65536"/>
                <a:gd name="T15" fmla="*/ 0 w 17"/>
                <a:gd name="T16" fmla="*/ 0 h 16"/>
                <a:gd name="T17" fmla="*/ 17 w 17"/>
                <a:gd name="T18" fmla="*/ 16 h 16"/>
              </a:gdLst>
              <a:ahLst/>
              <a:cxnLst>
                <a:cxn ang="T10">
                  <a:pos x="T0" y="T1"/>
                </a:cxn>
                <a:cxn ang="T11">
                  <a:pos x="T2" y="T3"/>
                </a:cxn>
                <a:cxn ang="T12">
                  <a:pos x="T4" y="T5"/>
                </a:cxn>
                <a:cxn ang="T13">
                  <a:pos x="T6" y="T7"/>
                </a:cxn>
                <a:cxn ang="T14">
                  <a:pos x="T8" y="T9"/>
                </a:cxn>
              </a:cxnLst>
              <a:rect l="T15" t="T16" r="T17" b="T18"/>
              <a:pathLst>
                <a:path w="17" h="16">
                  <a:moveTo>
                    <a:pt x="0" y="9"/>
                  </a:moveTo>
                  <a:lnTo>
                    <a:pt x="6" y="16"/>
                  </a:lnTo>
                  <a:lnTo>
                    <a:pt x="17" y="8"/>
                  </a:lnTo>
                  <a:lnTo>
                    <a:pt x="10" y="0"/>
                  </a:lnTo>
                  <a:lnTo>
                    <a:pt x="0" y="9"/>
                  </a:lnTo>
                  <a:close/>
                </a:path>
              </a:pathLst>
            </a:custGeom>
            <a:solidFill>
              <a:srgbClr val="CB5499"/>
            </a:solidFill>
            <a:ln w="9525">
              <a:noFill/>
              <a:round/>
              <a:headEnd/>
              <a:tailEnd/>
            </a:ln>
          </p:spPr>
          <p:txBody>
            <a:bodyPr/>
            <a:lstStyle/>
            <a:p>
              <a:endParaRPr lang="de-DE"/>
            </a:p>
          </p:txBody>
        </p:sp>
        <p:sp>
          <p:nvSpPr>
            <p:cNvPr id="427" name="Freeform 174"/>
            <p:cNvSpPr>
              <a:spLocks/>
            </p:cNvSpPr>
            <p:nvPr/>
          </p:nvSpPr>
          <p:spPr bwMode="auto">
            <a:xfrm>
              <a:off x="6267451" y="3968751"/>
              <a:ext cx="7938" cy="7938"/>
            </a:xfrm>
            <a:custGeom>
              <a:avLst/>
              <a:gdLst>
                <a:gd name="T0" fmla="*/ 7409 w 15"/>
                <a:gd name="T1" fmla="*/ 0 h 15"/>
                <a:gd name="T2" fmla="*/ 7938 w 15"/>
                <a:gd name="T3" fmla="*/ 7409 h 15"/>
                <a:gd name="T4" fmla="*/ 1058 w 15"/>
                <a:gd name="T5" fmla="*/ 7938 h 15"/>
                <a:gd name="T6" fmla="*/ 0 w 15"/>
                <a:gd name="T7" fmla="*/ 529 h 15"/>
                <a:gd name="T8" fmla="*/ 7409 w 15"/>
                <a:gd name="T9" fmla="*/ 0 h 15"/>
                <a:gd name="T10" fmla="*/ 0 60000 65536"/>
                <a:gd name="T11" fmla="*/ 0 60000 65536"/>
                <a:gd name="T12" fmla="*/ 0 60000 65536"/>
                <a:gd name="T13" fmla="*/ 0 60000 65536"/>
                <a:gd name="T14" fmla="*/ 0 60000 65536"/>
                <a:gd name="T15" fmla="*/ 0 w 15"/>
                <a:gd name="T16" fmla="*/ 0 h 15"/>
                <a:gd name="T17" fmla="*/ 15 w 15"/>
                <a:gd name="T18" fmla="*/ 15 h 15"/>
              </a:gdLst>
              <a:ahLst/>
              <a:cxnLst>
                <a:cxn ang="T10">
                  <a:pos x="T0" y="T1"/>
                </a:cxn>
                <a:cxn ang="T11">
                  <a:pos x="T2" y="T3"/>
                </a:cxn>
                <a:cxn ang="T12">
                  <a:pos x="T4" y="T5"/>
                </a:cxn>
                <a:cxn ang="T13">
                  <a:pos x="T6" y="T7"/>
                </a:cxn>
                <a:cxn ang="T14">
                  <a:pos x="T8" y="T9"/>
                </a:cxn>
              </a:cxnLst>
              <a:rect l="T15" t="T16" r="T17" b="T18"/>
              <a:pathLst>
                <a:path w="15" h="15">
                  <a:moveTo>
                    <a:pt x="14" y="0"/>
                  </a:moveTo>
                  <a:lnTo>
                    <a:pt x="15" y="14"/>
                  </a:lnTo>
                  <a:lnTo>
                    <a:pt x="2" y="15"/>
                  </a:lnTo>
                  <a:lnTo>
                    <a:pt x="0" y="1"/>
                  </a:lnTo>
                  <a:lnTo>
                    <a:pt x="14" y="0"/>
                  </a:lnTo>
                  <a:close/>
                </a:path>
              </a:pathLst>
            </a:custGeom>
            <a:solidFill>
              <a:srgbClr val="CB5499"/>
            </a:solidFill>
            <a:ln w="9525">
              <a:noFill/>
              <a:round/>
              <a:headEnd/>
              <a:tailEnd/>
            </a:ln>
          </p:spPr>
          <p:txBody>
            <a:bodyPr/>
            <a:lstStyle/>
            <a:p>
              <a:endParaRPr lang="de-DE"/>
            </a:p>
          </p:txBody>
        </p:sp>
        <p:sp>
          <p:nvSpPr>
            <p:cNvPr id="428" name="Freeform 175"/>
            <p:cNvSpPr>
              <a:spLocks/>
            </p:cNvSpPr>
            <p:nvPr/>
          </p:nvSpPr>
          <p:spPr bwMode="auto">
            <a:xfrm>
              <a:off x="6289676" y="3967163"/>
              <a:ext cx="7938" cy="7938"/>
            </a:xfrm>
            <a:custGeom>
              <a:avLst/>
              <a:gdLst>
                <a:gd name="T0" fmla="*/ 7409 w 15"/>
                <a:gd name="T1" fmla="*/ 0 h 15"/>
                <a:gd name="T2" fmla="*/ 7938 w 15"/>
                <a:gd name="T3" fmla="*/ 7409 h 15"/>
                <a:gd name="T4" fmla="*/ 529 w 15"/>
                <a:gd name="T5" fmla="*/ 7938 h 15"/>
                <a:gd name="T6" fmla="*/ 0 w 15"/>
                <a:gd name="T7" fmla="*/ 529 h 15"/>
                <a:gd name="T8" fmla="*/ 7409 w 15"/>
                <a:gd name="T9" fmla="*/ 0 h 15"/>
                <a:gd name="T10" fmla="*/ 0 60000 65536"/>
                <a:gd name="T11" fmla="*/ 0 60000 65536"/>
                <a:gd name="T12" fmla="*/ 0 60000 65536"/>
                <a:gd name="T13" fmla="*/ 0 60000 65536"/>
                <a:gd name="T14" fmla="*/ 0 60000 65536"/>
                <a:gd name="T15" fmla="*/ 0 w 15"/>
                <a:gd name="T16" fmla="*/ 0 h 15"/>
                <a:gd name="T17" fmla="*/ 15 w 15"/>
                <a:gd name="T18" fmla="*/ 15 h 15"/>
              </a:gdLst>
              <a:ahLst/>
              <a:cxnLst>
                <a:cxn ang="T10">
                  <a:pos x="T0" y="T1"/>
                </a:cxn>
                <a:cxn ang="T11">
                  <a:pos x="T2" y="T3"/>
                </a:cxn>
                <a:cxn ang="T12">
                  <a:pos x="T4" y="T5"/>
                </a:cxn>
                <a:cxn ang="T13">
                  <a:pos x="T6" y="T7"/>
                </a:cxn>
                <a:cxn ang="T14">
                  <a:pos x="T8" y="T9"/>
                </a:cxn>
              </a:cxnLst>
              <a:rect l="T15" t="T16" r="T17" b="T18"/>
              <a:pathLst>
                <a:path w="15" h="15">
                  <a:moveTo>
                    <a:pt x="14" y="0"/>
                  </a:moveTo>
                  <a:lnTo>
                    <a:pt x="15" y="14"/>
                  </a:lnTo>
                  <a:lnTo>
                    <a:pt x="1" y="15"/>
                  </a:lnTo>
                  <a:lnTo>
                    <a:pt x="0" y="1"/>
                  </a:lnTo>
                  <a:lnTo>
                    <a:pt x="14" y="0"/>
                  </a:lnTo>
                  <a:close/>
                </a:path>
              </a:pathLst>
            </a:custGeom>
            <a:solidFill>
              <a:srgbClr val="CB5499"/>
            </a:solidFill>
            <a:ln w="9525">
              <a:noFill/>
              <a:round/>
              <a:headEnd/>
              <a:tailEnd/>
            </a:ln>
          </p:spPr>
          <p:txBody>
            <a:bodyPr/>
            <a:lstStyle/>
            <a:p>
              <a:endParaRPr lang="de-DE"/>
            </a:p>
          </p:txBody>
        </p:sp>
        <p:sp>
          <p:nvSpPr>
            <p:cNvPr id="429" name="Freeform 176"/>
            <p:cNvSpPr>
              <a:spLocks/>
            </p:cNvSpPr>
            <p:nvPr/>
          </p:nvSpPr>
          <p:spPr bwMode="auto">
            <a:xfrm>
              <a:off x="6311901" y="3967163"/>
              <a:ext cx="7938" cy="7938"/>
            </a:xfrm>
            <a:custGeom>
              <a:avLst/>
              <a:gdLst>
                <a:gd name="T0" fmla="*/ 7409 w 15"/>
                <a:gd name="T1" fmla="*/ 0 h 15"/>
                <a:gd name="T2" fmla="*/ 7938 w 15"/>
                <a:gd name="T3" fmla="*/ 7409 h 15"/>
                <a:gd name="T4" fmla="*/ 1058 w 15"/>
                <a:gd name="T5" fmla="*/ 7938 h 15"/>
                <a:gd name="T6" fmla="*/ 0 w 15"/>
                <a:gd name="T7" fmla="*/ 529 h 15"/>
                <a:gd name="T8" fmla="*/ 7409 w 15"/>
                <a:gd name="T9" fmla="*/ 0 h 15"/>
                <a:gd name="T10" fmla="*/ 0 60000 65536"/>
                <a:gd name="T11" fmla="*/ 0 60000 65536"/>
                <a:gd name="T12" fmla="*/ 0 60000 65536"/>
                <a:gd name="T13" fmla="*/ 0 60000 65536"/>
                <a:gd name="T14" fmla="*/ 0 60000 65536"/>
                <a:gd name="T15" fmla="*/ 0 w 15"/>
                <a:gd name="T16" fmla="*/ 0 h 15"/>
                <a:gd name="T17" fmla="*/ 15 w 15"/>
                <a:gd name="T18" fmla="*/ 15 h 15"/>
              </a:gdLst>
              <a:ahLst/>
              <a:cxnLst>
                <a:cxn ang="T10">
                  <a:pos x="T0" y="T1"/>
                </a:cxn>
                <a:cxn ang="T11">
                  <a:pos x="T2" y="T3"/>
                </a:cxn>
                <a:cxn ang="T12">
                  <a:pos x="T4" y="T5"/>
                </a:cxn>
                <a:cxn ang="T13">
                  <a:pos x="T6" y="T7"/>
                </a:cxn>
                <a:cxn ang="T14">
                  <a:pos x="T8" y="T9"/>
                </a:cxn>
              </a:cxnLst>
              <a:rect l="T15" t="T16" r="T17" b="T18"/>
              <a:pathLst>
                <a:path w="15" h="15">
                  <a:moveTo>
                    <a:pt x="14" y="0"/>
                  </a:moveTo>
                  <a:lnTo>
                    <a:pt x="15" y="14"/>
                  </a:lnTo>
                  <a:lnTo>
                    <a:pt x="2" y="15"/>
                  </a:lnTo>
                  <a:lnTo>
                    <a:pt x="0" y="1"/>
                  </a:lnTo>
                  <a:lnTo>
                    <a:pt x="14" y="0"/>
                  </a:lnTo>
                  <a:close/>
                </a:path>
              </a:pathLst>
            </a:custGeom>
            <a:solidFill>
              <a:srgbClr val="CB5499"/>
            </a:solidFill>
            <a:ln w="9525">
              <a:noFill/>
              <a:round/>
              <a:headEnd/>
              <a:tailEnd/>
            </a:ln>
          </p:spPr>
          <p:txBody>
            <a:bodyPr/>
            <a:lstStyle/>
            <a:p>
              <a:endParaRPr lang="de-DE"/>
            </a:p>
          </p:txBody>
        </p:sp>
        <p:sp>
          <p:nvSpPr>
            <p:cNvPr id="430" name="Freeform 177"/>
            <p:cNvSpPr>
              <a:spLocks/>
            </p:cNvSpPr>
            <p:nvPr/>
          </p:nvSpPr>
          <p:spPr bwMode="auto">
            <a:xfrm>
              <a:off x="6334126" y="3967163"/>
              <a:ext cx="7938" cy="7938"/>
            </a:xfrm>
            <a:custGeom>
              <a:avLst/>
              <a:gdLst>
                <a:gd name="T0" fmla="*/ 7409 w 15"/>
                <a:gd name="T1" fmla="*/ 0 h 15"/>
                <a:gd name="T2" fmla="*/ 7938 w 15"/>
                <a:gd name="T3" fmla="*/ 7409 h 15"/>
                <a:gd name="T4" fmla="*/ 529 w 15"/>
                <a:gd name="T5" fmla="*/ 7938 h 15"/>
                <a:gd name="T6" fmla="*/ 0 w 15"/>
                <a:gd name="T7" fmla="*/ 529 h 15"/>
                <a:gd name="T8" fmla="*/ 7409 w 15"/>
                <a:gd name="T9" fmla="*/ 0 h 15"/>
                <a:gd name="T10" fmla="*/ 0 60000 65536"/>
                <a:gd name="T11" fmla="*/ 0 60000 65536"/>
                <a:gd name="T12" fmla="*/ 0 60000 65536"/>
                <a:gd name="T13" fmla="*/ 0 60000 65536"/>
                <a:gd name="T14" fmla="*/ 0 60000 65536"/>
                <a:gd name="T15" fmla="*/ 0 w 15"/>
                <a:gd name="T16" fmla="*/ 0 h 15"/>
                <a:gd name="T17" fmla="*/ 15 w 15"/>
                <a:gd name="T18" fmla="*/ 15 h 15"/>
              </a:gdLst>
              <a:ahLst/>
              <a:cxnLst>
                <a:cxn ang="T10">
                  <a:pos x="T0" y="T1"/>
                </a:cxn>
                <a:cxn ang="T11">
                  <a:pos x="T2" y="T3"/>
                </a:cxn>
                <a:cxn ang="T12">
                  <a:pos x="T4" y="T5"/>
                </a:cxn>
                <a:cxn ang="T13">
                  <a:pos x="T6" y="T7"/>
                </a:cxn>
                <a:cxn ang="T14">
                  <a:pos x="T8" y="T9"/>
                </a:cxn>
              </a:cxnLst>
              <a:rect l="T15" t="T16" r="T17" b="T18"/>
              <a:pathLst>
                <a:path w="15" h="15">
                  <a:moveTo>
                    <a:pt x="14" y="0"/>
                  </a:moveTo>
                  <a:lnTo>
                    <a:pt x="15" y="14"/>
                  </a:lnTo>
                  <a:lnTo>
                    <a:pt x="1" y="15"/>
                  </a:lnTo>
                  <a:lnTo>
                    <a:pt x="0" y="1"/>
                  </a:lnTo>
                  <a:lnTo>
                    <a:pt x="14" y="0"/>
                  </a:lnTo>
                  <a:close/>
                </a:path>
              </a:pathLst>
            </a:custGeom>
            <a:solidFill>
              <a:srgbClr val="CB5499"/>
            </a:solidFill>
            <a:ln w="9525">
              <a:noFill/>
              <a:round/>
              <a:headEnd/>
              <a:tailEnd/>
            </a:ln>
          </p:spPr>
          <p:txBody>
            <a:bodyPr/>
            <a:lstStyle/>
            <a:p>
              <a:endParaRPr lang="de-DE"/>
            </a:p>
          </p:txBody>
        </p:sp>
        <p:sp>
          <p:nvSpPr>
            <p:cNvPr id="431" name="Freeform 178"/>
            <p:cNvSpPr>
              <a:spLocks/>
            </p:cNvSpPr>
            <p:nvPr/>
          </p:nvSpPr>
          <p:spPr bwMode="auto">
            <a:xfrm>
              <a:off x="6356351" y="3965576"/>
              <a:ext cx="7938" cy="7938"/>
            </a:xfrm>
            <a:custGeom>
              <a:avLst/>
              <a:gdLst>
                <a:gd name="T0" fmla="*/ 7409 w 15"/>
                <a:gd name="T1" fmla="*/ 0 h 15"/>
                <a:gd name="T2" fmla="*/ 7938 w 15"/>
                <a:gd name="T3" fmla="*/ 6880 h 15"/>
                <a:gd name="T4" fmla="*/ 529 w 15"/>
                <a:gd name="T5" fmla="*/ 7938 h 15"/>
                <a:gd name="T6" fmla="*/ 0 w 15"/>
                <a:gd name="T7" fmla="*/ 529 h 15"/>
                <a:gd name="T8" fmla="*/ 7409 w 15"/>
                <a:gd name="T9" fmla="*/ 0 h 15"/>
                <a:gd name="T10" fmla="*/ 0 60000 65536"/>
                <a:gd name="T11" fmla="*/ 0 60000 65536"/>
                <a:gd name="T12" fmla="*/ 0 60000 65536"/>
                <a:gd name="T13" fmla="*/ 0 60000 65536"/>
                <a:gd name="T14" fmla="*/ 0 60000 65536"/>
                <a:gd name="T15" fmla="*/ 0 w 15"/>
                <a:gd name="T16" fmla="*/ 0 h 15"/>
                <a:gd name="T17" fmla="*/ 15 w 15"/>
                <a:gd name="T18" fmla="*/ 15 h 15"/>
              </a:gdLst>
              <a:ahLst/>
              <a:cxnLst>
                <a:cxn ang="T10">
                  <a:pos x="T0" y="T1"/>
                </a:cxn>
                <a:cxn ang="T11">
                  <a:pos x="T2" y="T3"/>
                </a:cxn>
                <a:cxn ang="T12">
                  <a:pos x="T4" y="T5"/>
                </a:cxn>
                <a:cxn ang="T13">
                  <a:pos x="T6" y="T7"/>
                </a:cxn>
                <a:cxn ang="T14">
                  <a:pos x="T8" y="T9"/>
                </a:cxn>
              </a:cxnLst>
              <a:rect l="T15" t="T16" r="T17" b="T18"/>
              <a:pathLst>
                <a:path w="15" h="15">
                  <a:moveTo>
                    <a:pt x="14" y="0"/>
                  </a:moveTo>
                  <a:lnTo>
                    <a:pt x="15" y="13"/>
                  </a:lnTo>
                  <a:lnTo>
                    <a:pt x="1" y="15"/>
                  </a:lnTo>
                  <a:lnTo>
                    <a:pt x="0" y="1"/>
                  </a:lnTo>
                  <a:lnTo>
                    <a:pt x="14" y="0"/>
                  </a:lnTo>
                  <a:close/>
                </a:path>
              </a:pathLst>
            </a:custGeom>
            <a:solidFill>
              <a:srgbClr val="CB5499"/>
            </a:solidFill>
            <a:ln w="9525">
              <a:noFill/>
              <a:round/>
              <a:headEnd/>
              <a:tailEnd/>
            </a:ln>
          </p:spPr>
          <p:txBody>
            <a:bodyPr/>
            <a:lstStyle/>
            <a:p>
              <a:endParaRPr lang="de-DE"/>
            </a:p>
          </p:txBody>
        </p:sp>
        <p:sp>
          <p:nvSpPr>
            <p:cNvPr id="432" name="Freeform 179"/>
            <p:cNvSpPr>
              <a:spLocks/>
            </p:cNvSpPr>
            <p:nvPr/>
          </p:nvSpPr>
          <p:spPr bwMode="auto">
            <a:xfrm>
              <a:off x="6378576" y="3965576"/>
              <a:ext cx="7938" cy="7938"/>
            </a:xfrm>
            <a:custGeom>
              <a:avLst/>
              <a:gdLst>
                <a:gd name="T0" fmla="*/ 7409 w 15"/>
                <a:gd name="T1" fmla="*/ 0 h 14"/>
                <a:gd name="T2" fmla="*/ 7938 w 15"/>
                <a:gd name="T3" fmla="*/ 7371 h 14"/>
                <a:gd name="T4" fmla="*/ 529 w 15"/>
                <a:gd name="T5" fmla="*/ 7938 h 14"/>
                <a:gd name="T6" fmla="*/ 0 w 15"/>
                <a:gd name="T7" fmla="*/ 567 h 14"/>
                <a:gd name="T8" fmla="*/ 7409 w 15"/>
                <a:gd name="T9" fmla="*/ 0 h 14"/>
                <a:gd name="T10" fmla="*/ 0 60000 65536"/>
                <a:gd name="T11" fmla="*/ 0 60000 65536"/>
                <a:gd name="T12" fmla="*/ 0 60000 65536"/>
                <a:gd name="T13" fmla="*/ 0 60000 65536"/>
                <a:gd name="T14" fmla="*/ 0 60000 65536"/>
                <a:gd name="T15" fmla="*/ 0 w 15"/>
                <a:gd name="T16" fmla="*/ 0 h 14"/>
                <a:gd name="T17" fmla="*/ 15 w 15"/>
                <a:gd name="T18" fmla="*/ 14 h 14"/>
              </a:gdLst>
              <a:ahLst/>
              <a:cxnLst>
                <a:cxn ang="T10">
                  <a:pos x="T0" y="T1"/>
                </a:cxn>
                <a:cxn ang="T11">
                  <a:pos x="T2" y="T3"/>
                </a:cxn>
                <a:cxn ang="T12">
                  <a:pos x="T4" y="T5"/>
                </a:cxn>
                <a:cxn ang="T13">
                  <a:pos x="T6" y="T7"/>
                </a:cxn>
                <a:cxn ang="T14">
                  <a:pos x="T8" y="T9"/>
                </a:cxn>
              </a:cxnLst>
              <a:rect l="T15" t="T16" r="T17" b="T18"/>
              <a:pathLst>
                <a:path w="15" h="14">
                  <a:moveTo>
                    <a:pt x="14" y="0"/>
                  </a:moveTo>
                  <a:lnTo>
                    <a:pt x="15" y="13"/>
                  </a:lnTo>
                  <a:lnTo>
                    <a:pt x="1" y="14"/>
                  </a:lnTo>
                  <a:lnTo>
                    <a:pt x="0" y="1"/>
                  </a:lnTo>
                  <a:lnTo>
                    <a:pt x="14" y="0"/>
                  </a:lnTo>
                  <a:close/>
                </a:path>
              </a:pathLst>
            </a:custGeom>
            <a:solidFill>
              <a:srgbClr val="CB5499"/>
            </a:solidFill>
            <a:ln w="9525">
              <a:noFill/>
              <a:round/>
              <a:headEnd/>
              <a:tailEnd/>
            </a:ln>
          </p:spPr>
          <p:txBody>
            <a:bodyPr/>
            <a:lstStyle/>
            <a:p>
              <a:endParaRPr lang="de-DE"/>
            </a:p>
          </p:txBody>
        </p:sp>
        <p:sp>
          <p:nvSpPr>
            <p:cNvPr id="433" name="Freeform 180"/>
            <p:cNvSpPr>
              <a:spLocks noEditPoints="1"/>
            </p:cNvSpPr>
            <p:nvPr/>
          </p:nvSpPr>
          <p:spPr bwMode="auto">
            <a:xfrm>
              <a:off x="4705351" y="3524251"/>
              <a:ext cx="2643188" cy="523875"/>
            </a:xfrm>
            <a:custGeom>
              <a:avLst/>
              <a:gdLst>
                <a:gd name="T0" fmla="*/ 2086198 w 4997"/>
                <a:gd name="T1" fmla="*/ 20638 h 990"/>
                <a:gd name="T2" fmla="*/ 2156020 w 4997"/>
                <a:gd name="T3" fmla="*/ 118533 h 990"/>
                <a:gd name="T4" fmla="*/ 2251761 w 4997"/>
                <a:gd name="T5" fmla="*/ 155046 h 990"/>
                <a:gd name="T6" fmla="*/ 2234835 w 4997"/>
                <a:gd name="T7" fmla="*/ 185208 h 990"/>
                <a:gd name="T8" fmla="*/ 2234835 w 4997"/>
                <a:gd name="T9" fmla="*/ 185208 h 990"/>
                <a:gd name="T10" fmla="*/ 2234835 w 4997"/>
                <a:gd name="T11" fmla="*/ 185208 h 990"/>
                <a:gd name="T12" fmla="*/ 2433722 w 4997"/>
                <a:gd name="T13" fmla="*/ 246592 h 990"/>
                <a:gd name="T14" fmla="*/ 2548505 w 4997"/>
                <a:gd name="T15" fmla="*/ 230717 h 990"/>
                <a:gd name="T16" fmla="*/ 2548505 w 4997"/>
                <a:gd name="T17" fmla="*/ 230717 h 990"/>
                <a:gd name="T18" fmla="*/ 2548505 w 4997"/>
                <a:gd name="T19" fmla="*/ 230717 h 990"/>
                <a:gd name="T20" fmla="*/ 2532636 w 4997"/>
                <a:gd name="T21" fmla="*/ 259821 h 990"/>
                <a:gd name="T22" fmla="*/ 162918 w 4997"/>
                <a:gd name="T23" fmla="*/ 522817 h 990"/>
                <a:gd name="T24" fmla="*/ 169795 w 4997"/>
                <a:gd name="T25" fmla="*/ 523875 h 990"/>
                <a:gd name="T26" fmla="*/ 154984 w 4997"/>
                <a:gd name="T27" fmla="*/ 490538 h 990"/>
                <a:gd name="T28" fmla="*/ 154984 w 4997"/>
                <a:gd name="T29" fmla="*/ 490538 h 990"/>
                <a:gd name="T30" fmla="*/ 239088 w 4997"/>
                <a:gd name="T31" fmla="*/ 449263 h 990"/>
                <a:gd name="T32" fmla="*/ 526310 w 4997"/>
                <a:gd name="T33" fmla="*/ 480483 h 990"/>
                <a:gd name="T34" fmla="*/ 530542 w 4997"/>
                <a:gd name="T35" fmla="*/ 481013 h 990"/>
                <a:gd name="T36" fmla="*/ 520492 w 4997"/>
                <a:gd name="T37" fmla="*/ 446617 h 990"/>
                <a:gd name="T38" fmla="*/ 520492 w 4997"/>
                <a:gd name="T39" fmla="*/ 446617 h 990"/>
                <a:gd name="T40" fmla="*/ 577090 w 4997"/>
                <a:gd name="T41" fmla="*/ 422804 h 990"/>
                <a:gd name="T42" fmla="*/ 589785 w 4997"/>
                <a:gd name="T43" fmla="*/ 456142 h 990"/>
                <a:gd name="T44" fmla="*/ 638978 w 4997"/>
                <a:gd name="T45" fmla="*/ 402167 h 990"/>
                <a:gd name="T46" fmla="*/ 746884 w 4997"/>
                <a:gd name="T47" fmla="*/ 407988 h 990"/>
                <a:gd name="T48" fmla="*/ 759579 w 4997"/>
                <a:gd name="T49" fmla="*/ 436033 h 990"/>
                <a:gd name="T50" fmla="*/ 759579 w 4997"/>
                <a:gd name="T51" fmla="*/ 436033 h 990"/>
                <a:gd name="T52" fmla="*/ 759579 w 4997"/>
                <a:gd name="T53" fmla="*/ 436033 h 990"/>
                <a:gd name="T54" fmla="*/ 770687 w 4997"/>
                <a:gd name="T55" fmla="*/ 370417 h 990"/>
                <a:gd name="T56" fmla="*/ 859023 w 4997"/>
                <a:gd name="T57" fmla="*/ 356658 h 990"/>
                <a:gd name="T58" fmla="*/ 875420 w 4997"/>
                <a:gd name="T59" fmla="*/ 384704 h 990"/>
                <a:gd name="T60" fmla="*/ 875420 w 4997"/>
                <a:gd name="T61" fmla="*/ 384704 h 990"/>
                <a:gd name="T62" fmla="*/ 875420 w 4997"/>
                <a:gd name="T63" fmla="*/ 384704 h 990"/>
                <a:gd name="T64" fmla="*/ 932548 w 4997"/>
                <a:gd name="T65" fmla="*/ 259292 h 990"/>
                <a:gd name="T66" fmla="*/ 1085945 w 4997"/>
                <a:gd name="T67" fmla="*/ 230717 h 990"/>
                <a:gd name="T68" fmla="*/ 1106574 w 4997"/>
                <a:gd name="T69" fmla="*/ 251883 h 990"/>
                <a:gd name="T70" fmla="*/ 1106574 w 4997"/>
                <a:gd name="T71" fmla="*/ 251883 h 990"/>
                <a:gd name="T72" fmla="*/ 1106574 w 4997"/>
                <a:gd name="T73" fmla="*/ 251883 h 990"/>
                <a:gd name="T74" fmla="*/ 1099697 w 4997"/>
                <a:gd name="T75" fmla="*/ 165629 h 990"/>
                <a:gd name="T76" fmla="*/ 1280600 w 4997"/>
                <a:gd name="T77" fmla="*/ 132821 h 990"/>
                <a:gd name="T78" fmla="*/ 1293824 w 4997"/>
                <a:gd name="T79" fmla="*/ 165100 h 990"/>
                <a:gd name="T80" fmla="*/ 1293824 w 4997"/>
                <a:gd name="T81" fmla="*/ 165100 h 990"/>
                <a:gd name="T82" fmla="*/ 1293824 w 4997"/>
                <a:gd name="T83" fmla="*/ 165100 h 990"/>
                <a:gd name="T84" fmla="*/ 1476313 w 4997"/>
                <a:gd name="T85" fmla="*/ 12700 h 990"/>
                <a:gd name="T86" fmla="*/ 1559359 w 4997"/>
                <a:gd name="T87" fmla="*/ 48154 h 990"/>
                <a:gd name="T88" fmla="*/ 1559359 w 4997"/>
                <a:gd name="T89" fmla="*/ 48154 h 990"/>
                <a:gd name="T90" fmla="*/ 1559888 w 4997"/>
                <a:gd name="T91" fmla="*/ 48154 h 990"/>
                <a:gd name="T92" fmla="*/ 1559888 w 4997"/>
                <a:gd name="T93" fmla="*/ 48154 h 990"/>
                <a:gd name="T94" fmla="*/ 1624421 w 4997"/>
                <a:gd name="T95" fmla="*/ 96838 h 990"/>
                <a:gd name="T96" fmla="*/ 1718046 w 4997"/>
                <a:gd name="T97" fmla="*/ 298450 h 990"/>
                <a:gd name="T98" fmla="*/ 1724922 w 4997"/>
                <a:gd name="T99" fmla="*/ 311150 h 990"/>
                <a:gd name="T100" fmla="*/ 1728625 w 4997"/>
                <a:gd name="T101" fmla="*/ 273050 h 990"/>
                <a:gd name="T102" fmla="*/ 1728625 w 4997"/>
                <a:gd name="T103" fmla="*/ 273050 h 990"/>
                <a:gd name="T104" fmla="*/ 1984639 w 4997"/>
                <a:gd name="T105" fmla="*/ 220663 h 990"/>
                <a:gd name="T106" fmla="*/ 2179295 w 4997"/>
                <a:gd name="T107" fmla="*/ 123296 h 99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997"/>
                <a:gd name="T163" fmla="*/ 0 h 990"/>
                <a:gd name="T164" fmla="*/ 4997 w 4997"/>
                <a:gd name="T165" fmla="*/ 990 h 99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997" h="990">
                  <a:moveTo>
                    <a:pt x="3999" y="0"/>
                  </a:moveTo>
                  <a:lnTo>
                    <a:pt x="4130" y="185"/>
                  </a:lnTo>
                  <a:lnTo>
                    <a:pt x="4076" y="224"/>
                  </a:lnTo>
                  <a:lnTo>
                    <a:pt x="3944" y="39"/>
                  </a:lnTo>
                  <a:lnTo>
                    <a:pt x="3999" y="0"/>
                  </a:lnTo>
                  <a:close/>
                  <a:moveTo>
                    <a:pt x="4081" y="230"/>
                  </a:moveTo>
                  <a:lnTo>
                    <a:pt x="4078" y="227"/>
                  </a:lnTo>
                  <a:lnTo>
                    <a:pt x="4076" y="224"/>
                  </a:lnTo>
                  <a:lnTo>
                    <a:pt x="4103" y="205"/>
                  </a:lnTo>
                  <a:lnTo>
                    <a:pt x="4081" y="230"/>
                  </a:lnTo>
                  <a:close/>
                  <a:moveTo>
                    <a:pt x="4125" y="179"/>
                  </a:moveTo>
                  <a:lnTo>
                    <a:pt x="4257" y="293"/>
                  </a:lnTo>
                  <a:lnTo>
                    <a:pt x="4212" y="344"/>
                  </a:lnTo>
                  <a:lnTo>
                    <a:pt x="4081" y="230"/>
                  </a:lnTo>
                  <a:lnTo>
                    <a:pt x="4125" y="179"/>
                  </a:lnTo>
                  <a:close/>
                  <a:moveTo>
                    <a:pt x="4225" y="350"/>
                  </a:moveTo>
                  <a:lnTo>
                    <a:pt x="4217" y="348"/>
                  </a:lnTo>
                  <a:lnTo>
                    <a:pt x="4212" y="344"/>
                  </a:lnTo>
                  <a:lnTo>
                    <a:pt x="4234" y="318"/>
                  </a:lnTo>
                  <a:lnTo>
                    <a:pt x="4225" y="350"/>
                  </a:lnTo>
                  <a:close/>
                  <a:moveTo>
                    <a:pt x="4244" y="287"/>
                  </a:moveTo>
                  <a:lnTo>
                    <a:pt x="4620" y="403"/>
                  </a:lnTo>
                  <a:lnTo>
                    <a:pt x="4601" y="466"/>
                  </a:lnTo>
                  <a:lnTo>
                    <a:pt x="4225" y="350"/>
                  </a:lnTo>
                  <a:lnTo>
                    <a:pt x="4244" y="287"/>
                  </a:lnTo>
                  <a:close/>
                  <a:moveTo>
                    <a:pt x="4606" y="467"/>
                  </a:moveTo>
                  <a:lnTo>
                    <a:pt x="4603" y="467"/>
                  </a:lnTo>
                  <a:lnTo>
                    <a:pt x="4601" y="466"/>
                  </a:lnTo>
                  <a:lnTo>
                    <a:pt x="4611" y="434"/>
                  </a:lnTo>
                  <a:lnTo>
                    <a:pt x="4606" y="467"/>
                  </a:lnTo>
                  <a:close/>
                  <a:moveTo>
                    <a:pt x="4616" y="401"/>
                  </a:moveTo>
                  <a:lnTo>
                    <a:pt x="4818" y="436"/>
                  </a:lnTo>
                  <a:lnTo>
                    <a:pt x="4808" y="502"/>
                  </a:lnTo>
                  <a:lnTo>
                    <a:pt x="4606" y="467"/>
                  </a:lnTo>
                  <a:lnTo>
                    <a:pt x="4616" y="401"/>
                  </a:lnTo>
                  <a:close/>
                  <a:moveTo>
                    <a:pt x="4818" y="436"/>
                  </a:moveTo>
                  <a:lnTo>
                    <a:pt x="4830" y="438"/>
                  </a:lnTo>
                  <a:lnTo>
                    <a:pt x="4838" y="446"/>
                  </a:lnTo>
                  <a:lnTo>
                    <a:pt x="4813" y="469"/>
                  </a:lnTo>
                  <a:lnTo>
                    <a:pt x="4818" y="436"/>
                  </a:lnTo>
                  <a:close/>
                  <a:moveTo>
                    <a:pt x="4838" y="446"/>
                  </a:moveTo>
                  <a:lnTo>
                    <a:pt x="4997" y="623"/>
                  </a:lnTo>
                  <a:lnTo>
                    <a:pt x="4947" y="668"/>
                  </a:lnTo>
                  <a:lnTo>
                    <a:pt x="4788" y="491"/>
                  </a:lnTo>
                  <a:lnTo>
                    <a:pt x="4838" y="446"/>
                  </a:lnTo>
                  <a:close/>
                  <a:moveTo>
                    <a:pt x="10" y="876"/>
                  </a:moveTo>
                  <a:lnTo>
                    <a:pt x="317" y="921"/>
                  </a:lnTo>
                  <a:lnTo>
                    <a:pt x="308" y="988"/>
                  </a:lnTo>
                  <a:lnTo>
                    <a:pt x="0" y="943"/>
                  </a:lnTo>
                  <a:lnTo>
                    <a:pt x="10" y="876"/>
                  </a:lnTo>
                  <a:close/>
                  <a:moveTo>
                    <a:pt x="333" y="981"/>
                  </a:moveTo>
                  <a:lnTo>
                    <a:pt x="321" y="990"/>
                  </a:lnTo>
                  <a:lnTo>
                    <a:pt x="308" y="988"/>
                  </a:lnTo>
                  <a:lnTo>
                    <a:pt x="313" y="955"/>
                  </a:lnTo>
                  <a:lnTo>
                    <a:pt x="333" y="981"/>
                  </a:lnTo>
                  <a:close/>
                  <a:moveTo>
                    <a:pt x="293" y="927"/>
                  </a:moveTo>
                  <a:lnTo>
                    <a:pt x="432" y="822"/>
                  </a:lnTo>
                  <a:lnTo>
                    <a:pt x="472" y="876"/>
                  </a:lnTo>
                  <a:lnTo>
                    <a:pt x="333" y="981"/>
                  </a:lnTo>
                  <a:lnTo>
                    <a:pt x="293" y="927"/>
                  </a:lnTo>
                  <a:close/>
                  <a:moveTo>
                    <a:pt x="432" y="822"/>
                  </a:moveTo>
                  <a:lnTo>
                    <a:pt x="442" y="814"/>
                  </a:lnTo>
                  <a:lnTo>
                    <a:pt x="454" y="815"/>
                  </a:lnTo>
                  <a:lnTo>
                    <a:pt x="452" y="849"/>
                  </a:lnTo>
                  <a:lnTo>
                    <a:pt x="432" y="822"/>
                  </a:lnTo>
                  <a:close/>
                  <a:moveTo>
                    <a:pt x="454" y="815"/>
                  </a:moveTo>
                  <a:lnTo>
                    <a:pt x="998" y="841"/>
                  </a:lnTo>
                  <a:lnTo>
                    <a:pt x="995" y="908"/>
                  </a:lnTo>
                  <a:lnTo>
                    <a:pt x="451" y="882"/>
                  </a:lnTo>
                  <a:lnTo>
                    <a:pt x="454" y="815"/>
                  </a:lnTo>
                  <a:close/>
                  <a:moveTo>
                    <a:pt x="1010" y="906"/>
                  </a:moveTo>
                  <a:lnTo>
                    <a:pt x="1003" y="909"/>
                  </a:lnTo>
                  <a:lnTo>
                    <a:pt x="995" y="908"/>
                  </a:lnTo>
                  <a:lnTo>
                    <a:pt x="997" y="875"/>
                  </a:lnTo>
                  <a:lnTo>
                    <a:pt x="1010" y="906"/>
                  </a:lnTo>
                  <a:close/>
                  <a:moveTo>
                    <a:pt x="984" y="844"/>
                  </a:moveTo>
                  <a:lnTo>
                    <a:pt x="1091" y="799"/>
                  </a:lnTo>
                  <a:lnTo>
                    <a:pt x="1117" y="861"/>
                  </a:lnTo>
                  <a:lnTo>
                    <a:pt x="1010" y="906"/>
                  </a:lnTo>
                  <a:lnTo>
                    <a:pt x="984" y="844"/>
                  </a:lnTo>
                  <a:close/>
                  <a:moveTo>
                    <a:pt x="1091" y="799"/>
                  </a:moveTo>
                  <a:lnTo>
                    <a:pt x="1093" y="798"/>
                  </a:lnTo>
                  <a:lnTo>
                    <a:pt x="1104" y="830"/>
                  </a:lnTo>
                  <a:lnTo>
                    <a:pt x="1091" y="799"/>
                  </a:lnTo>
                  <a:close/>
                  <a:moveTo>
                    <a:pt x="1093" y="798"/>
                  </a:moveTo>
                  <a:lnTo>
                    <a:pt x="1195" y="762"/>
                  </a:lnTo>
                  <a:lnTo>
                    <a:pt x="1217" y="825"/>
                  </a:lnTo>
                  <a:lnTo>
                    <a:pt x="1115" y="862"/>
                  </a:lnTo>
                  <a:lnTo>
                    <a:pt x="1093" y="798"/>
                  </a:lnTo>
                  <a:close/>
                  <a:moveTo>
                    <a:pt x="1195" y="762"/>
                  </a:moveTo>
                  <a:lnTo>
                    <a:pt x="1201" y="760"/>
                  </a:lnTo>
                  <a:lnTo>
                    <a:pt x="1208" y="760"/>
                  </a:lnTo>
                  <a:lnTo>
                    <a:pt x="1205" y="794"/>
                  </a:lnTo>
                  <a:lnTo>
                    <a:pt x="1195" y="762"/>
                  </a:lnTo>
                  <a:close/>
                  <a:moveTo>
                    <a:pt x="1208" y="760"/>
                  </a:moveTo>
                  <a:lnTo>
                    <a:pt x="1412" y="771"/>
                  </a:lnTo>
                  <a:lnTo>
                    <a:pt x="1408" y="838"/>
                  </a:lnTo>
                  <a:lnTo>
                    <a:pt x="1204" y="827"/>
                  </a:lnTo>
                  <a:lnTo>
                    <a:pt x="1208" y="760"/>
                  </a:lnTo>
                  <a:close/>
                  <a:moveTo>
                    <a:pt x="1436" y="824"/>
                  </a:moveTo>
                  <a:lnTo>
                    <a:pt x="1426" y="839"/>
                  </a:lnTo>
                  <a:lnTo>
                    <a:pt x="1408" y="838"/>
                  </a:lnTo>
                  <a:lnTo>
                    <a:pt x="1410" y="804"/>
                  </a:lnTo>
                  <a:lnTo>
                    <a:pt x="1436" y="824"/>
                  </a:lnTo>
                  <a:close/>
                  <a:moveTo>
                    <a:pt x="1382" y="785"/>
                  </a:moveTo>
                  <a:lnTo>
                    <a:pt x="1434" y="713"/>
                  </a:lnTo>
                  <a:lnTo>
                    <a:pt x="1488" y="753"/>
                  </a:lnTo>
                  <a:lnTo>
                    <a:pt x="1436" y="824"/>
                  </a:lnTo>
                  <a:lnTo>
                    <a:pt x="1382" y="785"/>
                  </a:lnTo>
                  <a:close/>
                  <a:moveTo>
                    <a:pt x="1434" y="713"/>
                  </a:moveTo>
                  <a:lnTo>
                    <a:pt x="1443" y="703"/>
                  </a:lnTo>
                  <a:lnTo>
                    <a:pt x="1457" y="700"/>
                  </a:lnTo>
                  <a:lnTo>
                    <a:pt x="1462" y="733"/>
                  </a:lnTo>
                  <a:lnTo>
                    <a:pt x="1434" y="713"/>
                  </a:lnTo>
                  <a:close/>
                  <a:moveTo>
                    <a:pt x="1457" y="700"/>
                  </a:moveTo>
                  <a:lnTo>
                    <a:pt x="1624" y="674"/>
                  </a:lnTo>
                  <a:lnTo>
                    <a:pt x="1634" y="741"/>
                  </a:lnTo>
                  <a:lnTo>
                    <a:pt x="1466" y="766"/>
                  </a:lnTo>
                  <a:lnTo>
                    <a:pt x="1457" y="700"/>
                  </a:lnTo>
                  <a:close/>
                  <a:moveTo>
                    <a:pt x="1655" y="727"/>
                  </a:moveTo>
                  <a:lnTo>
                    <a:pt x="1648" y="739"/>
                  </a:lnTo>
                  <a:lnTo>
                    <a:pt x="1634" y="741"/>
                  </a:lnTo>
                  <a:lnTo>
                    <a:pt x="1629" y="707"/>
                  </a:lnTo>
                  <a:lnTo>
                    <a:pt x="1655" y="727"/>
                  </a:lnTo>
                  <a:close/>
                  <a:moveTo>
                    <a:pt x="1602" y="687"/>
                  </a:moveTo>
                  <a:lnTo>
                    <a:pt x="1742" y="503"/>
                  </a:lnTo>
                  <a:lnTo>
                    <a:pt x="1796" y="543"/>
                  </a:lnTo>
                  <a:lnTo>
                    <a:pt x="1655" y="727"/>
                  </a:lnTo>
                  <a:lnTo>
                    <a:pt x="1602" y="687"/>
                  </a:lnTo>
                  <a:close/>
                  <a:moveTo>
                    <a:pt x="1742" y="503"/>
                  </a:moveTo>
                  <a:lnTo>
                    <a:pt x="1750" y="492"/>
                  </a:lnTo>
                  <a:lnTo>
                    <a:pt x="1763" y="490"/>
                  </a:lnTo>
                  <a:lnTo>
                    <a:pt x="1769" y="523"/>
                  </a:lnTo>
                  <a:lnTo>
                    <a:pt x="1742" y="503"/>
                  </a:lnTo>
                  <a:close/>
                  <a:moveTo>
                    <a:pt x="1763" y="490"/>
                  </a:moveTo>
                  <a:lnTo>
                    <a:pt x="2053" y="436"/>
                  </a:lnTo>
                  <a:lnTo>
                    <a:pt x="2065" y="502"/>
                  </a:lnTo>
                  <a:lnTo>
                    <a:pt x="1775" y="556"/>
                  </a:lnTo>
                  <a:lnTo>
                    <a:pt x="1763" y="490"/>
                  </a:lnTo>
                  <a:close/>
                  <a:moveTo>
                    <a:pt x="2092" y="476"/>
                  </a:moveTo>
                  <a:lnTo>
                    <a:pt x="2087" y="498"/>
                  </a:lnTo>
                  <a:lnTo>
                    <a:pt x="2065" y="502"/>
                  </a:lnTo>
                  <a:lnTo>
                    <a:pt x="2060" y="469"/>
                  </a:lnTo>
                  <a:lnTo>
                    <a:pt x="2092" y="476"/>
                  </a:lnTo>
                  <a:close/>
                  <a:moveTo>
                    <a:pt x="2027" y="462"/>
                  </a:moveTo>
                  <a:lnTo>
                    <a:pt x="2052" y="340"/>
                  </a:lnTo>
                  <a:lnTo>
                    <a:pt x="2118" y="353"/>
                  </a:lnTo>
                  <a:lnTo>
                    <a:pt x="2092" y="476"/>
                  </a:lnTo>
                  <a:lnTo>
                    <a:pt x="2027" y="462"/>
                  </a:lnTo>
                  <a:close/>
                  <a:moveTo>
                    <a:pt x="2052" y="340"/>
                  </a:moveTo>
                  <a:lnTo>
                    <a:pt x="2057" y="317"/>
                  </a:lnTo>
                  <a:lnTo>
                    <a:pt x="2079" y="313"/>
                  </a:lnTo>
                  <a:lnTo>
                    <a:pt x="2085" y="346"/>
                  </a:lnTo>
                  <a:lnTo>
                    <a:pt x="2052" y="340"/>
                  </a:lnTo>
                  <a:close/>
                  <a:moveTo>
                    <a:pt x="2079" y="313"/>
                  </a:moveTo>
                  <a:lnTo>
                    <a:pt x="2421" y="251"/>
                  </a:lnTo>
                  <a:lnTo>
                    <a:pt x="2433" y="317"/>
                  </a:lnTo>
                  <a:lnTo>
                    <a:pt x="2091" y="379"/>
                  </a:lnTo>
                  <a:lnTo>
                    <a:pt x="2079" y="313"/>
                  </a:lnTo>
                  <a:close/>
                  <a:moveTo>
                    <a:pt x="2446" y="312"/>
                  </a:moveTo>
                  <a:lnTo>
                    <a:pt x="2441" y="315"/>
                  </a:lnTo>
                  <a:lnTo>
                    <a:pt x="2433" y="317"/>
                  </a:lnTo>
                  <a:lnTo>
                    <a:pt x="2427" y="284"/>
                  </a:lnTo>
                  <a:lnTo>
                    <a:pt x="2446" y="312"/>
                  </a:lnTo>
                  <a:close/>
                  <a:moveTo>
                    <a:pt x="2409" y="256"/>
                  </a:moveTo>
                  <a:lnTo>
                    <a:pt x="2760" y="26"/>
                  </a:lnTo>
                  <a:lnTo>
                    <a:pt x="2796" y="82"/>
                  </a:lnTo>
                  <a:lnTo>
                    <a:pt x="2446" y="312"/>
                  </a:lnTo>
                  <a:lnTo>
                    <a:pt x="2409" y="256"/>
                  </a:lnTo>
                  <a:close/>
                  <a:moveTo>
                    <a:pt x="2760" y="26"/>
                  </a:moveTo>
                  <a:lnTo>
                    <a:pt x="2775" y="16"/>
                  </a:lnTo>
                  <a:lnTo>
                    <a:pt x="2791" y="24"/>
                  </a:lnTo>
                  <a:lnTo>
                    <a:pt x="2778" y="55"/>
                  </a:lnTo>
                  <a:lnTo>
                    <a:pt x="2760" y="26"/>
                  </a:lnTo>
                  <a:close/>
                  <a:moveTo>
                    <a:pt x="2791" y="24"/>
                  </a:moveTo>
                  <a:lnTo>
                    <a:pt x="2948" y="91"/>
                  </a:lnTo>
                  <a:lnTo>
                    <a:pt x="2921" y="152"/>
                  </a:lnTo>
                  <a:lnTo>
                    <a:pt x="2765" y="85"/>
                  </a:lnTo>
                  <a:lnTo>
                    <a:pt x="2791" y="24"/>
                  </a:lnTo>
                  <a:close/>
                  <a:moveTo>
                    <a:pt x="2948" y="91"/>
                  </a:moveTo>
                  <a:lnTo>
                    <a:pt x="2949" y="91"/>
                  </a:lnTo>
                  <a:lnTo>
                    <a:pt x="2935" y="122"/>
                  </a:lnTo>
                  <a:lnTo>
                    <a:pt x="2948" y="91"/>
                  </a:lnTo>
                  <a:close/>
                  <a:moveTo>
                    <a:pt x="2949" y="91"/>
                  </a:moveTo>
                  <a:lnTo>
                    <a:pt x="3085" y="154"/>
                  </a:lnTo>
                  <a:lnTo>
                    <a:pt x="3058" y="214"/>
                  </a:lnTo>
                  <a:lnTo>
                    <a:pt x="2921" y="152"/>
                  </a:lnTo>
                  <a:lnTo>
                    <a:pt x="2949" y="91"/>
                  </a:lnTo>
                  <a:close/>
                  <a:moveTo>
                    <a:pt x="3085" y="154"/>
                  </a:moveTo>
                  <a:lnTo>
                    <a:pt x="3095" y="158"/>
                  </a:lnTo>
                  <a:lnTo>
                    <a:pt x="3101" y="167"/>
                  </a:lnTo>
                  <a:lnTo>
                    <a:pt x="3071" y="183"/>
                  </a:lnTo>
                  <a:lnTo>
                    <a:pt x="3085" y="154"/>
                  </a:lnTo>
                  <a:close/>
                  <a:moveTo>
                    <a:pt x="3101" y="167"/>
                  </a:moveTo>
                  <a:lnTo>
                    <a:pt x="3307" y="532"/>
                  </a:lnTo>
                  <a:lnTo>
                    <a:pt x="3248" y="564"/>
                  </a:lnTo>
                  <a:lnTo>
                    <a:pt x="3043" y="200"/>
                  </a:lnTo>
                  <a:lnTo>
                    <a:pt x="3101" y="167"/>
                  </a:lnTo>
                  <a:close/>
                  <a:moveTo>
                    <a:pt x="3286" y="580"/>
                  </a:moveTo>
                  <a:lnTo>
                    <a:pt x="3261" y="588"/>
                  </a:lnTo>
                  <a:lnTo>
                    <a:pt x="3248" y="564"/>
                  </a:lnTo>
                  <a:lnTo>
                    <a:pt x="3277" y="548"/>
                  </a:lnTo>
                  <a:lnTo>
                    <a:pt x="3286" y="580"/>
                  </a:lnTo>
                  <a:close/>
                  <a:moveTo>
                    <a:pt x="3268" y="516"/>
                  </a:moveTo>
                  <a:lnTo>
                    <a:pt x="3744" y="384"/>
                  </a:lnTo>
                  <a:lnTo>
                    <a:pt x="3761" y="449"/>
                  </a:lnTo>
                  <a:lnTo>
                    <a:pt x="3286" y="580"/>
                  </a:lnTo>
                  <a:lnTo>
                    <a:pt x="3268" y="516"/>
                  </a:lnTo>
                  <a:close/>
                  <a:moveTo>
                    <a:pt x="3769" y="446"/>
                  </a:moveTo>
                  <a:lnTo>
                    <a:pt x="3765" y="448"/>
                  </a:lnTo>
                  <a:lnTo>
                    <a:pt x="3761" y="449"/>
                  </a:lnTo>
                  <a:lnTo>
                    <a:pt x="3752" y="417"/>
                  </a:lnTo>
                  <a:lnTo>
                    <a:pt x="3769" y="446"/>
                  </a:lnTo>
                  <a:close/>
                  <a:moveTo>
                    <a:pt x="3735" y="389"/>
                  </a:moveTo>
                  <a:lnTo>
                    <a:pt x="4085" y="176"/>
                  </a:lnTo>
                  <a:lnTo>
                    <a:pt x="4120" y="233"/>
                  </a:lnTo>
                  <a:lnTo>
                    <a:pt x="3769" y="446"/>
                  </a:lnTo>
                  <a:lnTo>
                    <a:pt x="3735" y="389"/>
                  </a:lnTo>
                  <a:close/>
                </a:path>
              </a:pathLst>
            </a:custGeom>
            <a:solidFill>
              <a:srgbClr val="2A2A29"/>
            </a:solidFill>
            <a:ln w="9525">
              <a:noFill/>
              <a:round/>
              <a:headEnd/>
              <a:tailEnd/>
            </a:ln>
          </p:spPr>
          <p:txBody>
            <a:bodyPr/>
            <a:lstStyle/>
            <a:p>
              <a:endParaRPr lang="de-DE"/>
            </a:p>
          </p:txBody>
        </p:sp>
        <p:sp>
          <p:nvSpPr>
            <p:cNvPr id="434" name="Freeform 181"/>
            <p:cNvSpPr>
              <a:spLocks noEditPoints="1"/>
            </p:cNvSpPr>
            <p:nvPr/>
          </p:nvSpPr>
          <p:spPr bwMode="auto">
            <a:xfrm>
              <a:off x="4705351" y="3529013"/>
              <a:ext cx="2636838" cy="509588"/>
            </a:xfrm>
            <a:custGeom>
              <a:avLst/>
              <a:gdLst>
                <a:gd name="T0" fmla="*/ 2093804 w 4982"/>
                <a:gd name="T1" fmla="*/ 10054 h 963"/>
                <a:gd name="T2" fmla="*/ 2163138 w 4982"/>
                <a:gd name="T3" fmla="*/ 107950 h 963"/>
                <a:gd name="T4" fmla="*/ 2246235 w 4982"/>
                <a:gd name="T5" fmla="*/ 156634 h 963"/>
                <a:gd name="T6" fmla="*/ 2237237 w 4982"/>
                <a:gd name="T7" fmla="*/ 172509 h 963"/>
                <a:gd name="T8" fmla="*/ 2237237 w 4982"/>
                <a:gd name="T9" fmla="*/ 172509 h 963"/>
                <a:gd name="T10" fmla="*/ 2237237 w 4982"/>
                <a:gd name="T11" fmla="*/ 172509 h 963"/>
                <a:gd name="T12" fmla="*/ 2436773 w 4982"/>
                <a:gd name="T13" fmla="*/ 232834 h 963"/>
                <a:gd name="T14" fmla="*/ 2547920 w 4982"/>
                <a:gd name="T15" fmla="*/ 233363 h 963"/>
                <a:gd name="T16" fmla="*/ 2547920 w 4982"/>
                <a:gd name="T17" fmla="*/ 233363 h 963"/>
                <a:gd name="T18" fmla="*/ 2547920 w 4982"/>
                <a:gd name="T19" fmla="*/ 233363 h 963"/>
                <a:gd name="T20" fmla="*/ 2539452 w 4982"/>
                <a:gd name="T21" fmla="*/ 248709 h 963"/>
                <a:gd name="T22" fmla="*/ 163016 w 4982"/>
                <a:gd name="T23" fmla="*/ 509059 h 963"/>
                <a:gd name="T24" fmla="*/ 166721 w 4982"/>
                <a:gd name="T25" fmla="*/ 509588 h 963"/>
                <a:gd name="T26" fmla="*/ 158782 w 4982"/>
                <a:gd name="T27" fmla="*/ 492655 h 963"/>
                <a:gd name="T28" fmla="*/ 158782 w 4982"/>
                <a:gd name="T29" fmla="*/ 492655 h 963"/>
                <a:gd name="T30" fmla="*/ 238173 w 4982"/>
                <a:gd name="T31" fmla="*/ 443971 h 963"/>
                <a:gd name="T32" fmla="*/ 526097 w 4982"/>
                <a:gd name="T33" fmla="*/ 466725 h 963"/>
                <a:gd name="T34" fmla="*/ 528214 w 4982"/>
                <a:gd name="T35" fmla="*/ 466725 h 963"/>
                <a:gd name="T36" fmla="*/ 523451 w 4982"/>
                <a:gd name="T37" fmla="*/ 449263 h 963"/>
                <a:gd name="T38" fmla="*/ 523451 w 4982"/>
                <a:gd name="T39" fmla="*/ 449263 h 963"/>
                <a:gd name="T40" fmla="*/ 579554 w 4982"/>
                <a:gd name="T41" fmla="*/ 425450 h 963"/>
                <a:gd name="T42" fmla="*/ 586434 w 4982"/>
                <a:gd name="T43" fmla="*/ 442384 h 963"/>
                <a:gd name="T44" fmla="*/ 637774 w 4982"/>
                <a:gd name="T45" fmla="*/ 405342 h 963"/>
                <a:gd name="T46" fmla="*/ 745746 w 4982"/>
                <a:gd name="T47" fmla="*/ 411163 h 963"/>
                <a:gd name="T48" fmla="*/ 752626 w 4982"/>
                <a:gd name="T49" fmla="*/ 425450 h 963"/>
                <a:gd name="T50" fmla="*/ 752626 w 4982"/>
                <a:gd name="T51" fmla="*/ 425450 h 963"/>
                <a:gd name="T52" fmla="*/ 752626 w 4982"/>
                <a:gd name="T53" fmla="*/ 425450 h 963"/>
                <a:gd name="T54" fmla="*/ 771151 w 4982"/>
                <a:gd name="T55" fmla="*/ 373592 h 963"/>
                <a:gd name="T56" fmla="*/ 860069 w 4982"/>
                <a:gd name="T57" fmla="*/ 359834 h 963"/>
                <a:gd name="T58" fmla="*/ 868537 w 4982"/>
                <a:gd name="T59" fmla="*/ 374650 h 963"/>
                <a:gd name="T60" fmla="*/ 868537 w 4982"/>
                <a:gd name="T61" fmla="*/ 374650 h 963"/>
                <a:gd name="T62" fmla="*/ 868537 w 4982"/>
                <a:gd name="T63" fmla="*/ 374650 h 963"/>
                <a:gd name="T64" fmla="*/ 933637 w 4982"/>
                <a:gd name="T65" fmla="*/ 262467 h 963"/>
                <a:gd name="T66" fmla="*/ 1087656 w 4982"/>
                <a:gd name="T67" fmla="*/ 233363 h 963"/>
                <a:gd name="T68" fmla="*/ 1097712 w 4982"/>
                <a:gd name="T69" fmla="*/ 245004 h 963"/>
                <a:gd name="T70" fmla="*/ 1097712 w 4982"/>
                <a:gd name="T71" fmla="*/ 245004 h 963"/>
                <a:gd name="T72" fmla="*/ 1097712 w 4982"/>
                <a:gd name="T73" fmla="*/ 245004 h 963"/>
                <a:gd name="T74" fmla="*/ 1100888 w 4982"/>
                <a:gd name="T75" fmla="*/ 168804 h 963"/>
                <a:gd name="T76" fmla="*/ 1282428 w 4982"/>
                <a:gd name="T77" fmla="*/ 135996 h 963"/>
                <a:gd name="T78" fmla="*/ 1288250 w 4982"/>
                <a:gd name="T79" fmla="*/ 152400 h 963"/>
                <a:gd name="T80" fmla="*/ 1288250 w 4982"/>
                <a:gd name="T81" fmla="*/ 152400 h 963"/>
                <a:gd name="T82" fmla="*/ 1288250 w 4982"/>
                <a:gd name="T83" fmla="*/ 152400 h 963"/>
                <a:gd name="T84" fmla="*/ 1472437 w 4982"/>
                <a:gd name="T85" fmla="*/ 15346 h 963"/>
                <a:gd name="T86" fmla="*/ 1556062 w 4982"/>
                <a:gd name="T87" fmla="*/ 50800 h 963"/>
                <a:gd name="T88" fmla="*/ 1556062 w 4982"/>
                <a:gd name="T89" fmla="*/ 50800 h 963"/>
                <a:gd name="T90" fmla="*/ 1556592 w 4982"/>
                <a:gd name="T91" fmla="*/ 50800 h 963"/>
                <a:gd name="T92" fmla="*/ 1556592 w 4982"/>
                <a:gd name="T93" fmla="*/ 50800 h 963"/>
                <a:gd name="T94" fmla="*/ 1624339 w 4982"/>
                <a:gd name="T95" fmla="*/ 91546 h 963"/>
                <a:gd name="T96" fmla="*/ 1725430 w 4982"/>
                <a:gd name="T97" fmla="*/ 289455 h 963"/>
                <a:gd name="T98" fmla="*/ 1729135 w 4982"/>
                <a:gd name="T99" fmla="*/ 295805 h 963"/>
                <a:gd name="T100" fmla="*/ 1731252 w 4982"/>
                <a:gd name="T101" fmla="*/ 275696 h 963"/>
                <a:gd name="T102" fmla="*/ 1731252 w 4982"/>
                <a:gd name="T103" fmla="*/ 275696 h 963"/>
                <a:gd name="T104" fmla="*/ 1984773 w 4982"/>
                <a:gd name="T105" fmla="*/ 215371 h 963"/>
                <a:gd name="T106" fmla="*/ 2175312 w 4982"/>
                <a:gd name="T107" fmla="*/ 111125 h 96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982"/>
                <a:gd name="T163" fmla="*/ 0 h 963"/>
                <a:gd name="T164" fmla="*/ 4982 w 4982"/>
                <a:gd name="T165" fmla="*/ 963 h 96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982" h="963">
                  <a:moveTo>
                    <a:pt x="3983" y="0"/>
                  </a:moveTo>
                  <a:lnTo>
                    <a:pt x="4115" y="184"/>
                  </a:lnTo>
                  <a:lnTo>
                    <a:pt x="4087" y="204"/>
                  </a:lnTo>
                  <a:lnTo>
                    <a:pt x="3956" y="19"/>
                  </a:lnTo>
                  <a:lnTo>
                    <a:pt x="3983" y="0"/>
                  </a:lnTo>
                  <a:close/>
                  <a:moveTo>
                    <a:pt x="4090" y="207"/>
                  </a:moveTo>
                  <a:lnTo>
                    <a:pt x="4088" y="206"/>
                  </a:lnTo>
                  <a:lnTo>
                    <a:pt x="4087" y="204"/>
                  </a:lnTo>
                  <a:lnTo>
                    <a:pt x="4101" y="195"/>
                  </a:lnTo>
                  <a:lnTo>
                    <a:pt x="4090" y="207"/>
                  </a:lnTo>
                  <a:close/>
                  <a:moveTo>
                    <a:pt x="4112" y="182"/>
                  </a:moveTo>
                  <a:lnTo>
                    <a:pt x="4244" y="296"/>
                  </a:lnTo>
                  <a:lnTo>
                    <a:pt x="4221" y="321"/>
                  </a:lnTo>
                  <a:lnTo>
                    <a:pt x="4090" y="207"/>
                  </a:lnTo>
                  <a:lnTo>
                    <a:pt x="4112" y="182"/>
                  </a:lnTo>
                  <a:close/>
                  <a:moveTo>
                    <a:pt x="4227" y="326"/>
                  </a:moveTo>
                  <a:lnTo>
                    <a:pt x="4224" y="324"/>
                  </a:lnTo>
                  <a:lnTo>
                    <a:pt x="4221" y="321"/>
                  </a:lnTo>
                  <a:lnTo>
                    <a:pt x="4232" y="308"/>
                  </a:lnTo>
                  <a:lnTo>
                    <a:pt x="4227" y="326"/>
                  </a:lnTo>
                  <a:close/>
                  <a:moveTo>
                    <a:pt x="4238" y="293"/>
                  </a:moveTo>
                  <a:lnTo>
                    <a:pt x="4614" y="407"/>
                  </a:lnTo>
                  <a:lnTo>
                    <a:pt x="4604" y="440"/>
                  </a:lnTo>
                  <a:lnTo>
                    <a:pt x="4227" y="326"/>
                  </a:lnTo>
                  <a:lnTo>
                    <a:pt x="4238" y="293"/>
                  </a:lnTo>
                  <a:close/>
                  <a:moveTo>
                    <a:pt x="4606" y="441"/>
                  </a:moveTo>
                  <a:lnTo>
                    <a:pt x="4605" y="441"/>
                  </a:lnTo>
                  <a:lnTo>
                    <a:pt x="4604" y="440"/>
                  </a:lnTo>
                  <a:lnTo>
                    <a:pt x="4609" y="424"/>
                  </a:lnTo>
                  <a:lnTo>
                    <a:pt x="4606" y="441"/>
                  </a:lnTo>
                  <a:close/>
                  <a:moveTo>
                    <a:pt x="4612" y="407"/>
                  </a:moveTo>
                  <a:lnTo>
                    <a:pt x="4814" y="441"/>
                  </a:lnTo>
                  <a:lnTo>
                    <a:pt x="4808" y="476"/>
                  </a:lnTo>
                  <a:lnTo>
                    <a:pt x="4606" y="441"/>
                  </a:lnTo>
                  <a:lnTo>
                    <a:pt x="4612" y="407"/>
                  </a:lnTo>
                  <a:close/>
                  <a:moveTo>
                    <a:pt x="4814" y="441"/>
                  </a:moveTo>
                  <a:lnTo>
                    <a:pt x="4820" y="443"/>
                  </a:lnTo>
                  <a:lnTo>
                    <a:pt x="4824" y="447"/>
                  </a:lnTo>
                  <a:lnTo>
                    <a:pt x="4811" y="459"/>
                  </a:lnTo>
                  <a:lnTo>
                    <a:pt x="4814" y="441"/>
                  </a:lnTo>
                  <a:close/>
                  <a:moveTo>
                    <a:pt x="4824" y="447"/>
                  </a:moveTo>
                  <a:lnTo>
                    <a:pt x="4982" y="623"/>
                  </a:lnTo>
                  <a:lnTo>
                    <a:pt x="4957" y="647"/>
                  </a:lnTo>
                  <a:lnTo>
                    <a:pt x="4798" y="470"/>
                  </a:lnTo>
                  <a:lnTo>
                    <a:pt x="4824" y="447"/>
                  </a:lnTo>
                  <a:close/>
                  <a:moveTo>
                    <a:pt x="6" y="882"/>
                  </a:moveTo>
                  <a:lnTo>
                    <a:pt x="313" y="928"/>
                  </a:lnTo>
                  <a:lnTo>
                    <a:pt x="308" y="962"/>
                  </a:lnTo>
                  <a:lnTo>
                    <a:pt x="0" y="916"/>
                  </a:lnTo>
                  <a:lnTo>
                    <a:pt x="6" y="882"/>
                  </a:lnTo>
                  <a:close/>
                  <a:moveTo>
                    <a:pt x="321" y="959"/>
                  </a:moveTo>
                  <a:lnTo>
                    <a:pt x="315" y="963"/>
                  </a:lnTo>
                  <a:lnTo>
                    <a:pt x="308" y="962"/>
                  </a:lnTo>
                  <a:lnTo>
                    <a:pt x="311" y="945"/>
                  </a:lnTo>
                  <a:lnTo>
                    <a:pt x="321" y="959"/>
                  </a:lnTo>
                  <a:close/>
                  <a:moveTo>
                    <a:pt x="300" y="931"/>
                  </a:moveTo>
                  <a:lnTo>
                    <a:pt x="441" y="826"/>
                  </a:lnTo>
                  <a:lnTo>
                    <a:pt x="461" y="853"/>
                  </a:lnTo>
                  <a:lnTo>
                    <a:pt x="321" y="959"/>
                  </a:lnTo>
                  <a:lnTo>
                    <a:pt x="300" y="931"/>
                  </a:lnTo>
                  <a:close/>
                  <a:moveTo>
                    <a:pt x="441" y="826"/>
                  </a:moveTo>
                  <a:lnTo>
                    <a:pt x="445" y="821"/>
                  </a:lnTo>
                  <a:lnTo>
                    <a:pt x="451" y="821"/>
                  </a:lnTo>
                  <a:lnTo>
                    <a:pt x="450" y="839"/>
                  </a:lnTo>
                  <a:lnTo>
                    <a:pt x="441" y="826"/>
                  </a:lnTo>
                  <a:close/>
                  <a:moveTo>
                    <a:pt x="451" y="821"/>
                  </a:moveTo>
                  <a:lnTo>
                    <a:pt x="996" y="848"/>
                  </a:lnTo>
                  <a:lnTo>
                    <a:pt x="994" y="882"/>
                  </a:lnTo>
                  <a:lnTo>
                    <a:pt x="450" y="856"/>
                  </a:lnTo>
                  <a:lnTo>
                    <a:pt x="451" y="821"/>
                  </a:lnTo>
                  <a:close/>
                  <a:moveTo>
                    <a:pt x="1001" y="881"/>
                  </a:moveTo>
                  <a:lnTo>
                    <a:pt x="998" y="882"/>
                  </a:lnTo>
                  <a:lnTo>
                    <a:pt x="994" y="882"/>
                  </a:lnTo>
                  <a:lnTo>
                    <a:pt x="995" y="865"/>
                  </a:lnTo>
                  <a:lnTo>
                    <a:pt x="1001" y="881"/>
                  </a:lnTo>
                  <a:close/>
                  <a:moveTo>
                    <a:pt x="989" y="849"/>
                  </a:moveTo>
                  <a:lnTo>
                    <a:pt x="1095" y="804"/>
                  </a:lnTo>
                  <a:lnTo>
                    <a:pt x="1109" y="836"/>
                  </a:lnTo>
                  <a:lnTo>
                    <a:pt x="1001" y="881"/>
                  </a:lnTo>
                  <a:lnTo>
                    <a:pt x="989" y="849"/>
                  </a:lnTo>
                  <a:close/>
                  <a:moveTo>
                    <a:pt x="1095" y="804"/>
                  </a:moveTo>
                  <a:lnTo>
                    <a:pt x="1096" y="803"/>
                  </a:lnTo>
                  <a:lnTo>
                    <a:pt x="1102" y="820"/>
                  </a:lnTo>
                  <a:lnTo>
                    <a:pt x="1095" y="804"/>
                  </a:lnTo>
                  <a:close/>
                  <a:moveTo>
                    <a:pt x="1096" y="803"/>
                  </a:moveTo>
                  <a:lnTo>
                    <a:pt x="1198" y="767"/>
                  </a:lnTo>
                  <a:lnTo>
                    <a:pt x="1210" y="800"/>
                  </a:lnTo>
                  <a:lnTo>
                    <a:pt x="1108" y="836"/>
                  </a:lnTo>
                  <a:lnTo>
                    <a:pt x="1096" y="803"/>
                  </a:lnTo>
                  <a:close/>
                  <a:moveTo>
                    <a:pt x="1198" y="767"/>
                  </a:moveTo>
                  <a:lnTo>
                    <a:pt x="1201" y="766"/>
                  </a:lnTo>
                  <a:lnTo>
                    <a:pt x="1205" y="766"/>
                  </a:lnTo>
                  <a:lnTo>
                    <a:pt x="1203" y="784"/>
                  </a:lnTo>
                  <a:lnTo>
                    <a:pt x="1198" y="767"/>
                  </a:lnTo>
                  <a:close/>
                  <a:moveTo>
                    <a:pt x="1205" y="766"/>
                  </a:moveTo>
                  <a:lnTo>
                    <a:pt x="1409" y="777"/>
                  </a:lnTo>
                  <a:lnTo>
                    <a:pt x="1407" y="812"/>
                  </a:lnTo>
                  <a:lnTo>
                    <a:pt x="1203" y="801"/>
                  </a:lnTo>
                  <a:lnTo>
                    <a:pt x="1205" y="766"/>
                  </a:lnTo>
                  <a:close/>
                  <a:moveTo>
                    <a:pt x="1422" y="804"/>
                  </a:moveTo>
                  <a:lnTo>
                    <a:pt x="1416" y="812"/>
                  </a:lnTo>
                  <a:lnTo>
                    <a:pt x="1407" y="812"/>
                  </a:lnTo>
                  <a:lnTo>
                    <a:pt x="1408" y="794"/>
                  </a:lnTo>
                  <a:lnTo>
                    <a:pt x="1422" y="804"/>
                  </a:lnTo>
                  <a:close/>
                  <a:moveTo>
                    <a:pt x="1394" y="784"/>
                  </a:moveTo>
                  <a:lnTo>
                    <a:pt x="1446" y="713"/>
                  </a:lnTo>
                  <a:lnTo>
                    <a:pt x="1474" y="733"/>
                  </a:lnTo>
                  <a:lnTo>
                    <a:pt x="1422" y="804"/>
                  </a:lnTo>
                  <a:lnTo>
                    <a:pt x="1394" y="784"/>
                  </a:lnTo>
                  <a:close/>
                  <a:moveTo>
                    <a:pt x="1446" y="713"/>
                  </a:moveTo>
                  <a:lnTo>
                    <a:pt x="1450" y="708"/>
                  </a:lnTo>
                  <a:lnTo>
                    <a:pt x="1457" y="706"/>
                  </a:lnTo>
                  <a:lnTo>
                    <a:pt x="1460" y="723"/>
                  </a:lnTo>
                  <a:lnTo>
                    <a:pt x="1446" y="713"/>
                  </a:lnTo>
                  <a:close/>
                  <a:moveTo>
                    <a:pt x="1457" y="706"/>
                  </a:moveTo>
                  <a:lnTo>
                    <a:pt x="1625" y="680"/>
                  </a:lnTo>
                  <a:lnTo>
                    <a:pt x="1630" y="714"/>
                  </a:lnTo>
                  <a:lnTo>
                    <a:pt x="1462" y="741"/>
                  </a:lnTo>
                  <a:lnTo>
                    <a:pt x="1457" y="706"/>
                  </a:lnTo>
                  <a:close/>
                  <a:moveTo>
                    <a:pt x="1641" y="708"/>
                  </a:moveTo>
                  <a:lnTo>
                    <a:pt x="1636" y="713"/>
                  </a:lnTo>
                  <a:lnTo>
                    <a:pt x="1630" y="714"/>
                  </a:lnTo>
                  <a:lnTo>
                    <a:pt x="1627" y="697"/>
                  </a:lnTo>
                  <a:lnTo>
                    <a:pt x="1641" y="708"/>
                  </a:lnTo>
                  <a:close/>
                  <a:moveTo>
                    <a:pt x="1613" y="687"/>
                  </a:moveTo>
                  <a:lnTo>
                    <a:pt x="1753" y="502"/>
                  </a:lnTo>
                  <a:lnTo>
                    <a:pt x="1781" y="522"/>
                  </a:lnTo>
                  <a:lnTo>
                    <a:pt x="1641" y="708"/>
                  </a:lnTo>
                  <a:lnTo>
                    <a:pt x="1613" y="687"/>
                  </a:lnTo>
                  <a:close/>
                  <a:moveTo>
                    <a:pt x="1753" y="502"/>
                  </a:moveTo>
                  <a:lnTo>
                    <a:pt x="1758" y="497"/>
                  </a:lnTo>
                  <a:lnTo>
                    <a:pt x="1764" y="496"/>
                  </a:lnTo>
                  <a:lnTo>
                    <a:pt x="1767" y="513"/>
                  </a:lnTo>
                  <a:lnTo>
                    <a:pt x="1753" y="502"/>
                  </a:lnTo>
                  <a:close/>
                  <a:moveTo>
                    <a:pt x="1764" y="496"/>
                  </a:moveTo>
                  <a:lnTo>
                    <a:pt x="2055" y="441"/>
                  </a:lnTo>
                  <a:lnTo>
                    <a:pt x="2060" y="476"/>
                  </a:lnTo>
                  <a:lnTo>
                    <a:pt x="1770" y="530"/>
                  </a:lnTo>
                  <a:lnTo>
                    <a:pt x="1764" y="496"/>
                  </a:lnTo>
                  <a:close/>
                  <a:moveTo>
                    <a:pt x="2074" y="463"/>
                  </a:moveTo>
                  <a:lnTo>
                    <a:pt x="2072" y="473"/>
                  </a:lnTo>
                  <a:lnTo>
                    <a:pt x="2060" y="476"/>
                  </a:lnTo>
                  <a:lnTo>
                    <a:pt x="2058" y="459"/>
                  </a:lnTo>
                  <a:lnTo>
                    <a:pt x="2074" y="463"/>
                  </a:lnTo>
                  <a:close/>
                  <a:moveTo>
                    <a:pt x="2041" y="455"/>
                  </a:moveTo>
                  <a:lnTo>
                    <a:pt x="2066" y="333"/>
                  </a:lnTo>
                  <a:lnTo>
                    <a:pt x="2100" y="339"/>
                  </a:lnTo>
                  <a:lnTo>
                    <a:pt x="2074" y="463"/>
                  </a:lnTo>
                  <a:lnTo>
                    <a:pt x="2041" y="455"/>
                  </a:lnTo>
                  <a:close/>
                  <a:moveTo>
                    <a:pt x="2066" y="333"/>
                  </a:moveTo>
                  <a:lnTo>
                    <a:pt x="2068" y="321"/>
                  </a:lnTo>
                  <a:lnTo>
                    <a:pt x="2080" y="319"/>
                  </a:lnTo>
                  <a:lnTo>
                    <a:pt x="2083" y="336"/>
                  </a:lnTo>
                  <a:lnTo>
                    <a:pt x="2066" y="333"/>
                  </a:lnTo>
                  <a:close/>
                  <a:moveTo>
                    <a:pt x="2080" y="319"/>
                  </a:moveTo>
                  <a:lnTo>
                    <a:pt x="2423" y="257"/>
                  </a:lnTo>
                  <a:lnTo>
                    <a:pt x="2428" y="290"/>
                  </a:lnTo>
                  <a:lnTo>
                    <a:pt x="2086" y="353"/>
                  </a:lnTo>
                  <a:lnTo>
                    <a:pt x="2080" y="319"/>
                  </a:lnTo>
                  <a:close/>
                  <a:moveTo>
                    <a:pt x="2434" y="288"/>
                  </a:moveTo>
                  <a:lnTo>
                    <a:pt x="2432" y="290"/>
                  </a:lnTo>
                  <a:lnTo>
                    <a:pt x="2428" y="290"/>
                  </a:lnTo>
                  <a:lnTo>
                    <a:pt x="2425" y="274"/>
                  </a:lnTo>
                  <a:lnTo>
                    <a:pt x="2434" y="288"/>
                  </a:lnTo>
                  <a:close/>
                  <a:moveTo>
                    <a:pt x="2416" y="260"/>
                  </a:moveTo>
                  <a:lnTo>
                    <a:pt x="2766" y="30"/>
                  </a:lnTo>
                  <a:lnTo>
                    <a:pt x="2785" y="58"/>
                  </a:lnTo>
                  <a:lnTo>
                    <a:pt x="2434" y="288"/>
                  </a:lnTo>
                  <a:lnTo>
                    <a:pt x="2416" y="260"/>
                  </a:lnTo>
                  <a:close/>
                  <a:moveTo>
                    <a:pt x="2766" y="30"/>
                  </a:moveTo>
                  <a:lnTo>
                    <a:pt x="2774" y="24"/>
                  </a:lnTo>
                  <a:lnTo>
                    <a:pt x="2782" y="29"/>
                  </a:lnTo>
                  <a:lnTo>
                    <a:pt x="2776" y="45"/>
                  </a:lnTo>
                  <a:lnTo>
                    <a:pt x="2766" y="30"/>
                  </a:lnTo>
                  <a:close/>
                  <a:moveTo>
                    <a:pt x="2782" y="29"/>
                  </a:moveTo>
                  <a:lnTo>
                    <a:pt x="2940" y="96"/>
                  </a:lnTo>
                  <a:lnTo>
                    <a:pt x="2926" y="128"/>
                  </a:lnTo>
                  <a:lnTo>
                    <a:pt x="2769" y="59"/>
                  </a:lnTo>
                  <a:lnTo>
                    <a:pt x="2782" y="29"/>
                  </a:lnTo>
                  <a:close/>
                  <a:moveTo>
                    <a:pt x="2940" y="96"/>
                  </a:moveTo>
                  <a:lnTo>
                    <a:pt x="2941" y="96"/>
                  </a:lnTo>
                  <a:lnTo>
                    <a:pt x="2933" y="112"/>
                  </a:lnTo>
                  <a:lnTo>
                    <a:pt x="2940" y="96"/>
                  </a:lnTo>
                  <a:close/>
                  <a:moveTo>
                    <a:pt x="2941" y="96"/>
                  </a:moveTo>
                  <a:lnTo>
                    <a:pt x="3077" y="158"/>
                  </a:lnTo>
                  <a:lnTo>
                    <a:pt x="3062" y="189"/>
                  </a:lnTo>
                  <a:lnTo>
                    <a:pt x="2926" y="128"/>
                  </a:lnTo>
                  <a:lnTo>
                    <a:pt x="2941" y="96"/>
                  </a:lnTo>
                  <a:close/>
                  <a:moveTo>
                    <a:pt x="3077" y="158"/>
                  </a:moveTo>
                  <a:lnTo>
                    <a:pt x="3082" y="161"/>
                  </a:lnTo>
                  <a:lnTo>
                    <a:pt x="3084" y="165"/>
                  </a:lnTo>
                  <a:lnTo>
                    <a:pt x="3069" y="173"/>
                  </a:lnTo>
                  <a:lnTo>
                    <a:pt x="3077" y="158"/>
                  </a:lnTo>
                  <a:close/>
                  <a:moveTo>
                    <a:pt x="3084" y="165"/>
                  </a:moveTo>
                  <a:lnTo>
                    <a:pt x="3290" y="530"/>
                  </a:lnTo>
                  <a:lnTo>
                    <a:pt x="3260" y="547"/>
                  </a:lnTo>
                  <a:lnTo>
                    <a:pt x="3055" y="182"/>
                  </a:lnTo>
                  <a:lnTo>
                    <a:pt x="3084" y="165"/>
                  </a:lnTo>
                  <a:close/>
                  <a:moveTo>
                    <a:pt x="3280" y="555"/>
                  </a:moveTo>
                  <a:lnTo>
                    <a:pt x="3267" y="559"/>
                  </a:lnTo>
                  <a:lnTo>
                    <a:pt x="3260" y="547"/>
                  </a:lnTo>
                  <a:lnTo>
                    <a:pt x="3275" y="538"/>
                  </a:lnTo>
                  <a:lnTo>
                    <a:pt x="3280" y="555"/>
                  </a:lnTo>
                  <a:close/>
                  <a:moveTo>
                    <a:pt x="3271" y="521"/>
                  </a:moveTo>
                  <a:lnTo>
                    <a:pt x="3746" y="390"/>
                  </a:lnTo>
                  <a:lnTo>
                    <a:pt x="3755" y="423"/>
                  </a:lnTo>
                  <a:lnTo>
                    <a:pt x="3280" y="555"/>
                  </a:lnTo>
                  <a:lnTo>
                    <a:pt x="3271" y="521"/>
                  </a:lnTo>
                  <a:close/>
                  <a:moveTo>
                    <a:pt x="3759" y="421"/>
                  </a:moveTo>
                  <a:lnTo>
                    <a:pt x="3757" y="423"/>
                  </a:lnTo>
                  <a:lnTo>
                    <a:pt x="3755" y="423"/>
                  </a:lnTo>
                  <a:lnTo>
                    <a:pt x="3750" y="407"/>
                  </a:lnTo>
                  <a:lnTo>
                    <a:pt x="3759" y="421"/>
                  </a:lnTo>
                  <a:close/>
                  <a:moveTo>
                    <a:pt x="3742" y="393"/>
                  </a:moveTo>
                  <a:lnTo>
                    <a:pt x="4092" y="180"/>
                  </a:lnTo>
                  <a:lnTo>
                    <a:pt x="4110" y="210"/>
                  </a:lnTo>
                  <a:lnTo>
                    <a:pt x="3759" y="421"/>
                  </a:lnTo>
                  <a:lnTo>
                    <a:pt x="3742" y="393"/>
                  </a:lnTo>
                  <a:close/>
                </a:path>
              </a:pathLst>
            </a:custGeom>
            <a:solidFill>
              <a:srgbClr val="FEFEFE"/>
            </a:solidFill>
            <a:ln w="9525">
              <a:noFill/>
              <a:round/>
              <a:headEnd/>
              <a:tailEnd/>
            </a:ln>
          </p:spPr>
          <p:txBody>
            <a:bodyPr/>
            <a:lstStyle/>
            <a:p>
              <a:endParaRPr lang="de-DE"/>
            </a:p>
          </p:txBody>
        </p:sp>
        <p:sp>
          <p:nvSpPr>
            <p:cNvPr id="435" name="Freeform 182"/>
            <p:cNvSpPr>
              <a:spLocks/>
            </p:cNvSpPr>
            <p:nvPr/>
          </p:nvSpPr>
          <p:spPr bwMode="auto">
            <a:xfrm>
              <a:off x="5160964" y="4343401"/>
              <a:ext cx="71438" cy="71438"/>
            </a:xfrm>
            <a:custGeom>
              <a:avLst/>
              <a:gdLst>
                <a:gd name="T0" fmla="*/ 39396 w 136"/>
                <a:gd name="T1" fmla="*/ 0 h 136"/>
                <a:gd name="T2" fmla="*/ 46225 w 136"/>
                <a:gd name="T3" fmla="*/ 1576 h 136"/>
                <a:gd name="T4" fmla="*/ 53053 w 136"/>
                <a:gd name="T5" fmla="*/ 3677 h 136"/>
                <a:gd name="T6" fmla="*/ 58831 w 136"/>
                <a:gd name="T7" fmla="*/ 7354 h 136"/>
                <a:gd name="T8" fmla="*/ 63559 w 136"/>
                <a:gd name="T9" fmla="*/ 12607 h 136"/>
                <a:gd name="T10" fmla="*/ 67761 w 136"/>
                <a:gd name="T11" fmla="*/ 18385 h 136"/>
                <a:gd name="T12" fmla="*/ 70387 w 136"/>
                <a:gd name="T13" fmla="*/ 24688 h 136"/>
                <a:gd name="T14" fmla="*/ 71438 w 136"/>
                <a:gd name="T15" fmla="*/ 31517 h 136"/>
                <a:gd name="T16" fmla="*/ 71438 w 136"/>
                <a:gd name="T17" fmla="*/ 38871 h 136"/>
                <a:gd name="T18" fmla="*/ 70387 w 136"/>
                <a:gd name="T19" fmla="*/ 46225 h 136"/>
                <a:gd name="T20" fmla="*/ 67761 w 136"/>
                <a:gd name="T21" fmla="*/ 52528 h 136"/>
                <a:gd name="T22" fmla="*/ 63559 w 136"/>
                <a:gd name="T23" fmla="*/ 58306 h 136"/>
                <a:gd name="T24" fmla="*/ 58831 w 136"/>
                <a:gd name="T25" fmla="*/ 63034 h 136"/>
                <a:gd name="T26" fmla="*/ 53053 w 136"/>
                <a:gd name="T27" fmla="*/ 66710 h 136"/>
                <a:gd name="T28" fmla="*/ 46225 w 136"/>
                <a:gd name="T29" fmla="*/ 69862 h 136"/>
                <a:gd name="T30" fmla="*/ 39396 w 136"/>
                <a:gd name="T31" fmla="*/ 71438 h 136"/>
                <a:gd name="T32" fmla="*/ 32567 w 136"/>
                <a:gd name="T33" fmla="*/ 71438 h 136"/>
                <a:gd name="T34" fmla="*/ 25213 w 136"/>
                <a:gd name="T35" fmla="*/ 69862 h 136"/>
                <a:gd name="T36" fmla="*/ 18910 w 136"/>
                <a:gd name="T37" fmla="*/ 66710 h 136"/>
                <a:gd name="T38" fmla="*/ 13132 w 136"/>
                <a:gd name="T39" fmla="*/ 63034 h 136"/>
                <a:gd name="T40" fmla="*/ 8404 w 136"/>
                <a:gd name="T41" fmla="*/ 58306 h 136"/>
                <a:gd name="T42" fmla="*/ 4202 w 136"/>
                <a:gd name="T43" fmla="*/ 52528 h 136"/>
                <a:gd name="T44" fmla="*/ 1576 w 136"/>
                <a:gd name="T45" fmla="*/ 46225 h 136"/>
                <a:gd name="T46" fmla="*/ 525 w 136"/>
                <a:gd name="T47" fmla="*/ 38871 h 136"/>
                <a:gd name="T48" fmla="*/ 525 w 136"/>
                <a:gd name="T49" fmla="*/ 31517 h 136"/>
                <a:gd name="T50" fmla="*/ 1576 w 136"/>
                <a:gd name="T51" fmla="*/ 24688 h 136"/>
                <a:gd name="T52" fmla="*/ 4202 w 136"/>
                <a:gd name="T53" fmla="*/ 18385 h 136"/>
                <a:gd name="T54" fmla="*/ 8404 w 136"/>
                <a:gd name="T55" fmla="*/ 12607 h 136"/>
                <a:gd name="T56" fmla="*/ 13132 w 136"/>
                <a:gd name="T57" fmla="*/ 7354 h 136"/>
                <a:gd name="T58" fmla="*/ 18910 w 136"/>
                <a:gd name="T59" fmla="*/ 3677 h 136"/>
                <a:gd name="T60" fmla="*/ 25213 w 136"/>
                <a:gd name="T61" fmla="*/ 1576 h 136"/>
                <a:gd name="T62" fmla="*/ 32567 w 136"/>
                <a:gd name="T63" fmla="*/ 0 h 1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
                <a:gd name="T97" fmla="*/ 0 h 136"/>
                <a:gd name="T98" fmla="*/ 136 w 136"/>
                <a:gd name="T99" fmla="*/ 136 h 1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 h="136">
                  <a:moveTo>
                    <a:pt x="68" y="0"/>
                  </a:moveTo>
                  <a:lnTo>
                    <a:pt x="75" y="0"/>
                  </a:lnTo>
                  <a:lnTo>
                    <a:pt x="82" y="1"/>
                  </a:lnTo>
                  <a:lnTo>
                    <a:pt x="88" y="3"/>
                  </a:lnTo>
                  <a:lnTo>
                    <a:pt x="94" y="5"/>
                  </a:lnTo>
                  <a:lnTo>
                    <a:pt x="101" y="7"/>
                  </a:lnTo>
                  <a:lnTo>
                    <a:pt x="106" y="11"/>
                  </a:lnTo>
                  <a:lnTo>
                    <a:pt x="112" y="14"/>
                  </a:lnTo>
                  <a:lnTo>
                    <a:pt x="117" y="19"/>
                  </a:lnTo>
                  <a:lnTo>
                    <a:pt x="121" y="24"/>
                  </a:lnTo>
                  <a:lnTo>
                    <a:pt x="125" y="29"/>
                  </a:lnTo>
                  <a:lnTo>
                    <a:pt x="129" y="35"/>
                  </a:lnTo>
                  <a:lnTo>
                    <a:pt x="131" y="41"/>
                  </a:lnTo>
                  <a:lnTo>
                    <a:pt x="134" y="47"/>
                  </a:lnTo>
                  <a:lnTo>
                    <a:pt x="135" y="54"/>
                  </a:lnTo>
                  <a:lnTo>
                    <a:pt x="136" y="60"/>
                  </a:lnTo>
                  <a:lnTo>
                    <a:pt x="136" y="68"/>
                  </a:lnTo>
                  <a:lnTo>
                    <a:pt x="136" y="74"/>
                  </a:lnTo>
                  <a:lnTo>
                    <a:pt x="135" y="81"/>
                  </a:lnTo>
                  <a:lnTo>
                    <a:pt x="134" y="88"/>
                  </a:lnTo>
                  <a:lnTo>
                    <a:pt x="131" y="94"/>
                  </a:lnTo>
                  <a:lnTo>
                    <a:pt x="129" y="100"/>
                  </a:lnTo>
                  <a:lnTo>
                    <a:pt x="125" y="106"/>
                  </a:lnTo>
                  <a:lnTo>
                    <a:pt x="121" y="111"/>
                  </a:lnTo>
                  <a:lnTo>
                    <a:pt x="117" y="116"/>
                  </a:lnTo>
                  <a:lnTo>
                    <a:pt x="112" y="120"/>
                  </a:lnTo>
                  <a:lnTo>
                    <a:pt x="106" y="124"/>
                  </a:lnTo>
                  <a:lnTo>
                    <a:pt x="101" y="127"/>
                  </a:lnTo>
                  <a:lnTo>
                    <a:pt x="94" y="130"/>
                  </a:lnTo>
                  <a:lnTo>
                    <a:pt x="88" y="133"/>
                  </a:lnTo>
                  <a:lnTo>
                    <a:pt x="82" y="135"/>
                  </a:lnTo>
                  <a:lnTo>
                    <a:pt x="75" y="136"/>
                  </a:lnTo>
                  <a:lnTo>
                    <a:pt x="68" y="136"/>
                  </a:lnTo>
                  <a:lnTo>
                    <a:pt x="62" y="136"/>
                  </a:lnTo>
                  <a:lnTo>
                    <a:pt x="54" y="135"/>
                  </a:lnTo>
                  <a:lnTo>
                    <a:pt x="48" y="133"/>
                  </a:lnTo>
                  <a:lnTo>
                    <a:pt x="41" y="130"/>
                  </a:lnTo>
                  <a:lnTo>
                    <a:pt x="36" y="127"/>
                  </a:lnTo>
                  <a:lnTo>
                    <a:pt x="30" y="124"/>
                  </a:lnTo>
                  <a:lnTo>
                    <a:pt x="25" y="120"/>
                  </a:lnTo>
                  <a:lnTo>
                    <a:pt x="20" y="116"/>
                  </a:lnTo>
                  <a:lnTo>
                    <a:pt x="16" y="111"/>
                  </a:lnTo>
                  <a:lnTo>
                    <a:pt x="12" y="106"/>
                  </a:lnTo>
                  <a:lnTo>
                    <a:pt x="8" y="100"/>
                  </a:lnTo>
                  <a:lnTo>
                    <a:pt x="5" y="94"/>
                  </a:lnTo>
                  <a:lnTo>
                    <a:pt x="3" y="88"/>
                  </a:lnTo>
                  <a:lnTo>
                    <a:pt x="1" y="81"/>
                  </a:lnTo>
                  <a:lnTo>
                    <a:pt x="1" y="74"/>
                  </a:lnTo>
                  <a:lnTo>
                    <a:pt x="0" y="68"/>
                  </a:lnTo>
                  <a:lnTo>
                    <a:pt x="1" y="60"/>
                  </a:lnTo>
                  <a:lnTo>
                    <a:pt x="1" y="54"/>
                  </a:lnTo>
                  <a:lnTo>
                    <a:pt x="3" y="47"/>
                  </a:lnTo>
                  <a:lnTo>
                    <a:pt x="5" y="41"/>
                  </a:lnTo>
                  <a:lnTo>
                    <a:pt x="8" y="35"/>
                  </a:lnTo>
                  <a:lnTo>
                    <a:pt x="12" y="29"/>
                  </a:lnTo>
                  <a:lnTo>
                    <a:pt x="16" y="24"/>
                  </a:lnTo>
                  <a:lnTo>
                    <a:pt x="20" y="19"/>
                  </a:lnTo>
                  <a:lnTo>
                    <a:pt x="25" y="14"/>
                  </a:lnTo>
                  <a:lnTo>
                    <a:pt x="30" y="11"/>
                  </a:lnTo>
                  <a:lnTo>
                    <a:pt x="36" y="7"/>
                  </a:lnTo>
                  <a:lnTo>
                    <a:pt x="41" y="5"/>
                  </a:lnTo>
                  <a:lnTo>
                    <a:pt x="48" y="3"/>
                  </a:lnTo>
                  <a:lnTo>
                    <a:pt x="54" y="1"/>
                  </a:lnTo>
                  <a:lnTo>
                    <a:pt x="62" y="0"/>
                  </a:lnTo>
                  <a:lnTo>
                    <a:pt x="68" y="0"/>
                  </a:lnTo>
                  <a:close/>
                </a:path>
              </a:pathLst>
            </a:custGeom>
            <a:solidFill>
              <a:srgbClr val="2A2A29"/>
            </a:solidFill>
            <a:ln w="9525">
              <a:noFill/>
              <a:round/>
              <a:headEnd/>
              <a:tailEnd/>
            </a:ln>
          </p:spPr>
          <p:txBody>
            <a:bodyPr/>
            <a:lstStyle/>
            <a:p>
              <a:endParaRPr lang="de-DE"/>
            </a:p>
          </p:txBody>
        </p:sp>
        <p:sp>
          <p:nvSpPr>
            <p:cNvPr id="436" name="Freeform 183"/>
            <p:cNvSpPr>
              <a:spLocks/>
            </p:cNvSpPr>
            <p:nvPr/>
          </p:nvSpPr>
          <p:spPr bwMode="auto">
            <a:xfrm>
              <a:off x="6748464" y="3452813"/>
              <a:ext cx="107950" cy="109538"/>
            </a:xfrm>
            <a:custGeom>
              <a:avLst/>
              <a:gdLst>
                <a:gd name="T0" fmla="*/ 52917 w 204"/>
                <a:gd name="T1" fmla="*/ 0 h 205"/>
                <a:gd name="T2" fmla="*/ 0 w 204"/>
                <a:gd name="T3" fmla="*/ 109538 h 205"/>
                <a:gd name="T4" fmla="*/ 107950 w 204"/>
                <a:gd name="T5" fmla="*/ 109538 h 205"/>
                <a:gd name="T6" fmla="*/ 52917 w 204"/>
                <a:gd name="T7" fmla="*/ 0 h 205"/>
                <a:gd name="T8" fmla="*/ 0 60000 65536"/>
                <a:gd name="T9" fmla="*/ 0 60000 65536"/>
                <a:gd name="T10" fmla="*/ 0 60000 65536"/>
                <a:gd name="T11" fmla="*/ 0 60000 65536"/>
                <a:gd name="T12" fmla="*/ 0 w 204"/>
                <a:gd name="T13" fmla="*/ 0 h 205"/>
                <a:gd name="T14" fmla="*/ 204 w 204"/>
                <a:gd name="T15" fmla="*/ 205 h 205"/>
              </a:gdLst>
              <a:ahLst/>
              <a:cxnLst>
                <a:cxn ang="T8">
                  <a:pos x="T0" y="T1"/>
                </a:cxn>
                <a:cxn ang="T9">
                  <a:pos x="T2" y="T3"/>
                </a:cxn>
                <a:cxn ang="T10">
                  <a:pos x="T4" y="T5"/>
                </a:cxn>
                <a:cxn ang="T11">
                  <a:pos x="T6" y="T7"/>
                </a:cxn>
              </a:cxnLst>
              <a:rect l="T12" t="T13" r="T14" b="T15"/>
              <a:pathLst>
                <a:path w="204" h="205">
                  <a:moveTo>
                    <a:pt x="100" y="0"/>
                  </a:moveTo>
                  <a:lnTo>
                    <a:pt x="0" y="205"/>
                  </a:lnTo>
                  <a:lnTo>
                    <a:pt x="204" y="205"/>
                  </a:lnTo>
                  <a:lnTo>
                    <a:pt x="100" y="0"/>
                  </a:lnTo>
                  <a:close/>
                </a:path>
              </a:pathLst>
            </a:custGeom>
            <a:solidFill>
              <a:srgbClr val="2A2A29"/>
            </a:solidFill>
            <a:ln w="9525">
              <a:noFill/>
              <a:round/>
              <a:headEnd/>
              <a:tailEnd/>
            </a:ln>
          </p:spPr>
          <p:txBody>
            <a:bodyPr/>
            <a:lstStyle/>
            <a:p>
              <a:endParaRPr lang="de-DE"/>
            </a:p>
          </p:txBody>
        </p:sp>
        <p:sp>
          <p:nvSpPr>
            <p:cNvPr id="437" name="Freeform 184"/>
            <p:cNvSpPr>
              <a:spLocks/>
            </p:cNvSpPr>
            <p:nvPr/>
          </p:nvSpPr>
          <p:spPr bwMode="auto">
            <a:xfrm>
              <a:off x="5919789" y="3840163"/>
              <a:ext cx="107950" cy="107950"/>
            </a:xfrm>
            <a:custGeom>
              <a:avLst/>
              <a:gdLst>
                <a:gd name="T0" fmla="*/ 53177 w 203"/>
                <a:gd name="T1" fmla="*/ 0 h 204"/>
                <a:gd name="T2" fmla="*/ 0 w 203"/>
                <a:gd name="T3" fmla="*/ 107950 h 204"/>
                <a:gd name="T4" fmla="*/ 107950 w 203"/>
                <a:gd name="T5" fmla="*/ 107950 h 204"/>
                <a:gd name="T6" fmla="*/ 53177 w 203"/>
                <a:gd name="T7" fmla="*/ 0 h 204"/>
                <a:gd name="T8" fmla="*/ 0 60000 65536"/>
                <a:gd name="T9" fmla="*/ 0 60000 65536"/>
                <a:gd name="T10" fmla="*/ 0 60000 65536"/>
                <a:gd name="T11" fmla="*/ 0 60000 65536"/>
                <a:gd name="T12" fmla="*/ 0 w 203"/>
                <a:gd name="T13" fmla="*/ 0 h 204"/>
                <a:gd name="T14" fmla="*/ 203 w 203"/>
                <a:gd name="T15" fmla="*/ 204 h 204"/>
              </a:gdLst>
              <a:ahLst/>
              <a:cxnLst>
                <a:cxn ang="T8">
                  <a:pos x="T0" y="T1"/>
                </a:cxn>
                <a:cxn ang="T9">
                  <a:pos x="T2" y="T3"/>
                </a:cxn>
                <a:cxn ang="T10">
                  <a:pos x="T4" y="T5"/>
                </a:cxn>
                <a:cxn ang="T11">
                  <a:pos x="T6" y="T7"/>
                </a:cxn>
              </a:cxnLst>
              <a:rect l="T12" t="T13" r="T14" b="T15"/>
              <a:pathLst>
                <a:path w="203" h="204">
                  <a:moveTo>
                    <a:pt x="100" y="0"/>
                  </a:moveTo>
                  <a:lnTo>
                    <a:pt x="0" y="204"/>
                  </a:lnTo>
                  <a:lnTo>
                    <a:pt x="203" y="204"/>
                  </a:lnTo>
                  <a:lnTo>
                    <a:pt x="100" y="0"/>
                  </a:lnTo>
                  <a:close/>
                </a:path>
              </a:pathLst>
            </a:custGeom>
            <a:solidFill>
              <a:srgbClr val="2A2A29"/>
            </a:solidFill>
            <a:ln w="9525">
              <a:noFill/>
              <a:round/>
              <a:headEnd/>
              <a:tailEnd/>
            </a:ln>
          </p:spPr>
          <p:txBody>
            <a:bodyPr/>
            <a:lstStyle/>
            <a:p>
              <a:endParaRPr lang="de-DE"/>
            </a:p>
          </p:txBody>
        </p:sp>
        <p:sp>
          <p:nvSpPr>
            <p:cNvPr id="438" name="Freeform 185"/>
            <p:cNvSpPr>
              <a:spLocks/>
            </p:cNvSpPr>
            <p:nvPr/>
          </p:nvSpPr>
          <p:spPr bwMode="auto">
            <a:xfrm>
              <a:off x="6205539" y="3900488"/>
              <a:ext cx="107950" cy="107950"/>
            </a:xfrm>
            <a:custGeom>
              <a:avLst/>
              <a:gdLst>
                <a:gd name="T0" fmla="*/ 52917 w 204"/>
                <a:gd name="T1" fmla="*/ 0 h 203"/>
                <a:gd name="T2" fmla="*/ 0 w 204"/>
                <a:gd name="T3" fmla="*/ 107950 h 203"/>
                <a:gd name="T4" fmla="*/ 107950 w 204"/>
                <a:gd name="T5" fmla="*/ 107950 h 203"/>
                <a:gd name="T6" fmla="*/ 52917 w 204"/>
                <a:gd name="T7" fmla="*/ 0 h 203"/>
                <a:gd name="T8" fmla="*/ 0 60000 65536"/>
                <a:gd name="T9" fmla="*/ 0 60000 65536"/>
                <a:gd name="T10" fmla="*/ 0 60000 65536"/>
                <a:gd name="T11" fmla="*/ 0 60000 65536"/>
                <a:gd name="T12" fmla="*/ 0 w 204"/>
                <a:gd name="T13" fmla="*/ 0 h 203"/>
                <a:gd name="T14" fmla="*/ 204 w 204"/>
                <a:gd name="T15" fmla="*/ 203 h 203"/>
              </a:gdLst>
              <a:ahLst/>
              <a:cxnLst>
                <a:cxn ang="T8">
                  <a:pos x="T0" y="T1"/>
                </a:cxn>
                <a:cxn ang="T9">
                  <a:pos x="T2" y="T3"/>
                </a:cxn>
                <a:cxn ang="T10">
                  <a:pos x="T4" y="T5"/>
                </a:cxn>
                <a:cxn ang="T11">
                  <a:pos x="T6" y="T7"/>
                </a:cxn>
              </a:cxnLst>
              <a:rect l="T12" t="T13" r="T14" b="T15"/>
              <a:pathLst>
                <a:path w="204" h="203">
                  <a:moveTo>
                    <a:pt x="100" y="0"/>
                  </a:moveTo>
                  <a:lnTo>
                    <a:pt x="0" y="203"/>
                  </a:lnTo>
                  <a:lnTo>
                    <a:pt x="204" y="203"/>
                  </a:lnTo>
                  <a:lnTo>
                    <a:pt x="100" y="0"/>
                  </a:lnTo>
                  <a:close/>
                </a:path>
              </a:pathLst>
            </a:custGeom>
            <a:solidFill>
              <a:srgbClr val="2A2A29"/>
            </a:solidFill>
            <a:ln w="9525">
              <a:noFill/>
              <a:round/>
              <a:headEnd/>
              <a:tailEnd/>
            </a:ln>
          </p:spPr>
          <p:txBody>
            <a:bodyPr/>
            <a:lstStyle/>
            <a:p>
              <a:endParaRPr lang="de-DE"/>
            </a:p>
          </p:txBody>
        </p:sp>
        <p:sp>
          <p:nvSpPr>
            <p:cNvPr id="439" name="Freeform 186"/>
            <p:cNvSpPr>
              <a:spLocks/>
            </p:cNvSpPr>
            <p:nvPr/>
          </p:nvSpPr>
          <p:spPr bwMode="auto">
            <a:xfrm>
              <a:off x="6397626" y="3749676"/>
              <a:ext cx="107950" cy="107950"/>
            </a:xfrm>
            <a:custGeom>
              <a:avLst/>
              <a:gdLst>
                <a:gd name="T0" fmla="*/ 53177 w 203"/>
                <a:gd name="T1" fmla="*/ 0 h 204"/>
                <a:gd name="T2" fmla="*/ 0 w 203"/>
                <a:gd name="T3" fmla="*/ 107950 h 204"/>
                <a:gd name="T4" fmla="*/ 107950 w 203"/>
                <a:gd name="T5" fmla="*/ 107950 h 204"/>
                <a:gd name="T6" fmla="*/ 53177 w 203"/>
                <a:gd name="T7" fmla="*/ 0 h 204"/>
                <a:gd name="T8" fmla="*/ 0 60000 65536"/>
                <a:gd name="T9" fmla="*/ 0 60000 65536"/>
                <a:gd name="T10" fmla="*/ 0 60000 65536"/>
                <a:gd name="T11" fmla="*/ 0 60000 65536"/>
                <a:gd name="T12" fmla="*/ 0 w 203"/>
                <a:gd name="T13" fmla="*/ 0 h 204"/>
                <a:gd name="T14" fmla="*/ 203 w 203"/>
                <a:gd name="T15" fmla="*/ 204 h 204"/>
              </a:gdLst>
              <a:ahLst/>
              <a:cxnLst>
                <a:cxn ang="T8">
                  <a:pos x="T0" y="T1"/>
                </a:cxn>
                <a:cxn ang="T9">
                  <a:pos x="T2" y="T3"/>
                </a:cxn>
                <a:cxn ang="T10">
                  <a:pos x="T4" y="T5"/>
                </a:cxn>
                <a:cxn ang="T11">
                  <a:pos x="T6" y="T7"/>
                </a:cxn>
              </a:cxnLst>
              <a:rect l="T12" t="T13" r="T14" b="T15"/>
              <a:pathLst>
                <a:path w="203" h="204">
                  <a:moveTo>
                    <a:pt x="100" y="0"/>
                  </a:moveTo>
                  <a:lnTo>
                    <a:pt x="0" y="204"/>
                  </a:lnTo>
                  <a:lnTo>
                    <a:pt x="203" y="204"/>
                  </a:lnTo>
                  <a:lnTo>
                    <a:pt x="100" y="0"/>
                  </a:lnTo>
                  <a:close/>
                </a:path>
              </a:pathLst>
            </a:custGeom>
            <a:solidFill>
              <a:srgbClr val="2A2A29"/>
            </a:solidFill>
            <a:ln w="9525">
              <a:noFill/>
              <a:round/>
              <a:headEnd/>
              <a:tailEnd/>
            </a:ln>
          </p:spPr>
          <p:txBody>
            <a:bodyPr/>
            <a:lstStyle/>
            <a:p>
              <a:endParaRPr lang="de-DE"/>
            </a:p>
          </p:txBody>
        </p:sp>
        <p:sp>
          <p:nvSpPr>
            <p:cNvPr id="440" name="Freeform 187"/>
            <p:cNvSpPr>
              <a:spLocks/>
            </p:cNvSpPr>
            <p:nvPr/>
          </p:nvSpPr>
          <p:spPr bwMode="auto">
            <a:xfrm>
              <a:off x="6397626" y="3749676"/>
              <a:ext cx="107950" cy="107950"/>
            </a:xfrm>
            <a:custGeom>
              <a:avLst/>
              <a:gdLst>
                <a:gd name="T0" fmla="*/ 53177 w 203"/>
                <a:gd name="T1" fmla="*/ 0 h 204"/>
                <a:gd name="T2" fmla="*/ 0 w 203"/>
                <a:gd name="T3" fmla="*/ 107950 h 204"/>
                <a:gd name="T4" fmla="*/ 107950 w 203"/>
                <a:gd name="T5" fmla="*/ 107950 h 204"/>
                <a:gd name="T6" fmla="*/ 53177 w 203"/>
                <a:gd name="T7" fmla="*/ 0 h 204"/>
                <a:gd name="T8" fmla="*/ 0 60000 65536"/>
                <a:gd name="T9" fmla="*/ 0 60000 65536"/>
                <a:gd name="T10" fmla="*/ 0 60000 65536"/>
                <a:gd name="T11" fmla="*/ 0 60000 65536"/>
                <a:gd name="T12" fmla="*/ 0 w 203"/>
                <a:gd name="T13" fmla="*/ 0 h 204"/>
                <a:gd name="T14" fmla="*/ 203 w 203"/>
                <a:gd name="T15" fmla="*/ 204 h 204"/>
              </a:gdLst>
              <a:ahLst/>
              <a:cxnLst>
                <a:cxn ang="T8">
                  <a:pos x="T0" y="T1"/>
                </a:cxn>
                <a:cxn ang="T9">
                  <a:pos x="T2" y="T3"/>
                </a:cxn>
                <a:cxn ang="T10">
                  <a:pos x="T4" y="T5"/>
                </a:cxn>
                <a:cxn ang="T11">
                  <a:pos x="T6" y="T7"/>
                </a:cxn>
              </a:cxnLst>
              <a:rect l="T12" t="T13" r="T14" b="T15"/>
              <a:pathLst>
                <a:path w="203" h="204">
                  <a:moveTo>
                    <a:pt x="100" y="0"/>
                  </a:moveTo>
                  <a:lnTo>
                    <a:pt x="0" y="204"/>
                  </a:lnTo>
                  <a:lnTo>
                    <a:pt x="203" y="204"/>
                  </a:lnTo>
                  <a:lnTo>
                    <a:pt x="100" y="0"/>
                  </a:lnTo>
                  <a:close/>
                </a:path>
              </a:pathLst>
            </a:custGeom>
            <a:noFill/>
            <a:ln w="4">
              <a:solidFill>
                <a:srgbClr val="2A2A29"/>
              </a:solidFill>
              <a:prstDash val="solid"/>
              <a:round/>
              <a:headEnd/>
              <a:tailEnd/>
            </a:ln>
          </p:spPr>
          <p:txBody>
            <a:bodyPr/>
            <a:lstStyle/>
            <a:p>
              <a:endParaRPr lang="de-DE"/>
            </a:p>
          </p:txBody>
        </p:sp>
        <p:sp>
          <p:nvSpPr>
            <p:cNvPr id="441" name="Freeform 188"/>
            <p:cNvSpPr>
              <a:spLocks/>
            </p:cNvSpPr>
            <p:nvPr/>
          </p:nvSpPr>
          <p:spPr bwMode="auto">
            <a:xfrm>
              <a:off x="6265864" y="4427538"/>
              <a:ext cx="107950" cy="109538"/>
            </a:xfrm>
            <a:custGeom>
              <a:avLst/>
              <a:gdLst>
                <a:gd name="T0" fmla="*/ 53446 w 204"/>
                <a:gd name="T1" fmla="*/ 0 h 205"/>
                <a:gd name="T2" fmla="*/ 0 w 204"/>
                <a:gd name="T3" fmla="*/ 109538 h 205"/>
                <a:gd name="T4" fmla="*/ 107950 w 204"/>
                <a:gd name="T5" fmla="*/ 109538 h 205"/>
                <a:gd name="T6" fmla="*/ 53446 w 204"/>
                <a:gd name="T7" fmla="*/ 0 h 205"/>
                <a:gd name="T8" fmla="*/ 0 60000 65536"/>
                <a:gd name="T9" fmla="*/ 0 60000 65536"/>
                <a:gd name="T10" fmla="*/ 0 60000 65536"/>
                <a:gd name="T11" fmla="*/ 0 60000 65536"/>
                <a:gd name="T12" fmla="*/ 0 w 204"/>
                <a:gd name="T13" fmla="*/ 0 h 205"/>
                <a:gd name="T14" fmla="*/ 204 w 204"/>
                <a:gd name="T15" fmla="*/ 205 h 205"/>
              </a:gdLst>
              <a:ahLst/>
              <a:cxnLst>
                <a:cxn ang="T8">
                  <a:pos x="T0" y="T1"/>
                </a:cxn>
                <a:cxn ang="T9">
                  <a:pos x="T2" y="T3"/>
                </a:cxn>
                <a:cxn ang="T10">
                  <a:pos x="T4" y="T5"/>
                </a:cxn>
                <a:cxn ang="T11">
                  <a:pos x="T6" y="T7"/>
                </a:cxn>
              </a:cxnLst>
              <a:rect l="T12" t="T13" r="T14" b="T15"/>
              <a:pathLst>
                <a:path w="204" h="205">
                  <a:moveTo>
                    <a:pt x="101" y="0"/>
                  </a:moveTo>
                  <a:lnTo>
                    <a:pt x="0" y="205"/>
                  </a:lnTo>
                  <a:lnTo>
                    <a:pt x="204" y="205"/>
                  </a:lnTo>
                  <a:lnTo>
                    <a:pt x="101" y="0"/>
                  </a:lnTo>
                  <a:close/>
                </a:path>
              </a:pathLst>
            </a:custGeom>
            <a:solidFill>
              <a:srgbClr val="2A2A29"/>
            </a:solidFill>
            <a:ln w="9525">
              <a:noFill/>
              <a:round/>
              <a:headEnd/>
              <a:tailEnd/>
            </a:ln>
          </p:spPr>
          <p:txBody>
            <a:bodyPr/>
            <a:lstStyle/>
            <a:p>
              <a:endParaRPr lang="de-DE"/>
            </a:p>
          </p:txBody>
        </p:sp>
        <p:sp>
          <p:nvSpPr>
            <p:cNvPr id="442" name="Freeform 189"/>
            <p:cNvSpPr>
              <a:spLocks/>
            </p:cNvSpPr>
            <p:nvPr/>
          </p:nvSpPr>
          <p:spPr bwMode="auto">
            <a:xfrm>
              <a:off x="6007101" y="4570413"/>
              <a:ext cx="107950" cy="107950"/>
            </a:xfrm>
            <a:custGeom>
              <a:avLst/>
              <a:gdLst>
                <a:gd name="T0" fmla="*/ 52917 w 204"/>
                <a:gd name="T1" fmla="*/ 0 h 205"/>
                <a:gd name="T2" fmla="*/ 0 w 204"/>
                <a:gd name="T3" fmla="*/ 107950 h 205"/>
                <a:gd name="T4" fmla="*/ 107950 w 204"/>
                <a:gd name="T5" fmla="*/ 107950 h 205"/>
                <a:gd name="T6" fmla="*/ 52917 w 204"/>
                <a:gd name="T7" fmla="*/ 0 h 205"/>
                <a:gd name="T8" fmla="*/ 0 60000 65536"/>
                <a:gd name="T9" fmla="*/ 0 60000 65536"/>
                <a:gd name="T10" fmla="*/ 0 60000 65536"/>
                <a:gd name="T11" fmla="*/ 0 60000 65536"/>
                <a:gd name="T12" fmla="*/ 0 w 204"/>
                <a:gd name="T13" fmla="*/ 0 h 205"/>
                <a:gd name="T14" fmla="*/ 204 w 204"/>
                <a:gd name="T15" fmla="*/ 205 h 205"/>
              </a:gdLst>
              <a:ahLst/>
              <a:cxnLst>
                <a:cxn ang="T8">
                  <a:pos x="T0" y="T1"/>
                </a:cxn>
                <a:cxn ang="T9">
                  <a:pos x="T2" y="T3"/>
                </a:cxn>
                <a:cxn ang="T10">
                  <a:pos x="T4" y="T5"/>
                </a:cxn>
                <a:cxn ang="T11">
                  <a:pos x="T6" y="T7"/>
                </a:cxn>
              </a:cxnLst>
              <a:rect l="T12" t="T13" r="T14" b="T15"/>
              <a:pathLst>
                <a:path w="204" h="205">
                  <a:moveTo>
                    <a:pt x="100" y="0"/>
                  </a:moveTo>
                  <a:lnTo>
                    <a:pt x="0" y="205"/>
                  </a:lnTo>
                  <a:lnTo>
                    <a:pt x="204" y="205"/>
                  </a:lnTo>
                  <a:lnTo>
                    <a:pt x="100" y="0"/>
                  </a:lnTo>
                  <a:close/>
                </a:path>
              </a:pathLst>
            </a:custGeom>
            <a:solidFill>
              <a:srgbClr val="2A2A29"/>
            </a:solidFill>
            <a:ln w="9525">
              <a:noFill/>
              <a:round/>
              <a:headEnd/>
              <a:tailEnd/>
            </a:ln>
          </p:spPr>
          <p:txBody>
            <a:bodyPr/>
            <a:lstStyle/>
            <a:p>
              <a:endParaRPr lang="de-DE"/>
            </a:p>
          </p:txBody>
        </p:sp>
        <p:sp>
          <p:nvSpPr>
            <p:cNvPr id="443" name="Freeform 190"/>
            <p:cNvSpPr>
              <a:spLocks/>
            </p:cNvSpPr>
            <p:nvPr/>
          </p:nvSpPr>
          <p:spPr bwMode="auto">
            <a:xfrm>
              <a:off x="5802314" y="4078288"/>
              <a:ext cx="107950" cy="107950"/>
            </a:xfrm>
            <a:custGeom>
              <a:avLst/>
              <a:gdLst>
                <a:gd name="T0" fmla="*/ 53446 w 204"/>
                <a:gd name="T1" fmla="*/ 0 h 205"/>
                <a:gd name="T2" fmla="*/ 0 w 204"/>
                <a:gd name="T3" fmla="*/ 107950 h 205"/>
                <a:gd name="T4" fmla="*/ 107950 w 204"/>
                <a:gd name="T5" fmla="*/ 107950 h 205"/>
                <a:gd name="T6" fmla="*/ 53446 w 204"/>
                <a:gd name="T7" fmla="*/ 0 h 205"/>
                <a:gd name="T8" fmla="*/ 0 60000 65536"/>
                <a:gd name="T9" fmla="*/ 0 60000 65536"/>
                <a:gd name="T10" fmla="*/ 0 60000 65536"/>
                <a:gd name="T11" fmla="*/ 0 60000 65536"/>
                <a:gd name="T12" fmla="*/ 0 w 204"/>
                <a:gd name="T13" fmla="*/ 0 h 205"/>
                <a:gd name="T14" fmla="*/ 204 w 204"/>
                <a:gd name="T15" fmla="*/ 205 h 205"/>
              </a:gdLst>
              <a:ahLst/>
              <a:cxnLst>
                <a:cxn ang="T8">
                  <a:pos x="T0" y="T1"/>
                </a:cxn>
                <a:cxn ang="T9">
                  <a:pos x="T2" y="T3"/>
                </a:cxn>
                <a:cxn ang="T10">
                  <a:pos x="T4" y="T5"/>
                </a:cxn>
                <a:cxn ang="T11">
                  <a:pos x="T6" y="T7"/>
                </a:cxn>
              </a:cxnLst>
              <a:rect l="T12" t="T13" r="T14" b="T15"/>
              <a:pathLst>
                <a:path w="204" h="205">
                  <a:moveTo>
                    <a:pt x="101" y="0"/>
                  </a:moveTo>
                  <a:lnTo>
                    <a:pt x="0" y="205"/>
                  </a:lnTo>
                  <a:lnTo>
                    <a:pt x="204" y="205"/>
                  </a:lnTo>
                  <a:lnTo>
                    <a:pt x="101" y="0"/>
                  </a:lnTo>
                  <a:close/>
                </a:path>
              </a:pathLst>
            </a:custGeom>
            <a:solidFill>
              <a:srgbClr val="2A2A29"/>
            </a:solidFill>
            <a:ln w="9525">
              <a:noFill/>
              <a:round/>
              <a:headEnd/>
              <a:tailEnd/>
            </a:ln>
          </p:spPr>
          <p:txBody>
            <a:bodyPr/>
            <a:lstStyle/>
            <a:p>
              <a:endParaRPr lang="de-DE"/>
            </a:p>
          </p:txBody>
        </p:sp>
        <p:sp>
          <p:nvSpPr>
            <p:cNvPr id="444" name="Freeform 191"/>
            <p:cNvSpPr>
              <a:spLocks/>
            </p:cNvSpPr>
            <p:nvPr/>
          </p:nvSpPr>
          <p:spPr bwMode="auto">
            <a:xfrm>
              <a:off x="5297489" y="3660776"/>
              <a:ext cx="50800" cy="298450"/>
            </a:xfrm>
            <a:custGeom>
              <a:avLst/>
              <a:gdLst>
                <a:gd name="T0" fmla="*/ 50800 w 97"/>
                <a:gd name="T1" fmla="*/ 0 h 564"/>
                <a:gd name="T2" fmla="*/ 0 w 97"/>
                <a:gd name="T3" fmla="*/ 111654 h 564"/>
                <a:gd name="T4" fmla="*/ 41897 w 97"/>
                <a:gd name="T5" fmla="*/ 173037 h 564"/>
                <a:gd name="T6" fmla="*/ 41897 w 97"/>
                <a:gd name="T7" fmla="*/ 298450 h 564"/>
                <a:gd name="T8" fmla="*/ 0 60000 65536"/>
                <a:gd name="T9" fmla="*/ 0 60000 65536"/>
                <a:gd name="T10" fmla="*/ 0 60000 65536"/>
                <a:gd name="T11" fmla="*/ 0 60000 65536"/>
                <a:gd name="T12" fmla="*/ 0 w 97"/>
                <a:gd name="T13" fmla="*/ 0 h 564"/>
                <a:gd name="T14" fmla="*/ 97 w 97"/>
                <a:gd name="T15" fmla="*/ 564 h 564"/>
              </a:gdLst>
              <a:ahLst/>
              <a:cxnLst>
                <a:cxn ang="T8">
                  <a:pos x="T0" y="T1"/>
                </a:cxn>
                <a:cxn ang="T9">
                  <a:pos x="T2" y="T3"/>
                </a:cxn>
                <a:cxn ang="T10">
                  <a:pos x="T4" y="T5"/>
                </a:cxn>
                <a:cxn ang="T11">
                  <a:pos x="T6" y="T7"/>
                </a:cxn>
              </a:cxnLst>
              <a:rect l="T12" t="T13" r="T14" b="T15"/>
              <a:pathLst>
                <a:path w="97" h="564">
                  <a:moveTo>
                    <a:pt x="97" y="0"/>
                  </a:moveTo>
                  <a:lnTo>
                    <a:pt x="0" y="211"/>
                  </a:lnTo>
                  <a:lnTo>
                    <a:pt x="80" y="327"/>
                  </a:lnTo>
                  <a:lnTo>
                    <a:pt x="80" y="564"/>
                  </a:lnTo>
                </a:path>
              </a:pathLst>
            </a:custGeom>
            <a:noFill/>
            <a:ln w="5">
              <a:solidFill>
                <a:srgbClr val="2A2A29"/>
              </a:solidFill>
              <a:prstDash val="solid"/>
              <a:round/>
              <a:headEnd/>
              <a:tailEnd/>
            </a:ln>
          </p:spPr>
          <p:txBody>
            <a:bodyPr/>
            <a:lstStyle/>
            <a:p>
              <a:endParaRPr lang="de-DE"/>
            </a:p>
          </p:txBody>
        </p:sp>
        <p:sp>
          <p:nvSpPr>
            <p:cNvPr id="445" name="Freeform 192"/>
            <p:cNvSpPr>
              <a:spLocks/>
            </p:cNvSpPr>
            <p:nvPr/>
          </p:nvSpPr>
          <p:spPr bwMode="auto">
            <a:xfrm>
              <a:off x="6323014" y="4346576"/>
              <a:ext cx="376238" cy="150813"/>
            </a:xfrm>
            <a:custGeom>
              <a:avLst/>
              <a:gdLst>
                <a:gd name="T0" fmla="*/ 0 w 710"/>
                <a:gd name="T1" fmla="*/ 150813 h 283"/>
                <a:gd name="T2" fmla="*/ 58290 w 710"/>
                <a:gd name="T3" fmla="*/ 119904 h 283"/>
                <a:gd name="T4" fmla="*/ 62530 w 710"/>
                <a:gd name="T5" fmla="*/ 68212 h 283"/>
                <a:gd name="T6" fmla="*/ 222563 w 710"/>
                <a:gd name="T7" fmla="*/ 49028 h 283"/>
                <a:gd name="T8" fmla="*/ 273965 w 710"/>
                <a:gd name="T9" fmla="*/ 0 h 283"/>
                <a:gd name="T10" fmla="*/ 359281 w 710"/>
                <a:gd name="T11" fmla="*/ 5862 h 283"/>
                <a:gd name="T12" fmla="*/ 376238 w 710"/>
                <a:gd name="T13" fmla="*/ 63949 h 283"/>
                <a:gd name="T14" fmla="*/ 0 60000 65536"/>
                <a:gd name="T15" fmla="*/ 0 60000 65536"/>
                <a:gd name="T16" fmla="*/ 0 60000 65536"/>
                <a:gd name="T17" fmla="*/ 0 60000 65536"/>
                <a:gd name="T18" fmla="*/ 0 60000 65536"/>
                <a:gd name="T19" fmla="*/ 0 60000 65536"/>
                <a:gd name="T20" fmla="*/ 0 60000 65536"/>
                <a:gd name="T21" fmla="*/ 0 w 710"/>
                <a:gd name="T22" fmla="*/ 0 h 283"/>
                <a:gd name="T23" fmla="*/ 710 w 710"/>
                <a:gd name="T24" fmla="*/ 283 h 2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10" h="283">
                  <a:moveTo>
                    <a:pt x="0" y="283"/>
                  </a:moveTo>
                  <a:lnTo>
                    <a:pt x="110" y="225"/>
                  </a:lnTo>
                  <a:lnTo>
                    <a:pt x="118" y="128"/>
                  </a:lnTo>
                  <a:lnTo>
                    <a:pt x="420" y="92"/>
                  </a:lnTo>
                  <a:lnTo>
                    <a:pt x="517" y="0"/>
                  </a:lnTo>
                  <a:lnTo>
                    <a:pt x="678" y="11"/>
                  </a:lnTo>
                  <a:lnTo>
                    <a:pt x="710" y="120"/>
                  </a:lnTo>
                </a:path>
              </a:pathLst>
            </a:custGeom>
            <a:noFill/>
            <a:ln w="5">
              <a:solidFill>
                <a:srgbClr val="2A2A29"/>
              </a:solidFill>
              <a:prstDash val="solid"/>
              <a:round/>
              <a:headEnd/>
              <a:tailEnd/>
            </a:ln>
          </p:spPr>
          <p:txBody>
            <a:bodyPr/>
            <a:lstStyle/>
            <a:p>
              <a:endParaRPr lang="de-DE"/>
            </a:p>
          </p:txBody>
        </p:sp>
        <p:sp>
          <p:nvSpPr>
            <p:cNvPr id="446" name="Freeform 193"/>
            <p:cNvSpPr>
              <a:spLocks noEditPoints="1"/>
            </p:cNvSpPr>
            <p:nvPr/>
          </p:nvSpPr>
          <p:spPr bwMode="auto">
            <a:xfrm>
              <a:off x="6076951" y="4160838"/>
              <a:ext cx="90488" cy="314325"/>
            </a:xfrm>
            <a:custGeom>
              <a:avLst/>
              <a:gdLst>
                <a:gd name="T0" fmla="*/ 90488 w 169"/>
                <a:gd name="T1" fmla="*/ 11150 h 592"/>
                <a:gd name="T2" fmla="*/ 47118 w 169"/>
                <a:gd name="T3" fmla="*/ 141234 h 592"/>
                <a:gd name="T4" fmla="*/ 12850 w 169"/>
                <a:gd name="T5" fmla="*/ 130615 h 592"/>
                <a:gd name="T6" fmla="*/ 56220 w 169"/>
                <a:gd name="T7" fmla="*/ 0 h 592"/>
                <a:gd name="T8" fmla="*/ 90488 w 169"/>
                <a:gd name="T9" fmla="*/ 11150 h 592"/>
                <a:gd name="T10" fmla="*/ 11780 w 169"/>
                <a:gd name="T11" fmla="*/ 134331 h 592"/>
                <a:gd name="T12" fmla="*/ 12315 w 169"/>
                <a:gd name="T13" fmla="*/ 132208 h 592"/>
                <a:gd name="T14" fmla="*/ 12850 w 169"/>
                <a:gd name="T15" fmla="*/ 130615 h 592"/>
                <a:gd name="T16" fmla="*/ 29984 w 169"/>
                <a:gd name="T17" fmla="*/ 135393 h 592"/>
                <a:gd name="T18" fmla="*/ 11780 w 169"/>
                <a:gd name="T19" fmla="*/ 134331 h 592"/>
                <a:gd name="T20" fmla="*/ 47653 w 169"/>
                <a:gd name="T21" fmla="*/ 136986 h 592"/>
                <a:gd name="T22" fmla="*/ 35874 w 169"/>
                <a:gd name="T23" fmla="*/ 314325 h 592"/>
                <a:gd name="T24" fmla="*/ 0 w 169"/>
                <a:gd name="T25" fmla="*/ 311670 h 592"/>
                <a:gd name="T26" fmla="*/ 11780 w 169"/>
                <a:gd name="T27" fmla="*/ 134331 h 592"/>
                <a:gd name="T28" fmla="*/ 47653 w 169"/>
                <a:gd name="T29" fmla="*/ 136986 h 59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9"/>
                <a:gd name="T46" fmla="*/ 0 h 592"/>
                <a:gd name="T47" fmla="*/ 169 w 169"/>
                <a:gd name="T48" fmla="*/ 592 h 59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9" h="592">
                  <a:moveTo>
                    <a:pt x="169" y="21"/>
                  </a:moveTo>
                  <a:lnTo>
                    <a:pt x="88" y="266"/>
                  </a:lnTo>
                  <a:lnTo>
                    <a:pt x="24" y="246"/>
                  </a:lnTo>
                  <a:lnTo>
                    <a:pt x="105" y="0"/>
                  </a:lnTo>
                  <a:lnTo>
                    <a:pt x="169" y="21"/>
                  </a:lnTo>
                  <a:close/>
                  <a:moveTo>
                    <a:pt x="22" y="253"/>
                  </a:moveTo>
                  <a:lnTo>
                    <a:pt x="23" y="249"/>
                  </a:lnTo>
                  <a:lnTo>
                    <a:pt x="24" y="246"/>
                  </a:lnTo>
                  <a:lnTo>
                    <a:pt x="56" y="255"/>
                  </a:lnTo>
                  <a:lnTo>
                    <a:pt x="22" y="253"/>
                  </a:lnTo>
                  <a:close/>
                  <a:moveTo>
                    <a:pt x="89" y="258"/>
                  </a:moveTo>
                  <a:lnTo>
                    <a:pt x="67" y="592"/>
                  </a:lnTo>
                  <a:lnTo>
                    <a:pt x="0" y="587"/>
                  </a:lnTo>
                  <a:lnTo>
                    <a:pt x="22" y="253"/>
                  </a:lnTo>
                  <a:lnTo>
                    <a:pt x="89" y="258"/>
                  </a:lnTo>
                  <a:close/>
                </a:path>
              </a:pathLst>
            </a:custGeom>
            <a:solidFill>
              <a:srgbClr val="2A2A29"/>
            </a:solidFill>
            <a:ln w="9525">
              <a:noFill/>
              <a:round/>
              <a:headEnd/>
              <a:tailEnd/>
            </a:ln>
          </p:spPr>
          <p:txBody>
            <a:bodyPr/>
            <a:lstStyle/>
            <a:p>
              <a:endParaRPr lang="de-DE"/>
            </a:p>
          </p:txBody>
        </p:sp>
        <p:sp>
          <p:nvSpPr>
            <p:cNvPr id="447" name="Freeform 194"/>
            <p:cNvSpPr>
              <a:spLocks noEditPoints="1"/>
            </p:cNvSpPr>
            <p:nvPr/>
          </p:nvSpPr>
          <p:spPr bwMode="auto">
            <a:xfrm>
              <a:off x="6086476" y="4164013"/>
              <a:ext cx="73025" cy="309563"/>
            </a:xfrm>
            <a:custGeom>
              <a:avLst/>
              <a:gdLst>
                <a:gd name="T0" fmla="*/ 73025 w 137"/>
                <a:gd name="T1" fmla="*/ 5821 h 585"/>
                <a:gd name="T2" fmla="*/ 29317 w 137"/>
                <a:gd name="T3" fmla="*/ 135996 h 585"/>
                <a:gd name="T4" fmla="*/ 11727 w 137"/>
                <a:gd name="T5" fmla="*/ 129646 h 585"/>
                <a:gd name="T6" fmla="*/ 55435 w 137"/>
                <a:gd name="T7" fmla="*/ 0 h 585"/>
                <a:gd name="T8" fmla="*/ 73025 w 137"/>
                <a:gd name="T9" fmla="*/ 5821 h 585"/>
                <a:gd name="T10" fmla="*/ 11727 w 137"/>
                <a:gd name="T11" fmla="*/ 131763 h 585"/>
                <a:gd name="T12" fmla="*/ 11727 w 137"/>
                <a:gd name="T13" fmla="*/ 130704 h 585"/>
                <a:gd name="T14" fmla="*/ 11727 w 137"/>
                <a:gd name="T15" fmla="*/ 129646 h 585"/>
                <a:gd name="T16" fmla="*/ 20788 w 137"/>
                <a:gd name="T17" fmla="*/ 132292 h 585"/>
                <a:gd name="T18" fmla="*/ 11727 w 137"/>
                <a:gd name="T19" fmla="*/ 131763 h 585"/>
                <a:gd name="T20" fmla="*/ 29850 w 137"/>
                <a:gd name="T21" fmla="*/ 133350 h 585"/>
                <a:gd name="T22" fmla="*/ 18123 w 137"/>
                <a:gd name="T23" fmla="*/ 309563 h 585"/>
                <a:gd name="T24" fmla="*/ 0 w 137"/>
                <a:gd name="T25" fmla="*/ 308505 h 585"/>
                <a:gd name="T26" fmla="*/ 11727 w 137"/>
                <a:gd name="T27" fmla="*/ 131763 h 585"/>
                <a:gd name="T28" fmla="*/ 29850 w 137"/>
                <a:gd name="T29" fmla="*/ 133350 h 58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37"/>
                <a:gd name="T46" fmla="*/ 0 h 585"/>
                <a:gd name="T47" fmla="*/ 137 w 137"/>
                <a:gd name="T48" fmla="*/ 585 h 58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37" h="585">
                  <a:moveTo>
                    <a:pt x="137" y="11"/>
                  </a:moveTo>
                  <a:lnTo>
                    <a:pt x="55" y="257"/>
                  </a:lnTo>
                  <a:lnTo>
                    <a:pt x="22" y="245"/>
                  </a:lnTo>
                  <a:lnTo>
                    <a:pt x="104" y="0"/>
                  </a:lnTo>
                  <a:lnTo>
                    <a:pt x="137" y="11"/>
                  </a:lnTo>
                  <a:close/>
                  <a:moveTo>
                    <a:pt x="22" y="249"/>
                  </a:moveTo>
                  <a:lnTo>
                    <a:pt x="22" y="247"/>
                  </a:lnTo>
                  <a:lnTo>
                    <a:pt x="22" y="245"/>
                  </a:lnTo>
                  <a:lnTo>
                    <a:pt x="39" y="250"/>
                  </a:lnTo>
                  <a:lnTo>
                    <a:pt x="22" y="249"/>
                  </a:lnTo>
                  <a:close/>
                  <a:moveTo>
                    <a:pt x="56" y="252"/>
                  </a:moveTo>
                  <a:lnTo>
                    <a:pt x="34" y="585"/>
                  </a:lnTo>
                  <a:lnTo>
                    <a:pt x="0" y="583"/>
                  </a:lnTo>
                  <a:lnTo>
                    <a:pt x="22" y="249"/>
                  </a:lnTo>
                  <a:lnTo>
                    <a:pt x="56" y="252"/>
                  </a:lnTo>
                  <a:close/>
                </a:path>
              </a:pathLst>
            </a:custGeom>
            <a:solidFill>
              <a:srgbClr val="FEFEFE"/>
            </a:solidFill>
            <a:ln w="9525">
              <a:noFill/>
              <a:round/>
              <a:headEnd/>
              <a:tailEnd/>
            </a:ln>
          </p:spPr>
          <p:txBody>
            <a:bodyPr/>
            <a:lstStyle/>
            <a:p>
              <a:endParaRPr lang="de-DE"/>
            </a:p>
          </p:txBody>
        </p:sp>
        <p:sp>
          <p:nvSpPr>
            <p:cNvPr id="448" name="Line 195"/>
            <p:cNvSpPr>
              <a:spLocks noChangeShapeType="1"/>
            </p:cNvSpPr>
            <p:nvPr/>
          </p:nvSpPr>
          <p:spPr bwMode="auto">
            <a:xfrm flipH="1">
              <a:off x="6072189" y="4489451"/>
              <a:ext cx="23813" cy="141288"/>
            </a:xfrm>
            <a:prstGeom prst="line">
              <a:avLst/>
            </a:prstGeom>
            <a:noFill/>
            <a:ln w="5">
              <a:solidFill>
                <a:srgbClr val="2A2A29"/>
              </a:solidFill>
              <a:round/>
              <a:headEnd/>
              <a:tailEnd/>
            </a:ln>
          </p:spPr>
          <p:txBody>
            <a:bodyPr/>
            <a:lstStyle/>
            <a:p>
              <a:endParaRPr lang="de-DE"/>
            </a:p>
          </p:txBody>
        </p:sp>
        <p:sp>
          <p:nvSpPr>
            <p:cNvPr id="449" name="Freeform 196"/>
            <p:cNvSpPr>
              <a:spLocks noEditPoints="1"/>
            </p:cNvSpPr>
            <p:nvPr/>
          </p:nvSpPr>
          <p:spPr bwMode="auto">
            <a:xfrm>
              <a:off x="4691064" y="3824288"/>
              <a:ext cx="2665413" cy="485775"/>
            </a:xfrm>
            <a:custGeom>
              <a:avLst/>
              <a:gdLst>
                <a:gd name="T0" fmla="*/ 0 w 5037"/>
                <a:gd name="T1" fmla="*/ 201832 h 917"/>
                <a:gd name="T2" fmla="*/ 24871 w 5037"/>
                <a:gd name="T3" fmla="*/ 318906 h 917"/>
                <a:gd name="T4" fmla="*/ 213254 w 5037"/>
                <a:gd name="T5" fmla="*/ 452401 h 917"/>
                <a:gd name="T6" fmla="*/ 206904 w 5037"/>
                <a:gd name="T7" fmla="*/ 481537 h 917"/>
                <a:gd name="T8" fmla="*/ 206904 w 5037"/>
                <a:gd name="T9" fmla="*/ 481537 h 917"/>
                <a:gd name="T10" fmla="*/ 206904 w 5037"/>
                <a:gd name="T11" fmla="*/ 481537 h 917"/>
                <a:gd name="T12" fmla="*/ 297392 w 5037"/>
                <a:gd name="T13" fmla="*/ 449223 h 917"/>
                <a:gd name="T14" fmla="*/ 349250 w 5037"/>
                <a:gd name="T15" fmla="*/ 379297 h 917"/>
                <a:gd name="T16" fmla="*/ 349250 w 5037"/>
                <a:gd name="T17" fmla="*/ 379297 h 917"/>
                <a:gd name="T18" fmla="*/ 349250 w 5037"/>
                <a:gd name="T19" fmla="*/ 379297 h 917"/>
                <a:gd name="T20" fmla="*/ 353483 w 5037"/>
                <a:gd name="T21" fmla="*/ 411611 h 917"/>
                <a:gd name="T22" fmla="*/ 526521 w 5037"/>
                <a:gd name="T23" fmla="*/ 461407 h 917"/>
                <a:gd name="T24" fmla="*/ 838200 w 5037"/>
                <a:gd name="T25" fmla="*/ 406313 h 917"/>
                <a:gd name="T26" fmla="*/ 838200 w 5037"/>
                <a:gd name="T27" fmla="*/ 406313 h 917"/>
                <a:gd name="T28" fmla="*/ 838200 w 5037"/>
                <a:gd name="T29" fmla="*/ 406313 h 917"/>
                <a:gd name="T30" fmla="*/ 838200 w 5037"/>
                <a:gd name="T31" fmla="*/ 441806 h 917"/>
                <a:gd name="T32" fmla="*/ 1033463 w 5037"/>
                <a:gd name="T33" fmla="*/ 435979 h 917"/>
                <a:gd name="T34" fmla="*/ 1157817 w 5037"/>
                <a:gd name="T35" fmla="*/ 453461 h 917"/>
                <a:gd name="T36" fmla="*/ 1162579 w 5037"/>
                <a:gd name="T37" fmla="*/ 453461 h 917"/>
                <a:gd name="T38" fmla="*/ 1148821 w 5037"/>
                <a:gd name="T39" fmla="*/ 420087 h 917"/>
                <a:gd name="T40" fmla="*/ 1148821 w 5037"/>
                <a:gd name="T41" fmla="*/ 420087 h 917"/>
                <a:gd name="T42" fmla="*/ 1220259 w 5037"/>
                <a:gd name="T43" fmla="*/ 398367 h 917"/>
                <a:gd name="T44" fmla="*/ 1510242 w 5037"/>
                <a:gd name="T45" fmla="*/ 407903 h 917"/>
                <a:gd name="T46" fmla="*/ 1511829 w 5037"/>
                <a:gd name="T47" fmla="*/ 407903 h 917"/>
                <a:gd name="T48" fmla="*/ 1506009 w 5037"/>
                <a:gd name="T49" fmla="*/ 372410 h 917"/>
                <a:gd name="T50" fmla="*/ 1506009 w 5037"/>
                <a:gd name="T51" fmla="*/ 372410 h 917"/>
                <a:gd name="T52" fmla="*/ 1572154 w 5037"/>
                <a:gd name="T53" fmla="*/ 377707 h 917"/>
                <a:gd name="T54" fmla="*/ 1672696 w 5037"/>
                <a:gd name="T55" fmla="*/ 334798 h 917"/>
                <a:gd name="T56" fmla="*/ 1657879 w 5037"/>
                <a:gd name="T57" fmla="*/ 301954 h 917"/>
                <a:gd name="T58" fmla="*/ 1662113 w 5037"/>
                <a:gd name="T59" fmla="*/ 301954 h 917"/>
                <a:gd name="T60" fmla="*/ 1662113 w 5037"/>
                <a:gd name="T61" fmla="*/ 301954 h 917"/>
                <a:gd name="T62" fmla="*/ 1833033 w 5037"/>
                <a:gd name="T63" fmla="*/ 306722 h 917"/>
                <a:gd name="T64" fmla="*/ 1962150 w 5037"/>
                <a:gd name="T65" fmla="*/ 341685 h 917"/>
                <a:gd name="T66" fmla="*/ 1968500 w 5037"/>
                <a:gd name="T67" fmla="*/ 306722 h 917"/>
                <a:gd name="T68" fmla="*/ 1970088 w 5037"/>
                <a:gd name="T69" fmla="*/ 307781 h 917"/>
                <a:gd name="T70" fmla="*/ 1970088 w 5037"/>
                <a:gd name="T71" fmla="*/ 307781 h 917"/>
                <a:gd name="T72" fmla="*/ 2004483 w 5037"/>
                <a:gd name="T73" fmla="*/ 338506 h 917"/>
                <a:gd name="T74" fmla="*/ 2111904 w 5037"/>
                <a:gd name="T75" fmla="*/ 353869 h 917"/>
                <a:gd name="T76" fmla="*/ 2119313 w 5037"/>
                <a:gd name="T77" fmla="*/ 353869 h 917"/>
                <a:gd name="T78" fmla="*/ 2098675 w 5037"/>
                <a:gd name="T79" fmla="*/ 323673 h 917"/>
                <a:gd name="T80" fmla="*/ 2098675 w 5037"/>
                <a:gd name="T81" fmla="*/ 323673 h 917"/>
                <a:gd name="T82" fmla="*/ 2313517 w 5037"/>
                <a:gd name="T83" fmla="*/ 122901 h 917"/>
                <a:gd name="T84" fmla="*/ 2403476 w 5037"/>
                <a:gd name="T85" fmla="*/ 85289 h 917"/>
                <a:gd name="T86" fmla="*/ 2385484 w 5037"/>
                <a:gd name="T87" fmla="*/ 55093 h 917"/>
                <a:gd name="T88" fmla="*/ 2386542 w 5037"/>
                <a:gd name="T89" fmla="*/ 54034 h 917"/>
                <a:gd name="T90" fmla="*/ 2386542 w 5037"/>
                <a:gd name="T91" fmla="*/ 54034 h 917"/>
                <a:gd name="T92" fmla="*/ 2515659 w 5037"/>
                <a:gd name="T93" fmla="*/ 18541 h 917"/>
                <a:gd name="T94" fmla="*/ 2659592 w 5037"/>
                <a:gd name="T95" fmla="*/ 60391 h 91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037"/>
                <a:gd name="T145" fmla="*/ 0 h 917"/>
                <a:gd name="T146" fmla="*/ 5037 w 5037"/>
                <a:gd name="T147" fmla="*/ 917 h 91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037" h="917">
                  <a:moveTo>
                    <a:pt x="66" y="367"/>
                  </a:moveTo>
                  <a:lnTo>
                    <a:pt x="113" y="588"/>
                  </a:lnTo>
                  <a:lnTo>
                    <a:pt x="47" y="602"/>
                  </a:lnTo>
                  <a:lnTo>
                    <a:pt x="0" y="381"/>
                  </a:lnTo>
                  <a:lnTo>
                    <a:pt x="66" y="367"/>
                  </a:lnTo>
                  <a:close/>
                  <a:moveTo>
                    <a:pt x="57" y="619"/>
                  </a:moveTo>
                  <a:lnTo>
                    <a:pt x="49" y="611"/>
                  </a:lnTo>
                  <a:lnTo>
                    <a:pt x="47" y="602"/>
                  </a:lnTo>
                  <a:lnTo>
                    <a:pt x="80" y="594"/>
                  </a:lnTo>
                  <a:lnTo>
                    <a:pt x="57" y="619"/>
                  </a:lnTo>
                  <a:close/>
                  <a:moveTo>
                    <a:pt x="104" y="570"/>
                  </a:moveTo>
                  <a:lnTo>
                    <a:pt x="403" y="854"/>
                  </a:lnTo>
                  <a:lnTo>
                    <a:pt x="356" y="902"/>
                  </a:lnTo>
                  <a:lnTo>
                    <a:pt x="57" y="619"/>
                  </a:lnTo>
                  <a:lnTo>
                    <a:pt x="104" y="570"/>
                  </a:lnTo>
                  <a:close/>
                  <a:moveTo>
                    <a:pt x="391" y="909"/>
                  </a:moveTo>
                  <a:lnTo>
                    <a:pt x="372" y="917"/>
                  </a:lnTo>
                  <a:lnTo>
                    <a:pt x="356" y="902"/>
                  </a:lnTo>
                  <a:lnTo>
                    <a:pt x="379" y="877"/>
                  </a:lnTo>
                  <a:lnTo>
                    <a:pt x="391" y="909"/>
                  </a:lnTo>
                  <a:close/>
                  <a:moveTo>
                    <a:pt x="368" y="847"/>
                  </a:moveTo>
                  <a:lnTo>
                    <a:pt x="539" y="784"/>
                  </a:lnTo>
                  <a:lnTo>
                    <a:pt x="562" y="848"/>
                  </a:lnTo>
                  <a:lnTo>
                    <a:pt x="391" y="909"/>
                  </a:lnTo>
                  <a:lnTo>
                    <a:pt x="368" y="847"/>
                  </a:lnTo>
                  <a:close/>
                  <a:moveTo>
                    <a:pt x="566" y="846"/>
                  </a:moveTo>
                  <a:lnTo>
                    <a:pt x="564" y="847"/>
                  </a:lnTo>
                  <a:lnTo>
                    <a:pt x="562" y="848"/>
                  </a:lnTo>
                  <a:lnTo>
                    <a:pt x="551" y="816"/>
                  </a:lnTo>
                  <a:lnTo>
                    <a:pt x="566" y="846"/>
                  </a:lnTo>
                  <a:close/>
                  <a:moveTo>
                    <a:pt x="533" y="786"/>
                  </a:moveTo>
                  <a:lnTo>
                    <a:pt x="660" y="716"/>
                  </a:lnTo>
                  <a:lnTo>
                    <a:pt x="693" y="774"/>
                  </a:lnTo>
                  <a:lnTo>
                    <a:pt x="566" y="846"/>
                  </a:lnTo>
                  <a:lnTo>
                    <a:pt x="533" y="786"/>
                  </a:lnTo>
                  <a:close/>
                  <a:moveTo>
                    <a:pt x="660" y="716"/>
                  </a:moveTo>
                  <a:lnTo>
                    <a:pt x="672" y="708"/>
                  </a:lnTo>
                  <a:lnTo>
                    <a:pt x="686" y="713"/>
                  </a:lnTo>
                  <a:lnTo>
                    <a:pt x="676" y="744"/>
                  </a:lnTo>
                  <a:lnTo>
                    <a:pt x="660" y="716"/>
                  </a:lnTo>
                  <a:close/>
                  <a:moveTo>
                    <a:pt x="686" y="713"/>
                  </a:moveTo>
                  <a:lnTo>
                    <a:pt x="1014" y="806"/>
                  </a:lnTo>
                  <a:lnTo>
                    <a:pt x="995" y="871"/>
                  </a:lnTo>
                  <a:lnTo>
                    <a:pt x="668" y="777"/>
                  </a:lnTo>
                  <a:lnTo>
                    <a:pt x="686" y="713"/>
                  </a:lnTo>
                  <a:close/>
                  <a:moveTo>
                    <a:pt x="1007" y="872"/>
                  </a:moveTo>
                  <a:lnTo>
                    <a:pt x="1002" y="872"/>
                  </a:lnTo>
                  <a:lnTo>
                    <a:pt x="995" y="871"/>
                  </a:lnTo>
                  <a:lnTo>
                    <a:pt x="1005" y="838"/>
                  </a:lnTo>
                  <a:lnTo>
                    <a:pt x="1007" y="872"/>
                  </a:lnTo>
                  <a:close/>
                  <a:moveTo>
                    <a:pt x="1003" y="805"/>
                  </a:moveTo>
                  <a:lnTo>
                    <a:pt x="1584" y="767"/>
                  </a:lnTo>
                  <a:lnTo>
                    <a:pt x="1588" y="834"/>
                  </a:lnTo>
                  <a:lnTo>
                    <a:pt x="1007" y="872"/>
                  </a:lnTo>
                  <a:lnTo>
                    <a:pt x="1003" y="805"/>
                  </a:lnTo>
                  <a:close/>
                  <a:moveTo>
                    <a:pt x="1584" y="767"/>
                  </a:moveTo>
                  <a:lnTo>
                    <a:pt x="1585" y="767"/>
                  </a:lnTo>
                  <a:lnTo>
                    <a:pt x="1587" y="767"/>
                  </a:lnTo>
                  <a:lnTo>
                    <a:pt x="1586" y="800"/>
                  </a:lnTo>
                  <a:lnTo>
                    <a:pt x="1584" y="767"/>
                  </a:lnTo>
                  <a:close/>
                  <a:moveTo>
                    <a:pt x="1587" y="767"/>
                  </a:moveTo>
                  <a:lnTo>
                    <a:pt x="1955" y="789"/>
                  </a:lnTo>
                  <a:lnTo>
                    <a:pt x="1952" y="856"/>
                  </a:lnTo>
                  <a:lnTo>
                    <a:pt x="1584" y="834"/>
                  </a:lnTo>
                  <a:lnTo>
                    <a:pt x="1587" y="767"/>
                  </a:lnTo>
                  <a:close/>
                  <a:moveTo>
                    <a:pt x="1953" y="856"/>
                  </a:moveTo>
                  <a:lnTo>
                    <a:pt x="1952" y="856"/>
                  </a:lnTo>
                  <a:lnTo>
                    <a:pt x="1953" y="823"/>
                  </a:lnTo>
                  <a:lnTo>
                    <a:pt x="1953" y="856"/>
                  </a:lnTo>
                  <a:close/>
                  <a:moveTo>
                    <a:pt x="1953" y="789"/>
                  </a:moveTo>
                  <a:lnTo>
                    <a:pt x="2188" y="789"/>
                  </a:lnTo>
                  <a:lnTo>
                    <a:pt x="2188" y="856"/>
                  </a:lnTo>
                  <a:lnTo>
                    <a:pt x="1953" y="856"/>
                  </a:lnTo>
                  <a:lnTo>
                    <a:pt x="1953" y="789"/>
                  </a:lnTo>
                  <a:close/>
                  <a:moveTo>
                    <a:pt x="2206" y="852"/>
                  </a:moveTo>
                  <a:lnTo>
                    <a:pt x="2197" y="856"/>
                  </a:lnTo>
                  <a:lnTo>
                    <a:pt x="2188" y="856"/>
                  </a:lnTo>
                  <a:lnTo>
                    <a:pt x="2188" y="823"/>
                  </a:lnTo>
                  <a:lnTo>
                    <a:pt x="2206" y="852"/>
                  </a:lnTo>
                  <a:close/>
                  <a:moveTo>
                    <a:pt x="2171" y="793"/>
                  </a:moveTo>
                  <a:lnTo>
                    <a:pt x="2288" y="723"/>
                  </a:lnTo>
                  <a:lnTo>
                    <a:pt x="2323" y="781"/>
                  </a:lnTo>
                  <a:lnTo>
                    <a:pt x="2206" y="852"/>
                  </a:lnTo>
                  <a:lnTo>
                    <a:pt x="2171" y="793"/>
                  </a:lnTo>
                  <a:close/>
                  <a:moveTo>
                    <a:pt x="2288" y="723"/>
                  </a:moveTo>
                  <a:lnTo>
                    <a:pt x="2295" y="719"/>
                  </a:lnTo>
                  <a:lnTo>
                    <a:pt x="2305" y="718"/>
                  </a:lnTo>
                  <a:lnTo>
                    <a:pt x="2306" y="752"/>
                  </a:lnTo>
                  <a:lnTo>
                    <a:pt x="2288" y="723"/>
                  </a:lnTo>
                  <a:close/>
                  <a:moveTo>
                    <a:pt x="2305" y="718"/>
                  </a:moveTo>
                  <a:lnTo>
                    <a:pt x="2853" y="703"/>
                  </a:lnTo>
                  <a:lnTo>
                    <a:pt x="2854" y="770"/>
                  </a:lnTo>
                  <a:lnTo>
                    <a:pt x="2307" y="785"/>
                  </a:lnTo>
                  <a:lnTo>
                    <a:pt x="2305" y="718"/>
                  </a:lnTo>
                  <a:close/>
                  <a:moveTo>
                    <a:pt x="2860" y="769"/>
                  </a:moveTo>
                  <a:lnTo>
                    <a:pt x="2857" y="770"/>
                  </a:lnTo>
                  <a:lnTo>
                    <a:pt x="2854" y="770"/>
                  </a:lnTo>
                  <a:lnTo>
                    <a:pt x="2854" y="736"/>
                  </a:lnTo>
                  <a:lnTo>
                    <a:pt x="2860" y="769"/>
                  </a:lnTo>
                  <a:close/>
                  <a:moveTo>
                    <a:pt x="2846" y="703"/>
                  </a:moveTo>
                  <a:lnTo>
                    <a:pt x="2964" y="680"/>
                  </a:lnTo>
                  <a:lnTo>
                    <a:pt x="2977" y="744"/>
                  </a:lnTo>
                  <a:lnTo>
                    <a:pt x="2860" y="769"/>
                  </a:lnTo>
                  <a:lnTo>
                    <a:pt x="2846" y="703"/>
                  </a:lnTo>
                  <a:close/>
                  <a:moveTo>
                    <a:pt x="2989" y="740"/>
                  </a:moveTo>
                  <a:lnTo>
                    <a:pt x="2984" y="743"/>
                  </a:lnTo>
                  <a:lnTo>
                    <a:pt x="2977" y="744"/>
                  </a:lnTo>
                  <a:lnTo>
                    <a:pt x="2971" y="713"/>
                  </a:lnTo>
                  <a:lnTo>
                    <a:pt x="2989" y="740"/>
                  </a:lnTo>
                  <a:close/>
                  <a:moveTo>
                    <a:pt x="2953" y="684"/>
                  </a:moveTo>
                  <a:lnTo>
                    <a:pt x="3126" y="575"/>
                  </a:lnTo>
                  <a:lnTo>
                    <a:pt x="3161" y="632"/>
                  </a:lnTo>
                  <a:lnTo>
                    <a:pt x="2989" y="740"/>
                  </a:lnTo>
                  <a:lnTo>
                    <a:pt x="2953" y="684"/>
                  </a:lnTo>
                  <a:close/>
                  <a:moveTo>
                    <a:pt x="3126" y="575"/>
                  </a:moveTo>
                  <a:lnTo>
                    <a:pt x="3133" y="570"/>
                  </a:lnTo>
                  <a:lnTo>
                    <a:pt x="3141" y="570"/>
                  </a:lnTo>
                  <a:lnTo>
                    <a:pt x="3143" y="603"/>
                  </a:lnTo>
                  <a:lnTo>
                    <a:pt x="3126" y="575"/>
                  </a:lnTo>
                  <a:close/>
                  <a:moveTo>
                    <a:pt x="3141" y="570"/>
                  </a:moveTo>
                  <a:lnTo>
                    <a:pt x="3462" y="545"/>
                  </a:lnTo>
                  <a:lnTo>
                    <a:pt x="3468" y="612"/>
                  </a:lnTo>
                  <a:lnTo>
                    <a:pt x="3146" y="637"/>
                  </a:lnTo>
                  <a:lnTo>
                    <a:pt x="3141" y="570"/>
                  </a:lnTo>
                  <a:close/>
                  <a:moveTo>
                    <a:pt x="3462" y="545"/>
                  </a:moveTo>
                  <a:lnTo>
                    <a:pt x="3466" y="545"/>
                  </a:lnTo>
                  <a:lnTo>
                    <a:pt x="3469" y="545"/>
                  </a:lnTo>
                  <a:lnTo>
                    <a:pt x="3464" y="579"/>
                  </a:lnTo>
                  <a:lnTo>
                    <a:pt x="3462" y="545"/>
                  </a:lnTo>
                  <a:close/>
                  <a:moveTo>
                    <a:pt x="3469" y="545"/>
                  </a:moveTo>
                  <a:lnTo>
                    <a:pt x="3717" y="578"/>
                  </a:lnTo>
                  <a:lnTo>
                    <a:pt x="3708" y="645"/>
                  </a:lnTo>
                  <a:lnTo>
                    <a:pt x="3460" y="612"/>
                  </a:lnTo>
                  <a:lnTo>
                    <a:pt x="3469" y="545"/>
                  </a:lnTo>
                  <a:close/>
                  <a:moveTo>
                    <a:pt x="3717" y="578"/>
                  </a:moveTo>
                  <a:lnTo>
                    <a:pt x="3720" y="579"/>
                  </a:lnTo>
                  <a:lnTo>
                    <a:pt x="3723" y="581"/>
                  </a:lnTo>
                  <a:lnTo>
                    <a:pt x="3712" y="611"/>
                  </a:lnTo>
                  <a:lnTo>
                    <a:pt x="3717" y="578"/>
                  </a:lnTo>
                  <a:close/>
                  <a:moveTo>
                    <a:pt x="3723" y="581"/>
                  </a:moveTo>
                  <a:lnTo>
                    <a:pt x="3800" y="608"/>
                  </a:lnTo>
                  <a:lnTo>
                    <a:pt x="3776" y="671"/>
                  </a:lnTo>
                  <a:lnTo>
                    <a:pt x="3701" y="643"/>
                  </a:lnTo>
                  <a:lnTo>
                    <a:pt x="3723" y="581"/>
                  </a:lnTo>
                  <a:close/>
                  <a:moveTo>
                    <a:pt x="3789" y="673"/>
                  </a:moveTo>
                  <a:lnTo>
                    <a:pt x="3783" y="673"/>
                  </a:lnTo>
                  <a:lnTo>
                    <a:pt x="3776" y="671"/>
                  </a:lnTo>
                  <a:lnTo>
                    <a:pt x="3788" y="639"/>
                  </a:lnTo>
                  <a:lnTo>
                    <a:pt x="3789" y="673"/>
                  </a:lnTo>
                  <a:close/>
                  <a:moveTo>
                    <a:pt x="3787" y="606"/>
                  </a:moveTo>
                  <a:lnTo>
                    <a:pt x="3989" y="601"/>
                  </a:lnTo>
                  <a:lnTo>
                    <a:pt x="3991" y="668"/>
                  </a:lnTo>
                  <a:lnTo>
                    <a:pt x="3789" y="673"/>
                  </a:lnTo>
                  <a:lnTo>
                    <a:pt x="3787" y="606"/>
                  </a:lnTo>
                  <a:close/>
                  <a:moveTo>
                    <a:pt x="4014" y="657"/>
                  </a:moveTo>
                  <a:lnTo>
                    <a:pt x="4005" y="668"/>
                  </a:lnTo>
                  <a:lnTo>
                    <a:pt x="3991" y="668"/>
                  </a:lnTo>
                  <a:lnTo>
                    <a:pt x="3990" y="634"/>
                  </a:lnTo>
                  <a:lnTo>
                    <a:pt x="4014" y="657"/>
                  </a:lnTo>
                  <a:close/>
                  <a:moveTo>
                    <a:pt x="3966" y="611"/>
                  </a:moveTo>
                  <a:lnTo>
                    <a:pt x="4347" y="208"/>
                  </a:lnTo>
                  <a:lnTo>
                    <a:pt x="4396" y="255"/>
                  </a:lnTo>
                  <a:lnTo>
                    <a:pt x="4014" y="657"/>
                  </a:lnTo>
                  <a:lnTo>
                    <a:pt x="3966" y="611"/>
                  </a:lnTo>
                  <a:close/>
                  <a:moveTo>
                    <a:pt x="4347" y="208"/>
                  </a:moveTo>
                  <a:lnTo>
                    <a:pt x="4351" y="206"/>
                  </a:lnTo>
                  <a:lnTo>
                    <a:pt x="4354" y="204"/>
                  </a:lnTo>
                  <a:lnTo>
                    <a:pt x="4372" y="232"/>
                  </a:lnTo>
                  <a:lnTo>
                    <a:pt x="4347" y="208"/>
                  </a:lnTo>
                  <a:close/>
                  <a:moveTo>
                    <a:pt x="4354" y="204"/>
                  </a:moveTo>
                  <a:lnTo>
                    <a:pt x="4506" y="105"/>
                  </a:lnTo>
                  <a:lnTo>
                    <a:pt x="4542" y="161"/>
                  </a:lnTo>
                  <a:lnTo>
                    <a:pt x="4390" y="260"/>
                  </a:lnTo>
                  <a:lnTo>
                    <a:pt x="4354" y="204"/>
                  </a:lnTo>
                  <a:close/>
                  <a:moveTo>
                    <a:pt x="4506" y="105"/>
                  </a:moveTo>
                  <a:lnTo>
                    <a:pt x="4508" y="104"/>
                  </a:lnTo>
                  <a:lnTo>
                    <a:pt x="4510" y="102"/>
                  </a:lnTo>
                  <a:lnTo>
                    <a:pt x="4524" y="134"/>
                  </a:lnTo>
                  <a:lnTo>
                    <a:pt x="4506" y="105"/>
                  </a:lnTo>
                  <a:close/>
                  <a:moveTo>
                    <a:pt x="4510" y="102"/>
                  </a:moveTo>
                  <a:lnTo>
                    <a:pt x="4740" y="4"/>
                  </a:lnTo>
                  <a:lnTo>
                    <a:pt x="4767" y="66"/>
                  </a:lnTo>
                  <a:lnTo>
                    <a:pt x="4537" y="164"/>
                  </a:lnTo>
                  <a:lnTo>
                    <a:pt x="4510" y="102"/>
                  </a:lnTo>
                  <a:close/>
                  <a:moveTo>
                    <a:pt x="4740" y="4"/>
                  </a:moveTo>
                  <a:lnTo>
                    <a:pt x="4750" y="0"/>
                  </a:lnTo>
                  <a:lnTo>
                    <a:pt x="4759" y="2"/>
                  </a:lnTo>
                  <a:lnTo>
                    <a:pt x="4754" y="35"/>
                  </a:lnTo>
                  <a:lnTo>
                    <a:pt x="4740" y="4"/>
                  </a:lnTo>
                  <a:close/>
                  <a:moveTo>
                    <a:pt x="4759" y="2"/>
                  </a:moveTo>
                  <a:lnTo>
                    <a:pt x="5037" y="48"/>
                  </a:lnTo>
                  <a:lnTo>
                    <a:pt x="5026" y="114"/>
                  </a:lnTo>
                  <a:lnTo>
                    <a:pt x="4749" y="68"/>
                  </a:lnTo>
                  <a:lnTo>
                    <a:pt x="4759" y="2"/>
                  </a:lnTo>
                  <a:close/>
                </a:path>
              </a:pathLst>
            </a:custGeom>
            <a:solidFill>
              <a:srgbClr val="006CB5"/>
            </a:solidFill>
            <a:ln w="9525">
              <a:noFill/>
              <a:round/>
              <a:headEnd/>
              <a:tailEnd/>
            </a:ln>
          </p:spPr>
          <p:txBody>
            <a:bodyPr/>
            <a:lstStyle/>
            <a:p>
              <a:endParaRPr lang="de-DE"/>
            </a:p>
          </p:txBody>
        </p:sp>
        <p:sp>
          <p:nvSpPr>
            <p:cNvPr id="450" name="Freeform 197"/>
            <p:cNvSpPr>
              <a:spLocks noEditPoints="1"/>
            </p:cNvSpPr>
            <p:nvPr/>
          </p:nvSpPr>
          <p:spPr bwMode="auto">
            <a:xfrm>
              <a:off x="4699001" y="3833813"/>
              <a:ext cx="2655888" cy="466725"/>
            </a:xfrm>
            <a:custGeom>
              <a:avLst/>
              <a:gdLst>
                <a:gd name="T0" fmla="*/ 0 w 5018"/>
                <a:gd name="T1" fmla="*/ 190716 h 881"/>
                <a:gd name="T2" fmla="*/ 24347 w 5018"/>
                <a:gd name="T3" fmla="*/ 307795 h 881"/>
                <a:gd name="T4" fmla="*/ 197948 w 5018"/>
                <a:gd name="T5" fmla="*/ 449772 h 881"/>
                <a:gd name="T6" fmla="*/ 195301 w 5018"/>
                <a:gd name="T7" fmla="*/ 464606 h 881"/>
                <a:gd name="T8" fmla="*/ 195301 w 5018"/>
                <a:gd name="T9" fmla="*/ 464606 h 881"/>
                <a:gd name="T10" fmla="*/ 195301 w 5018"/>
                <a:gd name="T11" fmla="*/ 464606 h 881"/>
                <a:gd name="T12" fmla="*/ 285278 w 5018"/>
                <a:gd name="T13" fmla="*/ 431760 h 881"/>
                <a:gd name="T14" fmla="*/ 345085 w 5018"/>
                <a:gd name="T15" fmla="*/ 377724 h 881"/>
                <a:gd name="T16" fmla="*/ 345085 w 5018"/>
                <a:gd name="T17" fmla="*/ 377724 h 881"/>
                <a:gd name="T18" fmla="*/ 345085 w 5018"/>
                <a:gd name="T19" fmla="*/ 377724 h 881"/>
                <a:gd name="T20" fmla="*/ 346673 w 5018"/>
                <a:gd name="T21" fmla="*/ 394147 h 881"/>
                <a:gd name="T22" fmla="*/ 520804 w 5018"/>
                <a:gd name="T23" fmla="*/ 443945 h 881"/>
                <a:gd name="T24" fmla="*/ 829899 w 5018"/>
                <a:gd name="T25" fmla="*/ 405802 h 881"/>
                <a:gd name="T26" fmla="*/ 829899 w 5018"/>
                <a:gd name="T27" fmla="*/ 405802 h 881"/>
                <a:gd name="T28" fmla="*/ 829899 w 5018"/>
                <a:gd name="T29" fmla="*/ 405802 h 881"/>
                <a:gd name="T30" fmla="*/ 829899 w 5018"/>
                <a:gd name="T31" fmla="*/ 424344 h 881"/>
                <a:gd name="T32" fmla="*/ 1024671 w 5018"/>
                <a:gd name="T33" fmla="*/ 426992 h 881"/>
                <a:gd name="T34" fmla="*/ 1149050 w 5018"/>
                <a:gd name="T35" fmla="*/ 435999 h 881"/>
                <a:gd name="T36" fmla="*/ 1151696 w 5018"/>
                <a:gd name="T37" fmla="*/ 435999 h 881"/>
                <a:gd name="T38" fmla="*/ 1144287 w 5018"/>
                <a:gd name="T39" fmla="*/ 419046 h 881"/>
                <a:gd name="T40" fmla="*/ 1144287 w 5018"/>
                <a:gd name="T41" fmla="*/ 419046 h 881"/>
                <a:gd name="T42" fmla="*/ 1211504 w 5018"/>
                <a:gd name="T43" fmla="*/ 389379 h 881"/>
                <a:gd name="T44" fmla="*/ 1501545 w 5018"/>
                <a:gd name="T45" fmla="*/ 389909 h 881"/>
                <a:gd name="T46" fmla="*/ 1502074 w 5018"/>
                <a:gd name="T47" fmla="*/ 389909 h 881"/>
                <a:gd name="T48" fmla="*/ 1499428 w 5018"/>
                <a:gd name="T49" fmla="*/ 371897 h 881"/>
                <a:gd name="T50" fmla="*/ 1499428 w 5018"/>
                <a:gd name="T51" fmla="*/ 371897 h 881"/>
                <a:gd name="T52" fmla="*/ 1563470 w 5018"/>
                <a:gd name="T53" fmla="*/ 368718 h 881"/>
                <a:gd name="T54" fmla="*/ 1659798 w 5018"/>
                <a:gd name="T55" fmla="*/ 318390 h 881"/>
                <a:gd name="T56" fmla="*/ 1651858 w 5018"/>
                <a:gd name="T57" fmla="*/ 301438 h 881"/>
                <a:gd name="T58" fmla="*/ 1653976 w 5018"/>
                <a:gd name="T59" fmla="*/ 301438 h 881"/>
                <a:gd name="T60" fmla="*/ 1653976 w 5018"/>
                <a:gd name="T61" fmla="*/ 301438 h 881"/>
                <a:gd name="T62" fmla="*/ 1824401 w 5018"/>
                <a:gd name="T63" fmla="*/ 297729 h 881"/>
                <a:gd name="T64" fmla="*/ 1954602 w 5018"/>
                <a:gd name="T65" fmla="*/ 323688 h 881"/>
                <a:gd name="T66" fmla="*/ 1958307 w 5018"/>
                <a:gd name="T67" fmla="*/ 306206 h 881"/>
                <a:gd name="T68" fmla="*/ 1958836 w 5018"/>
                <a:gd name="T69" fmla="*/ 306206 h 881"/>
                <a:gd name="T70" fmla="*/ 1958836 w 5018"/>
                <a:gd name="T71" fmla="*/ 306206 h 881"/>
                <a:gd name="T72" fmla="*/ 1995885 w 5018"/>
                <a:gd name="T73" fmla="*/ 329515 h 881"/>
                <a:gd name="T74" fmla="*/ 2102798 w 5018"/>
                <a:gd name="T75" fmla="*/ 336402 h 881"/>
                <a:gd name="T76" fmla="*/ 2106503 w 5018"/>
                <a:gd name="T77" fmla="*/ 335873 h 881"/>
                <a:gd name="T78" fmla="*/ 2095918 w 5018"/>
                <a:gd name="T79" fmla="*/ 320509 h 881"/>
                <a:gd name="T80" fmla="*/ 2095918 w 5018"/>
                <a:gd name="T81" fmla="*/ 320509 h 881"/>
                <a:gd name="T82" fmla="*/ 2304981 w 5018"/>
                <a:gd name="T83" fmla="*/ 113900 h 881"/>
                <a:gd name="T84" fmla="*/ 2390723 w 5018"/>
                <a:gd name="T85" fmla="*/ 68870 h 881"/>
                <a:gd name="T86" fmla="*/ 2381196 w 5018"/>
                <a:gd name="T87" fmla="*/ 53506 h 881"/>
                <a:gd name="T88" fmla="*/ 2381725 w 5018"/>
                <a:gd name="T89" fmla="*/ 53506 h 881"/>
                <a:gd name="T90" fmla="*/ 2381725 w 5018"/>
                <a:gd name="T91" fmla="*/ 53506 h 881"/>
                <a:gd name="T92" fmla="*/ 2507163 w 5018"/>
                <a:gd name="T93" fmla="*/ 9536 h 881"/>
                <a:gd name="T94" fmla="*/ 2652712 w 5018"/>
                <a:gd name="T95" fmla="*/ 43441 h 88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018"/>
                <a:gd name="T145" fmla="*/ 0 h 881"/>
                <a:gd name="T146" fmla="*/ 5018 w 5018"/>
                <a:gd name="T147" fmla="*/ 881 h 88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018" h="881">
                  <a:moveTo>
                    <a:pt x="33" y="353"/>
                  </a:moveTo>
                  <a:lnTo>
                    <a:pt x="80" y="574"/>
                  </a:lnTo>
                  <a:lnTo>
                    <a:pt x="46" y="581"/>
                  </a:lnTo>
                  <a:lnTo>
                    <a:pt x="0" y="360"/>
                  </a:lnTo>
                  <a:lnTo>
                    <a:pt x="33" y="353"/>
                  </a:lnTo>
                  <a:close/>
                  <a:moveTo>
                    <a:pt x="52" y="590"/>
                  </a:moveTo>
                  <a:lnTo>
                    <a:pt x="47" y="586"/>
                  </a:lnTo>
                  <a:lnTo>
                    <a:pt x="46" y="581"/>
                  </a:lnTo>
                  <a:lnTo>
                    <a:pt x="63" y="577"/>
                  </a:lnTo>
                  <a:lnTo>
                    <a:pt x="52" y="590"/>
                  </a:lnTo>
                  <a:close/>
                  <a:moveTo>
                    <a:pt x="75" y="565"/>
                  </a:moveTo>
                  <a:lnTo>
                    <a:pt x="374" y="849"/>
                  </a:lnTo>
                  <a:lnTo>
                    <a:pt x="351" y="873"/>
                  </a:lnTo>
                  <a:lnTo>
                    <a:pt x="52" y="590"/>
                  </a:lnTo>
                  <a:lnTo>
                    <a:pt x="75" y="565"/>
                  </a:lnTo>
                  <a:close/>
                  <a:moveTo>
                    <a:pt x="369" y="877"/>
                  </a:moveTo>
                  <a:lnTo>
                    <a:pt x="358" y="881"/>
                  </a:lnTo>
                  <a:lnTo>
                    <a:pt x="351" y="873"/>
                  </a:lnTo>
                  <a:lnTo>
                    <a:pt x="362" y="860"/>
                  </a:lnTo>
                  <a:lnTo>
                    <a:pt x="369" y="877"/>
                  </a:lnTo>
                  <a:close/>
                  <a:moveTo>
                    <a:pt x="357" y="844"/>
                  </a:moveTo>
                  <a:lnTo>
                    <a:pt x="527" y="783"/>
                  </a:lnTo>
                  <a:lnTo>
                    <a:pt x="539" y="815"/>
                  </a:lnTo>
                  <a:lnTo>
                    <a:pt x="369" y="877"/>
                  </a:lnTo>
                  <a:lnTo>
                    <a:pt x="357" y="844"/>
                  </a:lnTo>
                  <a:close/>
                  <a:moveTo>
                    <a:pt x="542" y="814"/>
                  </a:moveTo>
                  <a:lnTo>
                    <a:pt x="541" y="815"/>
                  </a:lnTo>
                  <a:lnTo>
                    <a:pt x="539" y="815"/>
                  </a:lnTo>
                  <a:lnTo>
                    <a:pt x="534" y="799"/>
                  </a:lnTo>
                  <a:lnTo>
                    <a:pt x="542" y="814"/>
                  </a:lnTo>
                  <a:close/>
                  <a:moveTo>
                    <a:pt x="525" y="784"/>
                  </a:moveTo>
                  <a:lnTo>
                    <a:pt x="652" y="713"/>
                  </a:lnTo>
                  <a:lnTo>
                    <a:pt x="668" y="743"/>
                  </a:lnTo>
                  <a:lnTo>
                    <a:pt x="542" y="814"/>
                  </a:lnTo>
                  <a:lnTo>
                    <a:pt x="525" y="784"/>
                  </a:lnTo>
                  <a:close/>
                  <a:moveTo>
                    <a:pt x="652" y="713"/>
                  </a:moveTo>
                  <a:lnTo>
                    <a:pt x="657" y="709"/>
                  </a:lnTo>
                  <a:lnTo>
                    <a:pt x="664" y="711"/>
                  </a:lnTo>
                  <a:lnTo>
                    <a:pt x="659" y="727"/>
                  </a:lnTo>
                  <a:lnTo>
                    <a:pt x="652" y="713"/>
                  </a:lnTo>
                  <a:close/>
                  <a:moveTo>
                    <a:pt x="664" y="711"/>
                  </a:moveTo>
                  <a:lnTo>
                    <a:pt x="992" y="805"/>
                  </a:lnTo>
                  <a:lnTo>
                    <a:pt x="984" y="838"/>
                  </a:lnTo>
                  <a:lnTo>
                    <a:pt x="655" y="744"/>
                  </a:lnTo>
                  <a:lnTo>
                    <a:pt x="664" y="711"/>
                  </a:lnTo>
                  <a:close/>
                  <a:moveTo>
                    <a:pt x="989" y="838"/>
                  </a:moveTo>
                  <a:lnTo>
                    <a:pt x="986" y="838"/>
                  </a:lnTo>
                  <a:lnTo>
                    <a:pt x="984" y="838"/>
                  </a:lnTo>
                  <a:lnTo>
                    <a:pt x="988" y="821"/>
                  </a:lnTo>
                  <a:lnTo>
                    <a:pt x="989" y="838"/>
                  </a:lnTo>
                  <a:close/>
                  <a:moveTo>
                    <a:pt x="987" y="804"/>
                  </a:moveTo>
                  <a:lnTo>
                    <a:pt x="1568" y="766"/>
                  </a:lnTo>
                  <a:lnTo>
                    <a:pt x="1570" y="801"/>
                  </a:lnTo>
                  <a:lnTo>
                    <a:pt x="989" y="838"/>
                  </a:lnTo>
                  <a:lnTo>
                    <a:pt x="987" y="804"/>
                  </a:lnTo>
                  <a:close/>
                  <a:moveTo>
                    <a:pt x="1568" y="766"/>
                  </a:moveTo>
                  <a:lnTo>
                    <a:pt x="1569" y="766"/>
                  </a:lnTo>
                  <a:lnTo>
                    <a:pt x="1570" y="766"/>
                  </a:lnTo>
                  <a:lnTo>
                    <a:pt x="1569" y="783"/>
                  </a:lnTo>
                  <a:lnTo>
                    <a:pt x="1568" y="766"/>
                  </a:lnTo>
                  <a:close/>
                  <a:moveTo>
                    <a:pt x="1570" y="766"/>
                  </a:moveTo>
                  <a:lnTo>
                    <a:pt x="1937" y="788"/>
                  </a:lnTo>
                  <a:lnTo>
                    <a:pt x="1936" y="823"/>
                  </a:lnTo>
                  <a:lnTo>
                    <a:pt x="1568" y="801"/>
                  </a:lnTo>
                  <a:lnTo>
                    <a:pt x="1570" y="766"/>
                  </a:lnTo>
                  <a:close/>
                  <a:moveTo>
                    <a:pt x="1936" y="823"/>
                  </a:moveTo>
                  <a:lnTo>
                    <a:pt x="1936" y="823"/>
                  </a:lnTo>
                  <a:lnTo>
                    <a:pt x="1936" y="806"/>
                  </a:lnTo>
                  <a:lnTo>
                    <a:pt x="1936" y="823"/>
                  </a:lnTo>
                  <a:close/>
                  <a:moveTo>
                    <a:pt x="1936" y="788"/>
                  </a:moveTo>
                  <a:lnTo>
                    <a:pt x="2171" y="788"/>
                  </a:lnTo>
                  <a:lnTo>
                    <a:pt x="2171" y="823"/>
                  </a:lnTo>
                  <a:lnTo>
                    <a:pt x="1936" y="823"/>
                  </a:lnTo>
                  <a:lnTo>
                    <a:pt x="1936" y="788"/>
                  </a:lnTo>
                  <a:close/>
                  <a:moveTo>
                    <a:pt x="2180" y="820"/>
                  </a:moveTo>
                  <a:lnTo>
                    <a:pt x="2176" y="823"/>
                  </a:lnTo>
                  <a:lnTo>
                    <a:pt x="2171" y="823"/>
                  </a:lnTo>
                  <a:lnTo>
                    <a:pt x="2171" y="806"/>
                  </a:lnTo>
                  <a:lnTo>
                    <a:pt x="2180" y="820"/>
                  </a:lnTo>
                  <a:close/>
                  <a:moveTo>
                    <a:pt x="2162" y="791"/>
                  </a:moveTo>
                  <a:lnTo>
                    <a:pt x="2279" y="720"/>
                  </a:lnTo>
                  <a:lnTo>
                    <a:pt x="2297" y="750"/>
                  </a:lnTo>
                  <a:lnTo>
                    <a:pt x="2180" y="820"/>
                  </a:lnTo>
                  <a:lnTo>
                    <a:pt x="2162" y="791"/>
                  </a:lnTo>
                  <a:close/>
                  <a:moveTo>
                    <a:pt x="2279" y="720"/>
                  </a:moveTo>
                  <a:lnTo>
                    <a:pt x="2284" y="718"/>
                  </a:lnTo>
                  <a:lnTo>
                    <a:pt x="2288" y="718"/>
                  </a:lnTo>
                  <a:lnTo>
                    <a:pt x="2289" y="735"/>
                  </a:lnTo>
                  <a:lnTo>
                    <a:pt x="2279" y="720"/>
                  </a:lnTo>
                  <a:close/>
                  <a:moveTo>
                    <a:pt x="2288" y="718"/>
                  </a:moveTo>
                  <a:lnTo>
                    <a:pt x="2836" y="702"/>
                  </a:lnTo>
                  <a:lnTo>
                    <a:pt x="2837" y="736"/>
                  </a:lnTo>
                  <a:lnTo>
                    <a:pt x="2289" y="752"/>
                  </a:lnTo>
                  <a:lnTo>
                    <a:pt x="2288" y="718"/>
                  </a:lnTo>
                  <a:close/>
                  <a:moveTo>
                    <a:pt x="2840" y="736"/>
                  </a:moveTo>
                  <a:lnTo>
                    <a:pt x="2838" y="736"/>
                  </a:lnTo>
                  <a:lnTo>
                    <a:pt x="2837" y="736"/>
                  </a:lnTo>
                  <a:lnTo>
                    <a:pt x="2837" y="719"/>
                  </a:lnTo>
                  <a:lnTo>
                    <a:pt x="2840" y="736"/>
                  </a:lnTo>
                  <a:close/>
                  <a:moveTo>
                    <a:pt x="2833" y="702"/>
                  </a:moveTo>
                  <a:lnTo>
                    <a:pt x="2951" y="678"/>
                  </a:lnTo>
                  <a:lnTo>
                    <a:pt x="2957" y="711"/>
                  </a:lnTo>
                  <a:lnTo>
                    <a:pt x="2840" y="736"/>
                  </a:lnTo>
                  <a:lnTo>
                    <a:pt x="2833" y="702"/>
                  </a:lnTo>
                  <a:close/>
                  <a:moveTo>
                    <a:pt x="2963" y="709"/>
                  </a:moveTo>
                  <a:lnTo>
                    <a:pt x="2960" y="711"/>
                  </a:lnTo>
                  <a:lnTo>
                    <a:pt x="2957" y="711"/>
                  </a:lnTo>
                  <a:lnTo>
                    <a:pt x="2954" y="696"/>
                  </a:lnTo>
                  <a:lnTo>
                    <a:pt x="2963" y="709"/>
                  </a:lnTo>
                  <a:close/>
                  <a:moveTo>
                    <a:pt x="2944" y="681"/>
                  </a:moveTo>
                  <a:lnTo>
                    <a:pt x="3118" y="572"/>
                  </a:lnTo>
                  <a:lnTo>
                    <a:pt x="3136" y="601"/>
                  </a:lnTo>
                  <a:lnTo>
                    <a:pt x="2963" y="709"/>
                  </a:lnTo>
                  <a:lnTo>
                    <a:pt x="2944" y="681"/>
                  </a:lnTo>
                  <a:close/>
                  <a:moveTo>
                    <a:pt x="3118" y="572"/>
                  </a:moveTo>
                  <a:lnTo>
                    <a:pt x="3121" y="569"/>
                  </a:lnTo>
                  <a:lnTo>
                    <a:pt x="3125" y="569"/>
                  </a:lnTo>
                  <a:lnTo>
                    <a:pt x="3126" y="586"/>
                  </a:lnTo>
                  <a:lnTo>
                    <a:pt x="3118" y="572"/>
                  </a:lnTo>
                  <a:close/>
                  <a:moveTo>
                    <a:pt x="3125" y="569"/>
                  </a:moveTo>
                  <a:lnTo>
                    <a:pt x="3446" y="544"/>
                  </a:lnTo>
                  <a:lnTo>
                    <a:pt x="3450" y="580"/>
                  </a:lnTo>
                  <a:lnTo>
                    <a:pt x="3128" y="603"/>
                  </a:lnTo>
                  <a:lnTo>
                    <a:pt x="3125" y="569"/>
                  </a:lnTo>
                  <a:close/>
                  <a:moveTo>
                    <a:pt x="3446" y="544"/>
                  </a:moveTo>
                  <a:lnTo>
                    <a:pt x="3449" y="544"/>
                  </a:lnTo>
                  <a:lnTo>
                    <a:pt x="3450" y="544"/>
                  </a:lnTo>
                  <a:lnTo>
                    <a:pt x="3447" y="562"/>
                  </a:lnTo>
                  <a:lnTo>
                    <a:pt x="3446" y="544"/>
                  </a:lnTo>
                  <a:close/>
                  <a:moveTo>
                    <a:pt x="3450" y="544"/>
                  </a:moveTo>
                  <a:lnTo>
                    <a:pt x="3697" y="577"/>
                  </a:lnTo>
                  <a:lnTo>
                    <a:pt x="3693" y="611"/>
                  </a:lnTo>
                  <a:lnTo>
                    <a:pt x="3445" y="580"/>
                  </a:lnTo>
                  <a:lnTo>
                    <a:pt x="3450" y="544"/>
                  </a:lnTo>
                  <a:close/>
                  <a:moveTo>
                    <a:pt x="3697" y="577"/>
                  </a:moveTo>
                  <a:lnTo>
                    <a:pt x="3700" y="578"/>
                  </a:lnTo>
                  <a:lnTo>
                    <a:pt x="3701" y="578"/>
                  </a:lnTo>
                  <a:lnTo>
                    <a:pt x="3695" y="594"/>
                  </a:lnTo>
                  <a:lnTo>
                    <a:pt x="3697" y="577"/>
                  </a:lnTo>
                  <a:close/>
                  <a:moveTo>
                    <a:pt x="3701" y="578"/>
                  </a:moveTo>
                  <a:lnTo>
                    <a:pt x="3777" y="606"/>
                  </a:lnTo>
                  <a:lnTo>
                    <a:pt x="3766" y="639"/>
                  </a:lnTo>
                  <a:lnTo>
                    <a:pt x="3689" y="611"/>
                  </a:lnTo>
                  <a:lnTo>
                    <a:pt x="3701" y="578"/>
                  </a:lnTo>
                  <a:close/>
                  <a:moveTo>
                    <a:pt x="3771" y="640"/>
                  </a:moveTo>
                  <a:lnTo>
                    <a:pt x="3768" y="640"/>
                  </a:lnTo>
                  <a:lnTo>
                    <a:pt x="3766" y="639"/>
                  </a:lnTo>
                  <a:lnTo>
                    <a:pt x="3771" y="622"/>
                  </a:lnTo>
                  <a:lnTo>
                    <a:pt x="3771" y="640"/>
                  </a:lnTo>
                  <a:close/>
                  <a:moveTo>
                    <a:pt x="3771" y="605"/>
                  </a:moveTo>
                  <a:lnTo>
                    <a:pt x="3973" y="600"/>
                  </a:lnTo>
                  <a:lnTo>
                    <a:pt x="3973" y="635"/>
                  </a:lnTo>
                  <a:lnTo>
                    <a:pt x="3771" y="640"/>
                  </a:lnTo>
                  <a:lnTo>
                    <a:pt x="3771" y="605"/>
                  </a:lnTo>
                  <a:close/>
                  <a:moveTo>
                    <a:pt x="3986" y="630"/>
                  </a:moveTo>
                  <a:lnTo>
                    <a:pt x="3980" y="634"/>
                  </a:lnTo>
                  <a:lnTo>
                    <a:pt x="3973" y="635"/>
                  </a:lnTo>
                  <a:lnTo>
                    <a:pt x="3973" y="617"/>
                  </a:lnTo>
                  <a:lnTo>
                    <a:pt x="3986" y="630"/>
                  </a:lnTo>
                  <a:close/>
                  <a:moveTo>
                    <a:pt x="3960" y="605"/>
                  </a:moveTo>
                  <a:lnTo>
                    <a:pt x="4342" y="203"/>
                  </a:lnTo>
                  <a:lnTo>
                    <a:pt x="4368" y="226"/>
                  </a:lnTo>
                  <a:lnTo>
                    <a:pt x="3986" y="630"/>
                  </a:lnTo>
                  <a:lnTo>
                    <a:pt x="3960" y="605"/>
                  </a:lnTo>
                  <a:close/>
                  <a:moveTo>
                    <a:pt x="4342" y="203"/>
                  </a:moveTo>
                  <a:lnTo>
                    <a:pt x="4343" y="202"/>
                  </a:lnTo>
                  <a:lnTo>
                    <a:pt x="4345" y="201"/>
                  </a:lnTo>
                  <a:lnTo>
                    <a:pt x="4355" y="215"/>
                  </a:lnTo>
                  <a:lnTo>
                    <a:pt x="4342" y="203"/>
                  </a:lnTo>
                  <a:close/>
                  <a:moveTo>
                    <a:pt x="4345" y="201"/>
                  </a:moveTo>
                  <a:lnTo>
                    <a:pt x="4497" y="102"/>
                  </a:lnTo>
                  <a:lnTo>
                    <a:pt x="4517" y="130"/>
                  </a:lnTo>
                  <a:lnTo>
                    <a:pt x="4365" y="229"/>
                  </a:lnTo>
                  <a:lnTo>
                    <a:pt x="4345" y="201"/>
                  </a:lnTo>
                  <a:close/>
                  <a:moveTo>
                    <a:pt x="4497" y="102"/>
                  </a:moveTo>
                  <a:lnTo>
                    <a:pt x="4499" y="101"/>
                  </a:lnTo>
                  <a:lnTo>
                    <a:pt x="4500" y="101"/>
                  </a:lnTo>
                  <a:lnTo>
                    <a:pt x="4507" y="117"/>
                  </a:lnTo>
                  <a:lnTo>
                    <a:pt x="4497" y="102"/>
                  </a:lnTo>
                  <a:close/>
                  <a:moveTo>
                    <a:pt x="4500" y="101"/>
                  </a:moveTo>
                  <a:lnTo>
                    <a:pt x="4729" y="2"/>
                  </a:lnTo>
                  <a:lnTo>
                    <a:pt x="4743" y="34"/>
                  </a:lnTo>
                  <a:lnTo>
                    <a:pt x="4513" y="132"/>
                  </a:lnTo>
                  <a:lnTo>
                    <a:pt x="4500" y="101"/>
                  </a:lnTo>
                  <a:close/>
                  <a:moveTo>
                    <a:pt x="4729" y="2"/>
                  </a:moveTo>
                  <a:lnTo>
                    <a:pt x="4735" y="0"/>
                  </a:lnTo>
                  <a:lnTo>
                    <a:pt x="4739" y="1"/>
                  </a:lnTo>
                  <a:lnTo>
                    <a:pt x="4737" y="18"/>
                  </a:lnTo>
                  <a:lnTo>
                    <a:pt x="4729" y="2"/>
                  </a:lnTo>
                  <a:close/>
                  <a:moveTo>
                    <a:pt x="4739" y="1"/>
                  </a:moveTo>
                  <a:lnTo>
                    <a:pt x="5018" y="47"/>
                  </a:lnTo>
                  <a:lnTo>
                    <a:pt x="5012" y="82"/>
                  </a:lnTo>
                  <a:lnTo>
                    <a:pt x="4734" y="35"/>
                  </a:lnTo>
                  <a:lnTo>
                    <a:pt x="4739" y="1"/>
                  </a:lnTo>
                  <a:close/>
                </a:path>
              </a:pathLst>
            </a:custGeom>
            <a:solidFill>
              <a:srgbClr val="FEFEFE"/>
            </a:solidFill>
            <a:ln w="9525">
              <a:noFill/>
              <a:round/>
              <a:headEnd/>
              <a:tailEnd/>
            </a:ln>
          </p:spPr>
          <p:txBody>
            <a:bodyPr/>
            <a:lstStyle/>
            <a:p>
              <a:endParaRPr lang="de-DE"/>
            </a:p>
          </p:txBody>
        </p:sp>
        <p:sp>
          <p:nvSpPr>
            <p:cNvPr id="451" name="Freeform 198"/>
            <p:cNvSpPr>
              <a:spLocks/>
            </p:cNvSpPr>
            <p:nvPr/>
          </p:nvSpPr>
          <p:spPr bwMode="auto">
            <a:xfrm>
              <a:off x="8174039" y="3778251"/>
              <a:ext cx="106363" cy="107950"/>
            </a:xfrm>
            <a:custGeom>
              <a:avLst/>
              <a:gdLst>
                <a:gd name="T0" fmla="*/ 52396 w 203"/>
                <a:gd name="T1" fmla="*/ 0 h 204"/>
                <a:gd name="T2" fmla="*/ 0 w 203"/>
                <a:gd name="T3" fmla="*/ 107950 h 204"/>
                <a:gd name="T4" fmla="*/ 106363 w 203"/>
                <a:gd name="T5" fmla="*/ 107950 h 204"/>
                <a:gd name="T6" fmla="*/ 52396 w 203"/>
                <a:gd name="T7" fmla="*/ 0 h 204"/>
                <a:gd name="T8" fmla="*/ 0 60000 65536"/>
                <a:gd name="T9" fmla="*/ 0 60000 65536"/>
                <a:gd name="T10" fmla="*/ 0 60000 65536"/>
                <a:gd name="T11" fmla="*/ 0 60000 65536"/>
                <a:gd name="T12" fmla="*/ 0 w 203"/>
                <a:gd name="T13" fmla="*/ 0 h 204"/>
                <a:gd name="T14" fmla="*/ 203 w 203"/>
                <a:gd name="T15" fmla="*/ 204 h 204"/>
              </a:gdLst>
              <a:ahLst/>
              <a:cxnLst>
                <a:cxn ang="T8">
                  <a:pos x="T0" y="T1"/>
                </a:cxn>
                <a:cxn ang="T9">
                  <a:pos x="T2" y="T3"/>
                </a:cxn>
                <a:cxn ang="T10">
                  <a:pos x="T4" y="T5"/>
                </a:cxn>
                <a:cxn ang="T11">
                  <a:pos x="T6" y="T7"/>
                </a:cxn>
              </a:cxnLst>
              <a:rect l="T12" t="T13" r="T14" b="T15"/>
              <a:pathLst>
                <a:path w="203" h="204">
                  <a:moveTo>
                    <a:pt x="100" y="0"/>
                  </a:moveTo>
                  <a:lnTo>
                    <a:pt x="0" y="204"/>
                  </a:lnTo>
                  <a:lnTo>
                    <a:pt x="203" y="204"/>
                  </a:lnTo>
                  <a:lnTo>
                    <a:pt x="100" y="0"/>
                  </a:lnTo>
                  <a:close/>
                </a:path>
              </a:pathLst>
            </a:custGeom>
            <a:solidFill>
              <a:srgbClr val="2A2A29"/>
            </a:solidFill>
            <a:ln w="9525">
              <a:noFill/>
              <a:round/>
              <a:headEnd/>
              <a:tailEnd/>
            </a:ln>
          </p:spPr>
          <p:txBody>
            <a:bodyPr/>
            <a:lstStyle/>
            <a:p>
              <a:endParaRPr lang="de-DE"/>
            </a:p>
          </p:txBody>
        </p:sp>
        <p:sp>
          <p:nvSpPr>
            <p:cNvPr id="452" name="Freeform 199"/>
            <p:cNvSpPr>
              <a:spLocks/>
            </p:cNvSpPr>
            <p:nvPr/>
          </p:nvSpPr>
          <p:spPr bwMode="auto">
            <a:xfrm>
              <a:off x="5057776" y="4325938"/>
              <a:ext cx="107950" cy="106363"/>
            </a:xfrm>
            <a:custGeom>
              <a:avLst/>
              <a:gdLst>
                <a:gd name="T0" fmla="*/ 53177 w 203"/>
                <a:gd name="T1" fmla="*/ 0 h 203"/>
                <a:gd name="T2" fmla="*/ 0 w 203"/>
                <a:gd name="T3" fmla="*/ 106363 h 203"/>
                <a:gd name="T4" fmla="*/ 107950 w 203"/>
                <a:gd name="T5" fmla="*/ 106363 h 203"/>
                <a:gd name="T6" fmla="*/ 53177 w 203"/>
                <a:gd name="T7" fmla="*/ 0 h 203"/>
                <a:gd name="T8" fmla="*/ 0 60000 65536"/>
                <a:gd name="T9" fmla="*/ 0 60000 65536"/>
                <a:gd name="T10" fmla="*/ 0 60000 65536"/>
                <a:gd name="T11" fmla="*/ 0 60000 65536"/>
                <a:gd name="T12" fmla="*/ 0 w 203"/>
                <a:gd name="T13" fmla="*/ 0 h 203"/>
                <a:gd name="T14" fmla="*/ 203 w 203"/>
                <a:gd name="T15" fmla="*/ 203 h 203"/>
              </a:gdLst>
              <a:ahLst/>
              <a:cxnLst>
                <a:cxn ang="T8">
                  <a:pos x="T0" y="T1"/>
                </a:cxn>
                <a:cxn ang="T9">
                  <a:pos x="T2" y="T3"/>
                </a:cxn>
                <a:cxn ang="T10">
                  <a:pos x="T4" y="T5"/>
                </a:cxn>
                <a:cxn ang="T11">
                  <a:pos x="T6" y="T7"/>
                </a:cxn>
              </a:cxnLst>
              <a:rect l="T12" t="T13" r="T14" b="T15"/>
              <a:pathLst>
                <a:path w="203" h="203">
                  <a:moveTo>
                    <a:pt x="100" y="0"/>
                  </a:moveTo>
                  <a:lnTo>
                    <a:pt x="0" y="203"/>
                  </a:lnTo>
                  <a:lnTo>
                    <a:pt x="203" y="203"/>
                  </a:lnTo>
                  <a:lnTo>
                    <a:pt x="100" y="0"/>
                  </a:lnTo>
                  <a:close/>
                </a:path>
              </a:pathLst>
            </a:custGeom>
            <a:solidFill>
              <a:srgbClr val="2A2A29"/>
            </a:solidFill>
            <a:ln w="9525">
              <a:noFill/>
              <a:round/>
              <a:headEnd/>
              <a:tailEnd/>
            </a:ln>
          </p:spPr>
          <p:txBody>
            <a:bodyPr/>
            <a:lstStyle/>
            <a:p>
              <a:endParaRPr lang="de-DE"/>
            </a:p>
          </p:txBody>
        </p:sp>
        <p:sp>
          <p:nvSpPr>
            <p:cNvPr id="453" name="Freeform 200"/>
            <p:cNvSpPr>
              <a:spLocks/>
            </p:cNvSpPr>
            <p:nvPr/>
          </p:nvSpPr>
          <p:spPr bwMode="auto">
            <a:xfrm>
              <a:off x="6062664" y="4454526"/>
              <a:ext cx="73025" cy="73025"/>
            </a:xfrm>
            <a:custGeom>
              <a:avLst/>
              <a:gdLst>
                <a:gd name="T0" fmla="*/ 40808 w 136"/>
                <a:gd name="T1" fmla="*/ 529 h 138"/>
                <a:gd name="T2" fmla="*/ 47788 w 136"/>
                <a:gd name="T3" fmla="*/ 1587 h 138"/>
                <a:gd name="T4" fmla="*/ 54232 w 136"/>
                <a:gd name="T5" fmla="*/ 4762 h 138"/>
                <a:gd name="T6" fmla="*/ 60138 w 136"/>
                <a:gd name="T7" fmla="*/ 8467 h 138"/>
                <a:gd name="T8" fmla="*/ 64971 w 136"/>
                <a:gd name="T9" fmla="*/ 13758 h 138"/>
                <a:gd name="T10" fmla="*/ 68729 w 136"/>
                <a:gd name="T11" fmla="*/ 19050 h 138"/>
                <a:gd name="T12" fmla="*/ 71414 w 136"/>
                <a:gd name="T13" fmla="*/ 25400 h 138"/>
                <a:gd name="T14" fmla="*/ 73025 w 136"/>
                <a:gd name="T15" fmla="*/ 32808 h 138"/>
                <a:gd name="T16" fmla="*/ 73025 w 136"/>
                <a:gd name="T17" fmla="*/ 40217 h 138"/>
                <a:gd name="T18" fmla="*/ 71414 w 136"/>
                <a:gd name="T19" fmla="*/ 47625 h 138"/>
                <a:gd name="T20" fmla="*/ 68729 w 136"/>
                <a:gd name="T21" fmla="*/ 53446 h 138"/>
                <a:gd name="T22" fmla="*/ 64971 w 136"/>
                <a:gd name="T23" fmla="*/ 59267 h 138"/>
                <a:gd name="T24" fmla="*/ 60138 w 136"/>
                <a:gd name="T25" fmla="*/ 64558 h 138"/>
                <a:gd name="T26" fmla="*/ 54232 w 136"/>
                <a:gd name="T27" fmla="*/ 68263 h 138"/>
                <a:gd name="T28" fmla="*/ 47788 w 136"/>
                <a:gd name="T29" fmla="*/ 70908 h 138"/>
                <a:gd name="T30" fmla="*/ 40808 w 136"/>
                <a:gd name="T31" fmla="*/ 72496 h 138"/>
                <a:gd name="T32" fmla="*/ 33291 w 136"/>
                <a:gd name="T33" fmla="*/ 72496 h 138"/>
                <a:gd name="T34" fmla="*/ 25774 w 136"/>
                <a:gd name="T35" fmla="*/ 70908 h 138"/>
                <a:gd name="T36" fmla="*/ 19330 w 136"/>
                <a:gd name="T37" fmla="*/ 68263 h 138"/>
                <a:gd name="T38" fmla="*/ 13424 w 136"/>
                <a:gd name="T39" fmla="*/ 64558 h 138"/>
                <a:gd name="T40" fmla="*/ 8591 w 136"/>
                <a:gd name="T41" fmla="*/ 59267 h 138"/>
                <a:gd name="T42" fmla="*/ 4833 w 136"/>
                <a:gd name="T43" fmla="*/ 53446 h 138"/>
                <a:gd name="T44" fmla="*/ 1611 w 136"/>
                <a:gd name="T45" fmla="*/ 47625 h 138"/>
                <a:gd name="T46" fmla="*/ 0 w 136"/>
                <a:gd name="T47" fmla="*/ 40217 h 138"/>
                <a:gd name="T48" fmla="*/ 0 w 136"/>
                <a:gd name="T49" fmla="*/ 32808 h 138"/>
                <a:gd name="T50" fmla="*/ 1611 w 136"/>
                <a:gd name="T51" fmla="*/ 25400 h 138"/>
                <a:gd name="T52" fmla="*/ 4833 w 136"/>
                <a:gd name="T53" fmla="*/ 19050 h 138"/>
                <a:gd name="T54" fmla="*/ 8591 w 136"/>
                <a:gd name="T55" fmla="*/ 13758 h 138"/>
                <a:gd name="T56" fmla="*/ 13424 w 136"/>
                <a:gd name="T57" fmla="*/ 8467 h 138"/>
                <a:gd name="T58" fmla="*/ 19330 w 136"/>
                <a:gd name="T59" fmla="*/ 4762 h 138"/>
                <a:gd name="T60" fmla="*/ 25774 w 136"/>
                <a:gd name="T61" fmla="*/ 1587 h 138"/>
                <a:gd name="T62" fmla="*/ 33291 w 136"/>
                <a:gd name="T63" fmla="*/ 529 h 13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
                <a:gd name="T97" fmla="*/ 0 h 138"/>
                <a:gd name="T98" fmla="*/ 136 w 136"/>
                <a:gd name="T99" fmla="*/ 138 h 13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 h="138">
                  <a:moveTo>
                    <a:pt x="68" y="0"/>
                  </a:moveTo>
                  <a:lnTo>
                    <a:pt x="76" y="1"/>
                  </a:lnTo>
                  <a:lnTo>
                    <a:pt x="82" y="2"/>
                  </a:lnTo>
                  <a:lnTo>
                    <a:pt x="89" y="3"/>
                  </a:lnTo>
                  <a:lnTo>
                    <a:pt x="95" y="6"/>
                  </a:lnTo>
                  <a:lnTo>
                    <a:pt x="101" y="9"/>
                  </a:lnTo>
                  <a:lnTo>
                    <a:pt x="107" y="12"/>
                  </a:lnTo>
                  <a:lnTo>
                    <a:pt x="112" y="16"/>
                  </a:lnTo>
                  <a:lnTo>
                    <a:pt x="116" y="21"/>
                  </a:lnTo>
                  <a:lnTo>
                    <a:pt x="121" y="26"/>
                  </a:lnTo>
                  <a:lnTo>
                    <a:pt x="125" y="31"/>
                  </a:lnTo>
                  <a:lnTo>
                    <a:pt x="128" y="36"/>
                  </a:lnTo>
                  <a:lnTo>
                    <a:pt x="131" y="43"/>
                  </a:lnTo>
                  <a:lnTo>
                    <a:pt x="133" y="48"/>
                  </a:lnTo>
                  <a:lnTo>
                    <a:pt x="135" y="56"/>
                  </a:lnTo>
                  <a:lnTo>
                    <a:pt x="136" y="62"/>
                  </a:lnTo>
                  <a:lnTo>
                    <a:pt x="136" y="69"/>
                  </a:lnTo>
                  <a:lnTo>
                    <a:pt x="136" y="76"/>
                  </a:lnTo>
                  <a:lnTo>
                    <a:pt x="135" y="82"/>
                  </a:lnTo>
                  <a:lnTo>
                    <a:pt x="133" y="90"/>
                  </a:lnTo>
                  <a:lnTo>
                    <a:pt x="131" y="96"/>
                  </a:lnTo>
                  <a:lnTo>
                    <a:pt x="128" y="101"/>
                  </a:lnTo>
                  <a:lnTo>
                    <a:pt x="125" y="107"/>
                  </a:lnTo>
                  <a:lnTo>
                    <a:pt x="121" y="112"/>
                  </a:lnTo>
                  <a:lnTo>
                    <a:pt x="116" y="117"/>
                  </a:lnTo>
                  <a:lnTo>
                    <a:pt x="112" y="122"/>
                  </a:lnTo>
                  <a:lnTo>
                    <a:pt x="107" y="126"/>
                  </a:lnTo>
                  <a:lnTo>
                    <a:pt x="101" y="129"/>
                  </a:lnTo>
                  <a:lnTo>
                    <a:pt x="95" y="132"/>
                  </a:lnTo>
                  <a:lnTo>
                    <a:pt x="89" y="134"/>
                  </a:lnTo>
                  <a:lnTo>
                    <a:pt x="82" y="135"/>
                  </a:lnTo>
                  <a:lnTo>
                    <a:pt x="76" y="137"/>
                  </a:lnTo>
                  <a:lnTo>
                    <a:pt x="68" y="138"/>
                  </a:lnTo>
                  <a:lnTo>
                    <a:pt x="62" y="137"/>
                  </a:lnTo>
                  <a:lnTo>
                    <a:pt x="54" y="135"/>
                  </a:lnTo>
                  <a:lnTo>
                    <a:pt x="48" y="134"/>
                  </a:lnTo>
                  <a:lnTo>
                    <a:pt x="42" y="132"/>
                  </a:lnTo>
                  <a:lnTo>
                    <a:pt x="36" y="129"/>
                  </a:lnTo>
                  <a:lnTo>
                    <a:pt x="30" y="126"/>
                  </a:lnTo>
                  <a:lnTo>
                    <a:pt x="25" y="122"/>
                  </a:lnTo>
                  <a:lnTo>
                    <a:pt x="20" y="117"/>
                  </a:lnTo>
                  <a:lnTo>
                    <a:pt x="16" y="112"/>
                  </a:lnTo>
                  <a:lnTo>
                    <a:pt x="12" y="107"/>
                  </a:lnTo>
                  <a:lnTo>
                    <a:pt x="9" y="101"/>
                  </a:lnTo>
                  <a:lnTo>
                    <a:pt x="6" y="96"/>
                  </a:lnTo>
                  <a:lnTo>
                    <a:pt x="3" y="90"/>
                  </a:lnTo>
                  <a:lnTo>
                    <a:pt x="1" y="82"/>
                  </a:lnTo>
                  <a:lnTo>
                    <a:pt x="0" y="76"/>
                  </a:lnTo>
                  <a:lnTo>
                    <a:pt x="0" y="69"/>
                  </a:lnTo>
                  <a:lnTo>
                    <a:pt x="0" y="62"/>
                  </a:lnTo>
                  <a:lnTo>
                    <a:pt x="1" y="56"/>
                  </a:lnTo>
                  <a:lnTo>
                    <a:pt x="3" y="48"/>
                  </a:lnTo>
                  <a:lnTo>
                    <a:pt x="6" y="43"/>
                  </a:lnTo>
                  <a:lnTo>
                    <a:pt x="9" y="36"/>
                  </a:lnTo>
                  <a:lnTo>
                    <a:pt x="12" y="31"/>
                  </a:lnTo>
                  <a:lnTo>
                    <a:pt x="16" y="26"/>
                  </a:lnTo>
                  <a:lnTo>
                    <a:pt x="20" y="21"/>
                  </a:lnTo>
                  <a:lnTo>
                    <a:pt x="25" y="16"/>
                  </a:lnTo>
                  <a:lnTo>
                    <a:pt x="30" y="12"/>
                  </a:lnTo>
                  <a:lnTo>
                    <a:pt x="36" y="9"/>
                  </a:lnTo>
                  <a:lnTo>
                    <a:pt x="42" y="6"/>
                  </a:lnTo>
                  <a:lnTo>
                    <a:pt x="48" y="3"/>
                  </a:lnTo>
                  <a:lnTo>
                    <a:pt x="54" y="2"/>
                  </a:lnTo>
                  <a:lnTo>
                    <a:pt x="62" y="1"/>
                  </a:lnTo>
                  <a:lnTo>
                    <a:pt x="68" y="0"/>
                  </a:lnTo>
                  <a:close/>
                </a:path>
              </a:pathLst>
            </a:custGeom>
            <a:solidFill>
              <a:srgbClr val="2A2A29"/>
            </a:solidFill>
            <a:ln w="9525">
              <a:noFill/>
              <a:round/>
              <a:headEnd/>
              <a:tailEnd/>
            </a:ln>
          </p:spPr>
          <p:txBody>
            <a:bodyPr/>
            <a:lstStyle/>
            <a:p>
              <a:endParaRPr lang="de-DE"/>
            </a:p>
          </p:txBody>
        </p:sp>
        <p:sp>
          <p:nvSpPr>
            <p:cNvPr id="454" name="Freeform 201"/>
            <p:cNvSpPr>
              <a:spLocks noEditPoints="1"/>
            </p:cNvSpPr>
            <p:nvPr/>
          </p:nvSpPr>
          <p:spPr bwMode="auto">
            <a:xfrm>
              <a:off x="7304089" y="3821113"/>
              <a:ext cx="863600" cy="274638"/>
            </a:xfrm>
            <a:custGeom>
              <a:avLst/>
              <a:gdLst>
                <a:gd name="T0" fmla="*/ 37525 w 1634"/>
                <a:gd name="T1" fmla="*/ 106363 h 519"/>
                <a:gd name="T2" fmla="*/ 19555 w 1634"/>
                <a:gd name="T3" fmla="*/ 41804 h 519"/>
                <a:gd name="T4" fmla="*/ 8985 w 1634"/>
                <a:gd name="T5" fmla="*/ 114829 h 519"/>
                <a:gd name="T6" fmla="*/ 3171 w 1634"/>
                <a:gd name="T7" fmla="*/ 96308 h 519"/>
                <a:gd name="T8" fmla="*/ 8985 w 1634"/>
                <a:gd name="T9" fmla="*/ 114829 h 519"/>
                <a:gd name="T10" fmla="*/ 118388 w 1634"/>
                <a:gd name="T11" fmla="*/ 163513 h 519"/>
                <a:gd name="T12" fmla="*/ 8985 w 1634"/>
                <a:gd name="T13" fmla="*/ 114829 h 519"/>
                <a:gd name="T14" fmla="*/ 108346 w 1634"/>
                <a:gd name="T15" fmla="*/ 194204 h 519"/>
                <a:gd name="T16" fmla="*/ 95662 w 1634"/>
                <a:gd name="T17" fmla="*/ 189971 h 519"/>
                <a:gd name="T18" fmla="*/ 108346 w 1634"/>
                <a:gd name="T19" fmla="*/ 194204 h 519"/>
                <a:gd name="T20" fmla="*/ 340895 w 1634"/>
                <a:gd name="T21" fmla="*/ 142346 h 519"/>
                <a:gd name="T22" fmla="*/ 108346 w 1634"/>
                <a:gd name="T23" fmla="*/ 194204 h 519"/>
                <a:gd name="T24" fmla="*/ 350937 w 1634"/>
                <a:gd name="T25" fmla="*/ 175154 h 519"/>
                <a:gd name="T26" fmla="*/ 343009 w 1634"/>
                <a:gd name="T27" fmla="*/ 177800 h 519"/>
                <a:gd name="T28" fmla="*/ 350937 w 1634"/>
                <a:gd name="T29" fmla="*/ 175154 h 519"/>
                <a:gd name="T30" fmla="*/ 511606 w 1634"/>
                <a:gd name="T31" fmla="*/ 35983 h 519"/>
                <a:gd name="T32" fmla="*/ 350937 w 1634"/>
                <a:gd name="T33" fmla="*/ 175154 h 519"/>
                <a:gd name="T34" fmla="*/ 511606 w 1634"/>
                <a:gd name="T35" fmla="*/ 35983 h 519"/>
                <a:gd name="T36" fmla="*/ 514249 w 1634"/>
                <a:gd name="T37" fmla="*/ 34396 h 519"/>
                <a:gd name="T38" fmla="*/ 511606 w 1634"/>
                <a:gd name="T39" fmla="*/ 35983 h 519"/>
                <a:gd name="T40" fmla="*/ 594055 w 1634"/>
                <a:gd name="T41" fmla="*/ 5292 h 519"/>
                <a:gd name="T42" fmla="*/ 526933 w 1634"/>
                <a:gd name="T43" fmla="*/ 68263 h 519"/>
                <a:gd name="T44" fmla="*/ 594055 w 1634"/>
                <a:gd name="T45" fmla="*/ 5292 h 519"/>
                <a:gd name="T46" fmla="*/ 615725 w 1634"/>
                <a:gd name="T47" fmla="*/ 13229 h 519"/>
                <a:gd name="T48" fmla="*/ 594055 w 1634"/>
                <a:gd name="T49" fmla="*/ 5292 h 519"/>
                <a:gd name="T50" fmla="*/ 686018 w 1634"/>
                <a:gd name="T51" fmla="*/ 130175 h 519"/>
                <a:gd name="T52" fmla="*/ 584542 w 1634"/>
                <a:gd name="T53" fmla="*/ 31221 h 519"/>
                <a:gd name="T54" fmla="*/ 678090 w 1634"/>
                <a:gd name="T55" fmla="*/ 155575 h 519"/>
                <a:gd name="T56" fmla="*/ 654835 w 1634"/>
                <a:gd name="T57" fmla="*/ 148167 h 519"/>
                <a:gd name="T58" fmla="*/ 678090 w 1634"/>
                <a:gd name="T59" fmla="*/ 155575 h 519"/>
                <a:gd name="T60" fmla="*/ 762653 w 1634"/>
                <a:gd name="T61" fmla="*/ 77258 h 519"/>
                <a:gd name="T62" fmla="*/ 678090 w 1634"/>
                <a:gd name="T63" fmla="*/ 155575 h 519"/>
                <a:gd name="T64" fmla="*/ 762653 w 1634"/>
                <a:gd name="T65" fmla="*/ 77258 h 519"/>
                <a:gd name="T66" fmla="*/ 781680 w 1634"/>
                <a:gd name="T67" fmla="*/ 79904 h 519"/>
                <a:gd name="T68" fmla="*/ 762653 w 1634"/>
                <a:gd name="T69" fmla="*/ 77258 h 519"/>
                <a:gd name="T70" fmla="*/ 863600 w 1634"/>
                <a:gd name="T71" fmla="*/ 150284 h 519"/>
                <a:gd name="T72" fmla="*/ 758425 w 1634"/>
                <a:gd name="T73" fmla="*/ 106892 h 519"/>
                <a:gd name="T74" fmla="*/ 359921 w 1634"/>
                <a:gd name="T75" fmla="*/ 274638 h 519"/>
                <a:gd name="T76" fmla="*/ 356750 w 1634"/>
                <a:gd name="T77" fmla="*/ 156104 h 519"/>
                <a:gd name="T78" fmla="*/ 359921 w 1634"/>
                <a:gd name="T79" fmla="*/ 274638 h 51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634"/>
                <a:gd name="T121" fmla="*/ 0 h 519"/>
                <a:gd name="T122" fmla="*/ 1634 w 1634"/>
                <a:gd name="T123" fmla="*/ 519 h 51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634" h="519">
                  <a:moveTo>
                    <a:pt x="102" y="98"/>
                  </a:moveTo>
                  <a:lnTo>
                    <a:pt x="71" y="201"/>
                  </a:lnTo>
                  <a:lnTo>
                    <a:pt x="6" y="182"/>
                  </a:lnTo>
                  <a:lnTo>
                    <a:pt x="37" y="79"/>
                  </a:lnTo>
                  <a:lnTo>
                    <a:pt x="102" y="98"/>
                  </a:lnTo>
                  <a:close/>
                  <a:moveTo>
                    <a:pt x="17" y="217"/>
                  </a:moveTo>
                  <a:lnTo>
                    <a:pt x="0" y="203"/>
                  </a:lnTo>
                  <a:lnTo>
                    <a:pt x="6" y="182"/>
                  </a:lnTo>
                  <a:lnTo>
                    <a:pt x="38" y="192"/>
                  </a:lnTo>
                  <a:lnTo>
                    <a:pt x="17" y="217"/>
                  </a:lnTo>
                  <a:close/>
                  <a:moveTo>
                    <a:pt x="61" y="166"/>
                  </a:moveTo>
                  <a:lnTo>
                    <a:pt x="224" y="309"/>
                  </a:lnTo>
                  <a:lnTo>
                    <a:pt x="181" y="359"/>
                  </a:lnTo>
                  <a:lnTo>
                    <a:pt x="17" y="217"/>
                  </a:lnTo>
                  <a:lnTo>
                    <a:pt x="61" y="166"/>
                  </a:lnTo>
                  <a:close/>
                  <a:moveTo>
                    <a:pt x="205" y="367"/>
                  </a:moveTo>
                  <a:lnTo>
                    <a:pt x="191" y="368"/>
                  </a:lnTo>
                  <a:lnTo>
                    <a:pt x="181" y="359"/>
                  </a:lnTo>
                  <a:lnTo>
                    <a:pt x="203" y="333"/>
                  </a:lnTo>
                  <a:lnTo>
                    <a:pt x="205" y="367"/>
                  </a:lnTo>
                  <a:close/>
                  <a:moveTo>
                    <a:pt x="200" y="300"/>
                  </a:moveTo>
                  <a:lnTo>
                    <a:pt x="645" y="269"/>
                  </a:lnTo>
                  <a:lnTo>
                    <a:pt x="649" y="336"/>
                  </a:lnTo>
                  <a:lnTo>
                    <a:pt x="205" y="367"/>
                  </a:lnTo>
                  <a:lnTo>
                    <a:pt x="200" y="300"/>
                  </a:lnTo>
                  <a:close/>
                  <a:moveTo>
                    <a:pt x="664" y="331"/>
                  </a:moveTo>
                  <a:lnTo>
                    <a:pt x="657" y="335"/>
                  </a:lnTo>
                  <a:lnTo>
                    <a:pt x="649" y="336"/>
                  </a:lnTo>
                  <a:lnTo>
                    <a:pt x="647" y="302"/>
                  </a:lnTo>
                  <a:lnTo>
                    <a:pt x="664" y="331"/>
                  </a:lnTo>
                  <a:close/>
                  <a:moveTo>
                    <a:pt x="630" y="274"/>
                  </a:moveTo>
                  <a:lnTo>
                    <a:pt x="968" y="68"/>
                  </a:lnTo>
                  <a:lnTo>
                    <a:pt x="1002" y="126"/>
                  </a:lnTo>
                  <a:lnTo>
                    <a:pt x="664" y="331"/>
                  </a:lnTo>
                  <a:lnTo>
                    <a:pt x="630" y="274"/>
                  </a:lnTo>
                  <a:close/>
                  <a:moveTo>
                    <a:pt x="968" y="68"/>
                  </a:moveTo>
                  <a:lnTo>
                    <a:pt x="971" y="66"/>
                  </a:lnTo>
                  <a:lnTo>
                    <a:pt x="973" y="65"/>
                  </a:lnTo>
                  <a:lnTo>
                    <a:pt x="985" y="97"/>
                  </a:lnTo>
                  <a:lnTo>
                    <a:pt x="968" y="68"/>
                  </a:lnTo>
                  <a:close/>
                  <a:moveTo>
                    <a:pt x="973" y="65"/>
                  </a:moveTo>
                  <a:lnTo>
                    <a:pt x="1124" y="10"/>
                  </a:lnTo>
                  <a:lnTo>
                    <a:pt x="1147" y="74"/>
                  </a:lnTo>
                  <a:lnTo>
                    <a:pt x="997" y="129"/>
                  </a:lnTo>
                  <a:lnTo>
                    <a:pt x="973" y="65"/>
                  </a:lnTo>
                  <a:close/>
                  <a:moveTo>
                    <a:pt x="1124" y="10"/>
                  </a:moveTo>
                  <a:lnTo>
                    <a:pt x="1150" y="0"/>
                  </a:lnTo>
                  <a:lnTo>
                    <a:pt x="1165" y="25"/>
                  </a:lnTo>
                  <a:lnTo>
                    <a:pt x="1135" y="42"/>
                  </a:lnTo>
                  <a:lnTo>
                    <a:pt x="1124" y="10"/>
                  </a:lnTo>
                  <a:close/>
                  <a:moveTo>
                    <a:pt x="1165" y="25"/>
                  </a:moveTo>
                  <a:lnTo>
                    <a:pt x="1298" y="246"/>
                  </a:lnTo>
                  <a:lnTo>
                    <a:pt x="1239" y="280"/>
                  </a:lnTo>
                  <a:lnTo>
                    <a:pt x="1106" y="59"/>
                  </a:lnTo>
                  <a:lnTo>
                    <a:pt x="1165" y="25"/>
                  </a:lnTo>
                  <a:close/>
                  <a:moveTo>
                    <a:pt x="1283" y="294"/>
                  </a:moveTo>
                  <a:lnTo>
                    <a:pt x="1255" y="306"/>
                  </a:lnTo>
                  <a:lnTo>
                    <a:pt x="1239" y="280"/>
                  </a:lnTo>
                  <a:lnTo>
                    <a:pt x="1268" y="263"/>
                  </a:lnTo>
                  <a:lnTo>
                    <a:pt x="1283" y="294"/>
                  </a:lnTo>
                  <a:close/>
                  <a:moveTo>
                    <a:pt x="1254" y="232"/>
                  </a:moveTo>
                  <a:lnTo>
                    <a:pt x="1443" y="146"/>
                  </a:lnTo>
                  <a:lnTo>
                    <a:pt x="1471" y="207"/>
                  </a:lnTo>
                  <a:lnTo>
                    <a:pt x="1283" y="294"/>
                  </a:lnTo>
                  <a:lnTo>
                    <a:pt x="1254" y="232"/>
                  </a:lnTo>
                  <a:close/>
                  <a:moveTo>
                    <a:pt x="1443" y="146"/>
                  </a:moveTo>
                  <a:lnTo>
                    <a:pt x="1463" y="137"/>
                  </a:lnTo>
                  <a:lnTo>
                    <a:pt x="1479" y="151"/>
                  </a:lnTo>
                  <a:lnTo>
                    <a:pt x="1456" y="177"/>
                  </a:lnTo>
                  <a:lnTo>
                    <a:pt x="1443" y="146"/>
                  </a:lnTo>
                  <a:close/>
                  <a:moveTo>
                    <a:pt x="1479" y="151"/>
                  </a:moveTo>
                  <a:lnTo>
                    <a:pt x="1634" y="284"/>
                  </a:lnTo>
                  <a:lnTo>
                    <a:pt x="1590" y="335"/>
                  </a:lnTo>
                  <a:lnTo>
                    <a:pt x="1435" y="202"/>
                  </a:lnTo>
                  <a:lnTo>
                    <a:pt x="1479" y="151"/>
                  </a:lnTo>
                  <a:close/>
                  <a:moveTo>
                    <a:pt x="681" y="519"/>
                  </a:moveTo>
                  <a:lnTo>
                    <a:pt x="612" y="317"/>
                  </a:lnTo>
                  <a:lnTo>
                    <a:pt x="675" y="295"/>
                  </a:lnTo>
                  <a:lnTo>
                    <a:pt x="745" y="497"/>
                  </a:lnTo>
                  <a:lnTo>
                    <a:pt x="681" y="519"/>
                  </a:lnTo>
                  <a:close/>
                </a:path>
              </a:pathLst>
            </a:custGeom>
            <a:solidFill>
              <a:srgbClr val="006CB5"/>
            </a:solidFill>
            <a:ln w="9525">
              <a:noFill/>
              <a:round/>
              <a:headEnd/>
              <a:tailEnd/>
            </a:ln>
          </p:spPr>
          <p:txBody>
            <a:bodyPr/>
            <a:lstStyle/>
            <a:p>
              <a:endParaRPr lang="de-DE"/>
            </a:p>
          </p:txBody>
        </p:sp>
        <p:sp>
          <p:nvSpPr>
            <p:cNvPr id="455" name="Freeform 202"/>
            <p:cNvSpPr>
              <a:spLocks noEditPoints="1"/>
            </p:cNvSpPr>
            <p:nvPr/>
          </p:nvSpPr>
          <p:spPr bwMode="auto">
            <a:xfrm>
              <a:off x="7313614" y="3832226"/>
              <a:ext cx="849313" cy="260350"/>
            </a:xfrm>
            <a:custGeom>
              <a:avLst/>
              <a:gdLst>
                <a:gd name="T0" fmla="*/ 19062 w 1604"/>
                <a:gd name="T1" fmla="*/ 93283 h 494"/>
                <a:gd name="T2" fmla="*/ 18003 w 1604"/>
                <a:gd name="T3" fmla="*/ 33203 h 494"/>
                <a:gd name="T4" fmla="*/ 4765 w 1604"/>
                <a:gd name="T5" fmla="*/ 98027 h 494"/>
                <a:gd name="T6" fmla="*/ 1588 w 1604"/>
                <a:gd name="T7" fmla="*/ 88013 h 494"/>
                <a:gd name="T8" fmla="*/ 4765 w 1604"/>
                <a:gd name="T9" fmla="*/ 98027 h 494"/>
                <a:gd name="T10" fmla="*/ 103252 w 1604"/>
                <a:gd name="T11" fmla="*/ 158107 h 494"/>
                <a:gd name="T12" fmla="*/ 4765 w 1604"/>
                <a:gd name="T13" fmla="*/ 98027 h 494"/>
                <a:gd name="T14" fmla="*/ 97957 w 1604"/>
                <a:gd name="T15" fmla="*/ 174445 h 494"/>
                <a:gd name="T16" fmla="*/ 91073 w 1604"/>
                <a:gd name="T17" fmla="*/ 172337 h 494"/>
                <a:gd name="T18" fmla="*/ 97957 w 1604"/>
                <a:gd name="T19" fmla="*/ 174445 h 494"/>
                <a:gd name="T20" fmla="*/ 331995 w 1604"/>
                <a:gd name="T21" fmla="*/ 139661 h 494"/>
                <a:gd name="T22" fmla="*/ 97957 w 1604"/>
                <a:gd name="T23" fmla="*/ 174445 h 494"/>
                <a:gd name="T24" fmla="*/ 336760 w 1604"/>
                <a:gd name="T25" fmla="*/ 156526 h 494"/>
                <a:gd name="T26" fmla="*/ 333054 w 1604"/>
                <a:gd name="T27" fmla="*/ 157580 h 494"/>
                <a:gd name="T28" fmla="*/ 336760 w 1604"/>
                <a:gd name="T29" fmla="*/ 156526 h 494"/>
                <a:gd name="T30" fmla="*/ 507258 w 1604"/>
                <a:gd name="T31" fmla="*/ 32676 h 494"/>
                <a:gd name="T32" fmla="*/ 336760 w 1604"/>
                <a:gd name="T33" fmla="*/ 156526 h 494"/>
                <a:gd name="T34" fmla="*/ 507258 w 1604"/>
                <a:gd name="T35" fmla="*/ 32676 h 494"/>
                <a:gd name="T36" fmla="*/ 508846 w 1604"/>
                <a:gd name="T37" fmla="*/ 32148 h 494"/>
                <a:gd name="T38" fmla="*/ 507258 w 1604"/>
                <a:gd name="T39" fmla="*/ 32676 h 494"/>
                <a:gd name="T40" fmla="*/ 588271 w 1604"/>
                <a:gd name="T41" fmla="*/ 3162 h 494"/>
                <a:gd name="T42" fmla="*/ 514671 w 1604"/>
                <a:gd name="T43" fmla="*/ 49013 h 494"/>
                <a:gd name="T44" fmla="*/ 588271 w 1604"/>
                <a:gd name="T45" fmla="*/ 3162 h 494"/>
                <a:gd name="T46" fmla="*/ 598861 w 1604"/>
                <a:gd name="T47" fmla="*/ 6851 h 494"/>
                <a:gd name="T48" fmla="*/ 588271 w 1604"/>
                <a:gd name="T49" fmla="*/ 3162 h 494"/>
                <a:gd name="T50" fmla="*/ 669284 w 1604"/>
                <a:gd name="T51" fmla="*/ 123324 h 494"/>
                <a:gd name="T52" fmla="*/ 583506 w 1604"/>
                <a:gd name="T53" fmla="*/ 15811 h 494"/>
                <a:gd name="T54" fmla="*/ 665578 w 1604"/>
                <a:gd name="T55" fmla="*/ 136499 h 494"/>
                <a:gd name="T56" fmla="*/ 653929 w 1604"/>
                <a:gd name="T57" fmla="*/ 132810 h 494"/>
                <a:gd name="T58" fmla="*/ 665578 w 1604"/>
                <a:gd name="T59" fmla="*/ 136499 h 494"/>
                <a:gd name="T60" fmla="*/ 757710 w 1604"/>
                <a:gd name="T61" fmla="*/ 74310 h 494"/>
                <a:gd name="T62" fmla="*/ 665578 w 1604"/>
                <a:gd name="T63" fmla="*/ 136499 h 494"/>
                <a:gd name="T64" fmla="*/ 757710 w 1604"/>
                <a:gd name="T65" fmla="*/ 74310 h 494"/>
                <a:gd name="T66" fmla="*/ 767241 w 1604"/>
                <a:gd name="T67" fmla="*/ 75364 h 494"/>
                <a:gd name="T68" fmla="*/ 757710 w 1604"/>
                <a:gd name="T69" fmla="*/ 74310 h 494"/>
                <a:gd name="T70" fmla="*/ 849313 w 1604"/>
                <a:gd name="T71" fmla="*/ 145459 h 494"/>
                <a:gd name="T72" fmla="*/ 755592 w 1604"/>
                <a:gd name="T73" fmla="*/ 89594 h 494"/>
                <a:gd name="T74" fmla="*/ 358469 w 1604"/>
                <a:gd name="T75" fmla="*/ 260350 h 494"/>
                <a:gd name="T76" fmla="*/ 339408 w 1604"/>
                <a:gd name="T77" fmla="*/ 147567 h 494"/>
                <a:gd name="T78" fmla="*/ 358469 w 1604"/>
                <a:gd name="T79" fmla="*/ 260350 h 49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604"/>
                <a:gd name="T121" fmla="*/ 0 h 494"/>
                <a:gd name="T122" fmla="*/ 1604 w 1604"/>
                <a:gd name="T123" fmla="*/ 494 h 49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604" h="494">
                  <a:moveTo>
                    <a:pt x="67" y="73"/>
                  </a:moveTo>
                  <a:lnTo>
                    <a:pt x="36" y="177"/>
                  </a:lnTo>
                  <a:lnTo>
                    <a:pt x="3" y="167"/>
                  </a:lnTo>
                  <a:lnTo>
                    <a:pt x="34" y="63"/>
                  </a:lnTo>
                  <a:lnTo>
                    <a:pt x="67" y="73"/>
                  </a:lnTo>
                  <a:close/>
                  <a:moveTo>
                    <a:pt x="9" y="186"/>
                  </a:moveTo>
                  <a:lnTo>
                    <a:pt x="0" y="178"/>
                  </a:lnTo>
                  <a:lnTo>
                    <a:pt x="3" y="167"/>
                  </a:lnTo>
                  <a:lnTo>
                    <a:pt x="19" y="172"/>
                  </a:lnTo>
                  <a:lnTo>
                    <a:pt x="9" y="186"/>
                  </a:lnTo>
                  <a:close/>
                  <a:moveTo>
                    <a:pt x="31" y="159"/>
                  </a:moveTo>
                  <a:lnTo>
                    <a:pt x="195" y="300"/>
                  </a:lnTo>
                  <a:lnTo>
                    <a:pt x="172" y="327"/>
                  </a:lnTo>
                  <a:lnTo>
                    <a:pt x="9" y="186"/>
                  </a:lnTo>
                  <a:lnTo>
                    <a:pt x="31" y="159"/>
                  </a:lnTo>
                  <a:close/>
                  <a:moveTo>
                    <a:pt x="185" y="331"/>
                  </a:moveTo>
                  <a:lnTo>
                    <a:pt x="178" y="331"/>
                  </a:lnTo>
                  <a:lnTo>
                    <a:pt x="172" y="327"/>
                  </a:lnTo>
                  <a:lnTo>
                    <a:pt x="184" y="313"/>
                  </a:lnTo>
                  <a:lnTo>
                    <a:pt x="185" y="331"/>
                  </a:lnTo>
                  <a:close/>
                  <a:moveTo>
                    <a:pt x="182" y="296"/>
                  </a:moveTo>
                  <a:lnTo>
                    <a:pt x="627" y="265"/>
                  </a:lnTo>
                  <a:lnTo>
                    <a:pt x="629" y="299"/>
                  </a:lnTo>
                  <a:lnTo>
                    <a:pt x="185" y="331"/>
                  </a:lnTo>
                  <a:lnTo>
                    <a:pt x="182" y="296"/>
                  </a:lnTo>
                  <a:close/>
                  <a:moveTo>
                    <a:pt x="636" y="297"/>
                  </a:moveTo>
                  <a:lnTo>
                    <a:pt x="633" y="299"/>
                  </a:lnTo>
                  <a:lnTo>
                    <a:pt x="629" y="299"/>
                  </a:lnTo>
                  <a:lnTo>
                    <a:pt x="628" y="282"/>
                  </a:lnTo>
                  <a:lnTo>
                    <a:pt x="636" y="297"/>
                  </a:lnTo>
                  <a:close/>
                  <a:moveTo>
                    <a:pt x="618" y="267"/>
                  </a:moveTo>
                  <a:lnTo>
                    <a:pt x="958" y="62"/>
                  </a:lnTo>
                  <a:lnTo>
                    <a:pt x="976" y="92"/>
                  </a:lnTo>
                  <a:lnTo>
                    <a:pt x="636" y="297"/>
                  </a:lnTo>
                  <a:lnTo>
                    <a:pt x="618" y="267"/>
                  </a:lnTo>
                  <a:close/>
                  <a:moveTo>
                    <a:pt x="958" y="62"/>
                  </a:moveTo>
                  <a:lnTo>
                    <a:pt x="959" y="61"/>
                  </a:lnTo>
                  <a:lnTo>
                    <a:pt x="961" y="61"/>
                  </a:lnTo>
                  <a:lnTo>
                    <a:pt x="966" y="77"/>
                  </a:lnTo>
                  <a:lnTo>
                    <a:pt x="958" y="62"/>
                  </a:lnTo>
                  <a:close/>
                  <a:moveTo>
                    <a:pt x="961" y="61"/>
                  </a:moveTo>
                  <a:lnTo>
                    <a:pt x="1111" y="6"/>
                  </a:lnTo>
                  <a:lnTo>
                    <a:pt x="1122" y="38"/>
                  </a:lnTo>
                  <a:lnTo>
                    <a:pt x="972" y="93"/>
                  </a:lnTo>
                  <a:lnTo>
                    <a:pt x="961" y="61"/>
                  </a:lnTo>
                  <a:close/>
                  <a:moveTo>
                    <a:pt x="1111" y="6"/>
                  </a:moveTo>
                  <a:lnTo>
                    <a:pt x="1124" y="0"/>
                  </a:lnTo>
                  <a:lnTo>
                    <a:pt x="1131" y="13"/>
                  </a:lnTo>
                  <a:lnTo>
                    <a:pt x="1116" y="22"/>
                  </a:lnTo>
                  <a:lnTo>
                    <a:pt x="1111" y="6"/>
                  </a:lnTo>
                  <a:close/>
                  <a:moveTo>
                    <a:pt x="1131" y="13"/>
                  </a:moveTo>
                  <a:lnTo>
                    <a:pt x="1264" y="234"/>
                  </a:lnTo>
                  <a:lnTo>
                    <a:pt x="1235" y="252"/>
                  </a:lnTo>
                  <a:lnTo>
                    <a:pt x="1102" y="30"/>
                  </a:lnTo>
                  <a:lnTo>
                    <a:pt x="1131" y="13"/>
                  </a:lnTo>
                  <a:close/>
                  <a:moveTo>
                    <a:pt x="1257" y="259"/>
                  </a:moveTo>
                  <a:lnTo>
                    <a:pt x="1243" y="265"/>
                  </a:lnTo>
                  <a:lnTo>
                    <a:pt x="1235" y="252"/>
                  </a:lnTo>
                  <a:lnTo>
                    <a:pt x="1249" y="243"/>
                  </a:lnTo>
                  <a:lnTo>
                    <a:pt x="1257" y="259"/>
                  </a:lnTo>
                  <a:close/>
                  <a:moveTo>
                    <a:pt x="1243" y="227"/>
                  </a:moveTo>
                  <a:lnTo>
                    <a:pt x="1431" y="141"/>
                  </a:lnTo>
                  <a:lnTo>
                    <a:pt x="1445" y="172"/>
                  </a:lnTo>
                  <a:lnTo>
                    <a:pt x="1257" y="259"/>
                  </a:lnTo>
                  <a:lnTo>
                    <a:pt x="1243" y="227"/>
                  </a:lnTo>
                  <a:close/>
                  <a:moveTo>
                    <a:pt x="1431" y="141"/>
                  </a:moveTo>
                  <a:lnTo>
                    <a:pt x="1441" y="137"/>
                  </a:lnTo>
                  <a:lnTo>
                    <a:pt x="1449" y="143"/>
                  </a:lnTo>
                  <a:lnTo>
                    <a:pt x="1437" y="157"/>
                  </a:lnTo>
                  <a:lnTo>
                    <a:pt x="1431" y="141"/>
                  </a:lnTo>
                  <a:close/>
                  <a:moveTo>
                    <a:pt x="1449" y="143"/>
                  </a:moveTo>
                  <a:lnTo>
                    <a:pt x="1604" y="276"/>
                  </a:lnTo>
                  <a:lnTo>
                    <a:pt x="1582" y="303"/>
                  </a:lnTo>
                  <a:lnTo>
                    <a:pt x="1427" y="170"/>
                  </a:lnTo>
                  <a:lnTo>
                    <a:pt x="1449" y="143"/>
                  </a:lnTo>
                  <a:close/>
                  <a:moveTo>
                    <a:pt x="677" y="494"/>
                  </a:moveTo>
                  <a:lnTo>
                    <a:pt x="608" y="292"/>
                  </a:lnTo>
                  <a:lnTo>
                    <a:pt x="641" y="280"/>
                  </a:lnTo>
                  <a:lnTo>
                    <a:pt x="710" y="482"/>
                  </a:lnTo>
                  <a:lnTo>
                    <a:pt x="677" y="494"/>
                  </a:lnTo>
                  <a:close/>
                </a:path>
              </a:pathLst>
            </a:custGeom>
            <a:solidFill>
              <a:srgbClr val="FEFEFE"/>
            </a:solidFill>
            <a:ln w="9525">
              <a:noFill/>
              <a:round/>
              <a:headEnd/>
              <a:tailEnd/>
            </a:ln>
          </p:spPr>
          <p:txBody>
            <a:bodyPr/>
            <a:lstStyle/>
            <a:p>
              <a:endParaRPr lang="de-DE"/>
            </a:p>
          </p:txBody>
        </p:sp>
        <p:sp>
          <p:nvSpPr>
            <p:cNvPr id="456" name="Freeform 203"/>
            <p:cNvSpPr>
              <a:spLocks/>
            </p:cNvSpPr>
            <p:nvPr/>
          </p:nvSpPr>
          <p:spPr bwMode="auto">
            <a:xfrm>
              <a:off x="7642226" y="4011613"/>
              <a:ext cx="109538" cy="107950"/>
            </a:xfrm>
            <a:custGeom>
              <a:avLst/>
              <a:gdLst>
                <a:gd name="T0" fmla="*/ 53433 w 205"/>
                <a:gd name="T1" fmla="*/ 0 h 203"/>
                <a:gd name="T2" fmla="*/ 0 w 205"/>
                <a:gd name="T3" fmla="*/ 107950 h 203"/>
                <a:gd name="T4" fmla="*/ 109538 w 205"/>
                <a:gd name="T5" fmla="*/ 107950 h 203"/>
                <a:gd name="T6" fmla="*/ 53433 w 205"/>
                <a:gd name="T7" fmla="*/ 0 h 203"/>
                <a:gd name="T8" fmla="*/ 0 60000 65536"/>
                <a:gd name="T9" fmla="*/ 0 60000 65536"/>
                <a:gd name="T10" fmla="*/ 0 60000 65536"/>
                <a:gd name="T11" fmla="*/ 0 60000 65536"/>
                <a:gd name="T12" fmla="*/ 0 w 205"/>
                <a:gd name="T13" fmla="*/ 0 h 203"/>
                <a:gd name="T14" fmla="*/ 205 w 205"/>
                <a:gd name="T15" fmla="*/ 203 h 203"/>
              </a:gdLst>
              <a:ahLst/>
              <a:cxnLst>
                <a:cxn ang="T8">
                  <a:pos x="T0" y="T1"/>
                </a:cxn>
                <a:cxn ang="T9">
                  <a:pos x="T2" y="T3"/>
                </a:cxn>
                <a:cxn ang="T10">
                  <a:pos x="T4" y="T5"/>
                </a:cxn>
                <a:cxn ang="T11">
                  <a:pos x="T6" y="T7"/>
                </a:cxn>
              </a:cxnLst>
              <a:rect l="T12" t="T13" r="T14" b="T15"/>
              <a:pathLst>
                <a:path w="205" h="203">
                  <a:moveTo>
                    <a:pt x="100" y="0"/>
                  </a:moveTo>
                  <a:lnTo>
                    <a:pt x="0" y="203"/>
                  </a:lnTo>
                  <a:lnTo>
                    <a:pt x="205" y="203"/>
                  </a:lnTo>
                  <a:lnTo>
                    <a:pt x="100" y="0"/>
                  </a:lnTo>
                  <a:close/>
                </a:path>
              </a:pathLst>
            </a:custGeom>
            <a:solidFill>
              <a:srgbClr val="2A2A29"/>
            </a:solidFill>
            <a:ln w="9525">
              <a:noFill/>
              <a:round/>
              <a:headEnd/>
              <a:tailEnd/>
            </a:ln>
          </p:spPr>
          <p:txBody>
            <a:bodyPr/>
            <a:lstStyle/>
            <a:p>
              <a:endParaRPr lang="de-DE"/>
            </a:p>
          </p:txBody>
        </p:sp>
        <p:sp>
          <p:nvSpPr>
            <p:cNvPr id="457" name="Freeform 204"/>
            <p:cNvSpPr>
              <a:spLocks noEditPoints="1"/>
            </p:cNvSpPr>
            <p:nvPr/>
          </p:nvSpPr>
          <p:spPr bwMode="auto">
            <a:xfrm>
              <a:off x="7386639" y="2033588"/>
              <a:ext cx="604838" cy="1912938"/>
            </a:xfrm>
            <a:custGeom>
              <a:avLst/>
              <a:gdLst>
                <a:gd name="T0" fmla="*/ 90937 w 1144"/>
                <a:gd name="T1" fmla="*/ 173038 h 3615"/>
                <a:gd name="T2" fmla="*/ 95696 w 1144"/>
                <a:gd name="T3" fmla="*/ 178858 h 3615"/>
                <a:gd name="T4" fmla="*/ 105741 w 1144"/>
                <a:gd name="T5" fmla="*/ 164042 h 3615"/>
                <a:gd name="T6" fmla="*/ 170772 w 1144"/>
                <a:gd name="T7" fmla="*/ 186267 h 3615"/>
                <a:gd name="T8" fmla="*/ 115786 w 1144"/>
                <a:gd name="T9" fmla="*/ 149754 h 3615"/>
                <a:gd name="T10" fmla="*/ 176587 w 1144"/>
                <a:gd name="T11" fmla="*/ 193146 h 3615"/>
                <a:gd name="T12" fmla="*/ 176587 w 1144"/>
                <a:gd name="T13" fmla="*/ 193146 h 3615"/>
                <a:gd name="T14" fmla="*/ 144865 w 1144"/>
                <a:gd name="T15" fmla="*/ 208492 h 3615"/>
                <a:gd name="T16" fmla="*/ 244261 w 1144"/>
                <a:gd name="T17" fmla="*/ 330729 h 3615"/>
                <a:gd name="T18" fmla="*/ 244261 w 1144"/>
                <a:gd name="T19" fmla="*/ 330729 h 3615"/>
                <a:gd name="T20" fmla="*/ 212010 w 1144"/>
                <a:gd name="T21" fmla="*/ 345017 h 3615"/>
                <a:gd name="T22" fmla="*/ 251663 w 1144"/>
                <a:gd name="T23" fmla="*/ 434446 h 3615"/>
                <a:gd name="T24" fmla="*/ 258536 w 1144"/>
                <a:gd name="T25" fmla="*/ 436563 h 3615"/>
                <a:gd name="T26" fmla="*/ 354761 w 1144"/>
                <a:gd name="T27" fmla="*/ 473075 h 3615"/>
                <a:gd name="T28" fmla="*/ 366921 w 1144"/>
                <a:gd name="T29" fmla="*/ 440267 h 3615"/>
                <a:gd name="T30" fmla="*/ 360576 w 1144"/>
                <a:gd name="T31" fmla="*/ 457200 h 3615"/>
                <a:gd name="T32" fmla="*/ 426665 w 1144"/>
                <a:gd name="T33" fmla="*/ 558800 h 3615"/>
                <a:gd name="T34" fmla="*/ 376966 w 1144"/>
                <a:gd name="T35" fmla="*/ 449792 h 3615"/>
                <a:gd name="T36" fmla="*/ 421906 w 1144"/>
                <a:gd name="T37" fmla="*/ 579967 h 3615"/>
                <a:gd name="T38" fmla="*/ 421906 w 1144"/>
                <a:gd name="T39" fmla="*/ 579967 h 3615"/>
                <a:gd name="T40" fmla="*/ 398643 w 1144"/>
                <a:gd name="T41" fmla="*/ 553509 h 3615"/>
                <a:gd name="T42" fmla="*/ 351060 w 1144"/>
                <a:gd name="T43" fmla="*/ 595842 h 3615"/>
                <a:gd name="T44" fmla="*/ 352117 w 1144"/>
                <a:gd name="T45" fmla="*/ 604309 h 3615"/>
                <a:gd name="T46" fmla="*/ 379610 w 1144"/>
                <a:gd name="T47" fmla="*/ 901700 h 3615"/>
                <a:gd name="T48" fmla="*/ 414504 w 1144"/>
                <a:gd name="T49" fmla="*/ 898525 h 3615"/>
                <a:gd name="T50" fmla="*/ 397057 w 1144"/>
                <a:gd name="T51" fmla="*/ 900113 h 3615"/>
                <a:gd name="T52" fmla="*/ 374851 w 1144"/>
                <a:gd name="T53" fmla="*/ 957263 h 3615"/>
                <a:gd name="T54" fmla="*/ 411332 w 1144"/>
                <a:gd name="T55" fmla="*/ 911225 h 3615"/>
                <a:gd name="T56" fmla="*/ 347359 w 1144"/>
                <a:gd name="T57" fmla="*/ 935038 h 3615"/>
                <a:gd name="T58" fmla="*/ 378552 w 1144"/>
                <a:gd name="T59" fmla="*/ 945092 h 3615"/>
                <a:gd name="T60" fmla="*/ 343129 w 1144"/>
                <a:gd name="T61" fmla="*/ 946679 h 3615"/>
                <a:gd name="T62" fmla="*/ 392299 w 1144"/>
                <a:gd name="T63" fmla="*/ 1285876 h 3615"/>
                <a:gd name="T64" fmla="*/ 392299 w 1144"/>
                <a:gd name="T65" fmla="*/ 1285876 h 3615"/>
                <a:gd name="T66" fmla="*/ 356876 w 1144"/>
                <a:gd name="T67" fmla="*/ 1284817 h 3615"/>
                <a:gd name="T68" fmla="*/ 351589 w 1144"/>
                <a:gd name="T69" fmla="*/ 1437746 h 3615"/>
                <a:gd name="T70" fmla="*/ 356347 w 1144"/>
                <a:gd name="T71" fmla="*/ 1443038 h 3615"/>
                <a:gd name="T72" fmla="*/ 510729 w 1144"/>
                <a:gd name="T73" fmla="*/ 1621367 h 3615"/>
                <a:gd name="T74" fmla="*/ 537692 w 1144"/>
                <a:gd name="T75" fmla="*/ 1598613 h 3615"/>
                <a:gd name="T76" fmla="*/ 524475 w 1144"/>
                <a:gd name="T77" fmla="*/ 1609726 h 3615"/>
                <a:gd name="T78" fmla="*/ 591092 w 1144"/>
                <a:gd name="T79" fmla="*/ 1740959 h 3615"/>
                <a:gd name="T80" fmla="*/ 540865 w 1144"/>
                <a:gd name="T81" fmla="*/ 1603376 h 3615"/>
                <a:gd name="T82" fmla="*/ 592678 w 1144"/>
                <a:gd name="T83" fmla="*/ 1745721 h 3615"/>
                <a:gd name="T84" fmla="*/ 592678 w 1144"/>
                <a:gd name="T85" fmla="*/ 1745721 h 3615"/>
                <a:gd name="T86" fmla="*/ 557255 w 1144"/>
                <a:gd name="T87" fmla="*/ 1748367 h 3615"/>
                <a:gd name="T88" fmla="*/ 382782 w 1144"/>
                <a:gd name="T89" fmla="*/ 913342 h 3615"/>
                <a:gd name="T90" fmla="*/ 461559 w 1144"/>
                <a:gd name="T91" fmla="*/ 974725 h 3615"/>
                <a:gd name="T92" fmla="*/ 377495 w 1144"/>
                <a:gd name="T93" fmla="*/ 1267355 h 361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44"/>
                <a:gd name="T142" fmla="*/ 0 h 3615"/>
                <a:gd name="T143" fmla="*/ 1144 w 1144"/>
                <a:gd name="T144" fmla="*/ 3615 h 361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44" h="3615">
                  <a:moveTo>
                    <a:pt x="59" y="0"/>
                  </a:moveTo>
                  <a:lnTo>
                    <a:pt x="229" y="293"/>
                  </a:lnTo>
                  <a:lnTo>
                    <a:pt x="172" y="327"/>
                  </a:lnTo>
                  <a:lnTo>
                    <a:pt x="0" y="34"/>
                  </a:lnTo>
                  <a:lnTo>
                    <a:pt x="59" y="0"/>
                  </a:lnTo>
                  <a:close/>
                  <a:moveTo>
                    <a:pt x="181" y="338"/>
                  </a:moveTo>
                  <a:lnTo>
                    <a:pt x="176" y="334"/>
                  </a:lnTo>
                  <a:lnTo>
                    <a:pt x="172" y="327"/>
                  </a:lnTo>
                  <a:lnTo>
                    <a:pt x="200" y="310"/>
                  </a:lnTo>
                  <a:lnTo>
                    <a:pt x="181" y="338"/>
                  </a:lnTo>
                  <a:close/>
                  <a:moveTo>
                    <a:pt x="219" y="283"/>
                  </a:moveTo>
                  <a:lnTo>
                    <a:pt x="323" y="352"/>
                  </a:lnTo>
                  <a:lnTo>
                    <a:pt x="285" y="407"/>
                  </a:lnTo>
                  <a:lnTo>
                    <a:pt x="181" y="338"/>
                  </a:lnTo>
                  <a:lnTo>
                    <a:pt x="219" y="283"/>
                  </a:lnTo>
                  <a:close/>
                  <a:moveTo>
                    <a:pt x="323" y="352"/>
                  </a:moveTo>
                  <a:lnTo>
                    <a:pt x="330" y="356"/>
                  </a:lnTo>
                  <a:lnTo>
                    <a:pt x="334" y="365"/>
                  </a:lnTo>
                  <a:lnTo>
                    <a:pt x="304" y="379"/>
                  </a:lnTo>
                  <a:lnTo>
                    <a:pt x="323" y="352"/>
                  </a:lnTo>
                  <a:close/>
                  <a:moveTo>
                    <a:pt x="334" y="365"/>
                  </a:moveTo>
                  <a:lnTo>
                    <a:pt x="462" y="623"/>
                  </a:lnTo>
                  <a:lnTo>
                    <a:pt x="401" y="653"/>
                  </a:lnTo>
                  <a:lnTo>
                    <a:pt x="274" y="394"/>
                  </a:lnTo>
                  <a:lnTo>
                    <a:pt x="334" y="365"/>
                  </a:lnTo>
                  <a:close/>
                  <a:moveTo>
                    <a:pt x="462" y="623"/>
                  </a:moveTo>
                  <a:lnTo>
                    <a:pt x="462" y="625"/>
                  </a:lnTo>
                  <a:lnTo>
                    <a:pt x="432" y="638"/>
                  </a:lnTo>
                  <a:lnTo>
                    <a:pt x="462" y="623"/>
                  </a:lnTo>
                  <a:close/>
                  <a:moveTo>
                    <a:pt x="462" y="625"/>
                  </a:moveTo>
                  <a:lnTo>
                    <a:pt x="531" y="781"/>
                  </a:lnTo>
                  <a:lnTo>
                    <a:pt x="471" y="807"/>
                  </a:lnTo>
                  <a:lnTo>
                    <a:pt x="401" y="652"/>
                  </a:lnTo>
                  <a:lnTo>
                    <a:pt x="462" y="625"/>
                  </a:lnTo>
                  <a:close/>
                  <a:moveTo>
                    <a:pt x="489" y="825"/>
                  </a:moveTo>
                  <a:lnTo>
                    <a:pt x="476" y="821"/>
                  </a:lnTo>
                  <a:lnTo>
                    <a:pt x="471" y="807"/>
                  </a:lnTo>
                  <a:lnTo>
                    <a:pt x="501" y="794"/>
                  </a:lnTo>
                  <a:lnTo>
                    <a:pt x="489" y="825"/>
                  </a:lnTo>
                  <a:close/>
                  <a:moveTo>
                    <a:pt x="513" y="762"/>
                  </a:moveTo>
                  <a:lnTo>
                    <a:pt x="694" y="832"/>
                  </a:lnTo>
                  <a:lnTo>
                    <a:pt x="671" y="894"/>
                  </a:lnTo>
                  <a:lnTo>
                    <a:pt x="489" y="825"/>
                  </a:lnTo>
                  <a:lnTo>
                    <a:pt x="513" y="762"/>
                  </a:lnTo>
                  <a:close/>
                  <a:moveTo>
                    <a:pt x="694" y="832"/>
                  </a:moveTo>
                  <a:lnTo>
                    <a:pt x="708" y="837"/>
                  </a:lnTo>
                  <a:lnTo>
                    <a:pt x="713" y="850"/>
                  </a:lnTo>
                  <a:lnTo>
                    <a:pt x="682" y="864"/>
                  </a:lnTo>
                  <a:lnTo>
                    <a:pt x="694" y="832"/>
                  </a:lnTo>
                  <a:close/>
                  <a:moveTo>
                    <a:pt x="713" y="850"/>
                  </a:moveTo>
                  <a:lnTo>
                    <a:pt x="807" y="1056"/>
                  </a:lnTo>
                  <a:lnTo>
                    <a:pt x="745" y="1084"/>
                  </a:lnTo>
                  <a:lnTo>
                    <a:pt x="651" y="877"/>
                  </a:lnTo>
                  <a:lnTo>
                    <a:pt x="713" y="850"/>
                  </a:lnTo>
                  <a:close/>
                  <a:moveTo>
                    <a:pt x="807" y="1056"/>
                  </a:moveTo>
                  <a:lnTo>
                    <a:pt x="816" y="1079"/>
                  </a:lnTo>
                  <a:lnTo>
                    <a:pt x="798" y="1096"/>
                  </a:lnTo>
                  <a:lnTo>
                    <a:pt x="776" y="1070"/>
                  </a:lnTo>
                  <a:lnTo>
                    <a:pt x="807" y="1056"/>
                  </a:lnTo>
                  <a:close/>
                  <a:moveTo>
                    <a:pt x="798" y="1096"/>
                  </a:moveTo>
                  <a:lnTo>
                    <a:pt x="723" y="1165"/>
                  </a:lnTo>
                  <a:lnTo>
                    <a:pt x="677" y="1115"/>
                  </a:lnTo>
                  <a:lnTo>
                    <a:pt x="754" y="1046"/>
                  </a:lnTo>
                  <a:lnTo>
                    <a:pt x="798" y="1096"/>
                  </a:lnTo>
                  <a:close/>
                  <a:moveTo>
                    <a:pt x="666" y="1142"/>
                  </a:moveTo>
                  <a:lnTo>
                    <a:pt x="664" y="1126"/>
                  </a:lnTo>
                  <a:lnTo>
                    <a:pt x="677" y="1115"/>
                  </a:lnTo>
                  <a:lnTo>
                    <a:pt x="699" y="1139"/>
                  </a:lnTo>
                  <a:lnTo>
                    <a:pt x="666" y="1142"/>
                  </a:lnTo>
                  <a:close/>
                  <a:moveTo>
                    <a:pt x="733" y="1137"/>
                  </a:moveTo>
                  <a:lnTo>
                    <a:pt x="784" y="1698"/>
                  </a:lnTo>
                  <a:lnTo>
                    <a:pt x="718" y="1704"/>
                  </a:lnTo>
                  <a:lnTo>
                    <a:pt x="666" y="1142"/>
                  </a:lnTo>
                  <a:lnTo>
                    <a:pt x="733" y="1137"/>
                  </a:lnTo>
                  <a:close/>
                  <a:moveTo>
                    <a:pt x="784" y="1698"/>
                  </a:moveTo>
                  <a:lnTo>
                    <a:pt x="787" y="1712"/>
                  </a:lnTo>
                  <a:lnTo>
                    <a:pt x="778" y="1722"/>
                  </a:lnTo>
                  <a:lnTo>
                    <a:pt x="751" y="1701"/>
                  </a:lnTo>
                  <a:lnTo>
                    <a:pt x="784" y="1698"/>
                  </a:lnTo>
                  <a:close/>
                  <a:moveTo>
                    <a:pt x="778" y="1722"/>
                  </a:moveTo>
                  <a:lnTo>
                    <a:pt x="709" y="1809"/>
                  </a:lnTo>
                  <a:lnTo>
                    <a:pt x="657" y="1767"/>
                  </a:lnTo>
                  <a:lnTo>
                    <a:pt x="725" y="1681"/>
                  </a:lnTo>
                  <a:lnTo>
                    <a:pt x="778" y="1722"/>
                  </a:lnTo>
                  <a:close/>
                  <a:moveTo>
                    <a:pt x="649" y="1789"/>
                  </a:moveTo>
                  <a:lnTo>
                    <a:pt x="648" y="1777"/>
                  </a:lnTo>
                  <a:lnTo>
                    <a:pt x="657" y="1767"/>
                  </a:lnTo>
                  <a:lnTo>
                    <a:pt x="682" y="1787"/>
                  </a:lnTo>
                  <a:lnTo>
                    <a:pt x="649" y="1789"/>
                  </a:lnTo>
                  <a:close/>
                  <a:moveTo>
                    <a:pt x="716" y="1786"/>
                  </a:moveTo>
                  <a:lnTo>
                    <a:pt x="742" y="2428"/>
                  </a:lnTo>
                  <a:lnTo>
                    <a:pt x="675" y="2430"/>
                  </a:lnTo>
                  <a:lnTo>
                    <a:pt x="649" y="1789"/>
                  </a:lnTo>
                  <a:lnTo>
                    <a:pt x="716" y="1786"/>
                  </a:lnTo>
                  <a:close/>
                  <a:moveTo>
                    <a:pt x="742" y="2428"/>
                  </a:moveTo>
                  <a:lnTo>
                    <a:pt x="742" y="2430"/>
                  </a:lnTo>
                  <a:lnTo>
                    <a:pt x="708" y="2429"/>
                  </a:lnTo>
                  <a:lnTo>
                    <a:pt x="742" y="2428"/>
                  </a:lnTo>
                  <a:close/>
                  <a:moveTo>
                    <a:pt x="742" y="2430"/>
                  </a:moveTo>
                  <a:lnTo>
                    <a:pt x="733" y="2707"/>
                  </a:lnTo>
                  <a:lnTo>
                    <a:pt x="666" y="2705"/>
                  </a:lnTo>
                  <a:lnTo>
                    <a:pt x="675" y="2428"/>
                  </a:lnTo>
                  <a:lnTo>
                    <a:pt x="742" y="2430"/>
                  </a:lnTo>
                  <a:close/>
                  <a:moveTo>
                    <a:pt x="674" y="2727"/>
                  </a:moveTo>
                  <a:lnTo>
                    <a:pt x="665" y="2717"/>
                  </a:lnTo>
                  <a:lnTo>
                    <a:pt x="666" y="2705"/>
                  </a:lnTo>
                  <a:lnTo>
                    <a:pt x="699" y="2706"/>
                  </a:lnTo>
                  <a:lnTo>
                    <a:pt x="674" y="2727"/>
                  </a:lnTo>
                  <a:close/>
                  <a:moveTo>
                    <a:pt x="725" y="2683"/>
                  </a:moveTo>
                  <a:lnTo>
                    <a:pt x="1017" y="3021"/>
                  </a:lnTo>
                  <a:lnTo>
                    <a:pt x="966" y="3064"/>
                  </a:lnTo>
                  <a:lnTo>
                    <a:pt x="674" y="2727"/>
                  </a:lnTo>
                  <a:lnTo>
                    <a:pt x="725" y="2683"/>
                  </a:lnTo>
                  <a:close/>
                  <a:moveTo>
                    <a:pt x="1017" y="3021"/>
                  </a:moveTo>
                  <a:lnTo>
                    <a:pt x="1022" y="3025"/>
                  </a:lnTo>
                  <a:lnTo>
                    <a:pt x="1023" y="3030"/>
                  </a:lnTo>
                  <a:lnTo>
                    <a:pt x="992" y="3042"/>
                  </a:lnTo>
                  <a:lnTo>
                    <a:pt x="1017" y="3021"/>
                  </a:lnTo>
                  <a:close/>
                  <a:moveTo>
                    <a:pt x="1023" y="3030"/>
                  </a:moveTo>
                  <a:lnTo>
                    <a:pt x="1118" y="3290"/>
                  </a:lnTo>
                  <a:lnTo>
                    <a:pt x="1055" y="3313"/>
                  </a:lnTo>
                  <a:lnTo>
                    <a:pt x="960" y="3054"/>
                  </a:lnTo>
                  <a:lnTo>
                    <a:pt x="1023" y="3030"/>
                  </a:lnTo>
                  <a:close/>
                  <a:moveTo>
                    <a:pt x="1118" y="3290"/>
                  </a:moveTo>
                  <a:lnTo>
                    <a:pt x="1120" y="3294"/>
                  </a:lnTo>
                  <a:lnTo>
                    <a:pt x="1121" y="3299"/>
                  </a:lnTo>
                  <a:lnTo>
                    <a:pt x="1087" y="3301"/>
                  </a:lnTo>
                  <a:lnTo>
                    <a:pt x="1118" y="3290"/>
                  </a:lnTo>
                  <a:close/>
                  <a:moveTo>
                    <a:pt x="1121" y="3299"/>
                  </a:moveTo>
                  <a:lnTo>
                    <a:pt x="1144" y="3610"/>
                  </a:lnTo>
                  <a:lnTo>
                    <a:pt x="1077" y="3615"/>
                  </a:lnTo>
                  <a:lnTo>
                    <a:pt x="1054" y="3304"/>
                  </a:lnTo>
                  <a:lnTo>
                    <a:pt x="1121" y="3299"/>
                  </a:lnTo>
                  <a:close/>
                  <a:moveTo>
                    <a:pt x="873" y="1842"/>
                  </a:moveTo>
                  <a:lnTo>
                    <a:pt x="724" y="1726"/>
                  </a:lnTo>
                  <a:lnTo>
                    <a:pt x="765" y="1673"/>
                  </a:lnTo>
                  <a:lnTo>
                    <a:pt x="914" y="1789"/>
                  </a:lnTo>
                  <a:lnTo>
                    <a:pt x="873" y="1842"/>
                  </a:lnTo>
                  <a:close/>
                  <a:moveTo>
                    <a:pt x="847" y="2535"/>
                  </a:moveTo>
                  <a:lnTo>
                    <a:pt x="685" y="2456"/>
                  </a:lnTo>
                  <a:lnTo>
                    <a:pt x="714" y="2395"/>
                  </a:lnTo>
                  <a:lnTo>
                    <a:pt x="877" y="2475"/>
                  </a:lnTo>
                  <a:lnTo>
                    <a:pt x="847" y="2535"/>
                  </a:lnTo>
                  <a:close/>
                </a:path>
              </a:pathLst>
            </a:custGeom>
            <a:solidFill>
              <a:srgbClr val="006CB5"/>
            </a:solidFill>
            <a:ln w="9525">
              <a:noFill/>
              <a:round/>
              <a:headEnd/>
              <a:tailEnd/>
            </a:ln>
          </p:spPr>
          <p:txBody>
            <a:bodyPr/>
            <a:lstStyle/>
            <a:p>
              <a:endParaRPr lang="de-DE"/>
            </a:p>
          </p:txBody>
        </p:sp>
        <p:sp>
          <p:nvSpPr>
            <p:cNvPr id="458" name="Freeform 206"/>
            <p:cNvSpPr>
              <a:spLocks noEditPoints="1"/>
            </p:cNvSpPr>
            <p:nvPr/>
          </p:nvSpPr>
          <p:spPr bwMode="auto">
            <a:xfrm>
              <a:off x="7392989" y="2036763"/>
              <a:ext cx="590550" cy="1908175"/>
            </a:xfrm>
            <a:custGeom>
              <a:avLst/>
              <a:gdLst>
                <a:gd name="T0" fmla="*/ 90650 w 1114"/>
                <a:gd name="T1" fmla="*/ 164617 h 3605"/>
                <a:gd name="T2" fmla="*/ 93831 w 1114"/>
                <a:gd name="T3" fmla="*/ 167263 h 3605"/>
                <a:gd name="T4" fmla="*/ 98602 w 1114"/>
                <a:gd name="T5" fmla="*/ 159853 h 3605"/>
                <a:gd name="T6" fmla="*/ 158505 w 1114"/>
                <a:gd name="T7" fmla="*/ 188965 h 3605"/>
                <a:gd name="T8" fmla="*/ 103903 w 1114"/>
                <a:gd name="T9" fmla="*/ 151913 h 3605"/>
                <a:gd name="T10" fmla="*/ 161686 w 1114"/>
                <a:gd name="T11" fmla="*/ 192670 h 3605"/>
                <a:gd name="T12" fmla="*/ 161686 w 1114"/>
                <a:gd name="T13" fmla="*/ 192670 h 3605"/>
                <a:gd name="T14" fmla="*/ 145782 w 1114"/>
                <a:gd name="T15" fmla="*/ 200610 h 3605"/>
                <a:gd name="T16" fmla="*/ 229540 w 1114"/>
                <a:gd name="T17" fmla="*/ 330292 h 3605"/>
                <a:gd name="T18" fmla="*/ 229540 w 1114"/>
                <a:gd name="T19" fmla="*/ 330292 h 3605"/>
                <a:gd name="T20" fmla="*/ 213107 w 1114"/>
                <a:gd name="T21" fmla="*/ 337173 h 3605"/>
                <a:gd name="T22" fmla="*/ 251805 w 1114"/>
                <a:gd name="T23" fmla="*/ 422921 h 3605"/>
                <a:gd name="T24" fmla="*/ 254986 w 1114"/>
                <a:gd name="T25" fmla="*/ 424509 h 3605"/>
                <a:gd name="T26" fmla="*/ 350937 w 1114"/>
                <a:gd name="T27" fmla="*/ 461561 h 3605"/>
                <a:gd name="T28" fmla="*/ 357829 w 1114"/>
                <a:gd name="T29" fmla="*/ 444094 h 3605"/>
                <a:gd name="T30" fmla="*/ 354118 w 1114"/>
                <a:gd name="T31" fmla="*/ 453092 h 3605"/>
                <a:gd name="T32" fmla="*/ 412431 w 1114"/>
                <a:gd name="T33" fmla="*/ 558955 h 3605"/>
                <a:gd name="T34" fmla="*/ 362600 w 1114"/>
                <a:gd name="T35" fmla="*/ 448858 h 3605"/>
                <a:gd name="T36" fmla="*/ 410310 w 1114"/>
                <a:gd name="T37" fmla="*/ 569012 h 3605"/>
                <a:gd name="T38" fmla="*/ 410310 w 1114"/>
                <a:gd name="T39" fmla="*/ 569012 h 3605"/>
                <a:gd name="T40" fmla="*/ 397587 w 1114"/>
                <a:gd name="T41" fmla="*/ 555250 h 3605"/>
                <a:gd name="T42" fmla="*/ 353588 w 1114"/>
                <a:gd name="T43" fmla="*/ 595478 h 3605"/>
                <a:gd name="T44" fmla="*/ 354118 w 1114"/>
                <a:gd name="T45" fmla="*/ 599712 h 3605"/>
                <a:gd name="T46" fmla="*/ 381684 w 1114"/>
                <a:gd name="T47" fmla="*/ 897186 h 3605"/>
                <a:gd name="T48" fmla="*/ 399708 w 1114"/>
                <a:gd name="T49" fmla="*/ 895598 h 3605"/>
                <a:gd name="T50" fmla="*/ 390696 w 1114"/>
                <a:gd name="T51" fmla="*/ 896128 h 3605"/>
                <a:gd name="T52" fmla="*/ 361540 w 1114"/>
                <a:gd name="T53" fmla="*/ 947471 h 3605"/>
                <a:gd name="T54" fmla="*/ 398118 w 1114"/>
                <a:gd name="T55" fmla="*/ 901950 h 3605"/>
                <a:gd name="T56" fmla="*/ 346696 w 1114"/>
                <a:gd name="T57" fmla="*/ 936356 h 3605"/>
                <a:gd name="T58" fmla="*/ 363130 w 1114"/>
                <a:gd name="T59" fmla="*/ 941649 h 3605"/>
                <a:gd name="T60" fmla="*/ 345106 w 1114"/>
                <a:gd name="T61" fmla="*/ 942178 h 3605"/>
                <a:gd name="T62" fmla="*/ 377443 w 1114"/>
                <a:gd name="T63" fmla="*/ 1281468 h 3605"/>
                <a:gd name="T64" fmla="*/ 377443 w 1114"/>
                <a:gd name="T65" fmla="*/ 1281468 h 3605"/>
                <a:gd name="T66" fmla="*/ 358889 w 1114"/>
                <a:gd name="T67" fmla="*/ 1280939 h 3605"/>
                <a:gd name="T68" fmla="*/ 354118 w 1114"/>
                <a:gd name="T69" fmla="*/ 1431264 h 3605"/>
                <a:gd name="T70" fmla="*/ 356769 w 1114"/>
                <a:gd name="T71" fmla="*/ 1433381 h 3605"/>
                <a:gd name="T72" fmla="*/ 511563 w 1114"/>
                <a:gd name="T73" fmla="*/ 1612289 h 3605"/>
                <a:gd name="T74" fmla="*/ 525346 w 1114"/>
                <a:gd name="T75" fmla="*/ 1600115 h 3605"/>
                <a:gd name="T76" fmla="*/ 518454 w 1114"/>
                <a:gd name="T77" fmla="*/ 1605937 h 3605"/>
                <a:gd name="T78" fmla="*/ 576767 w 1114"/>
                <a:gd name="T79" fmla="*/ 1739853 h 3605"/>
                <a:gd name="T80" fmla="*/ 526936 w 1114"/>
                <a:gd name="T81" fmla="*/ 1603291 h 3605"/>
                <a:gd name="T82" fmla="*/ 577827 w 1114"/>
                <a:gd name="T83" fmla="*/ 1742500 h 3605"/>
                <a:gd name="T84" fmla="*/ 577827 w 1114"/>
                <a:gd name="T85" fmla="*/ 1742500 h 3605"/>
                <a:gd name="T86" fmla="*/ 559803 w 1114"/>
                <a:gd name="T87" fmla="*/ 1744088 h 3605"/>
                <a:gd name="T88" fmla="*/ 381684 w 1114"/>
                <a:gd name="T89" fmla="*/ 902479 h 3605"/>
                <a:gd name="T90" fmla="*/ 460141 w 1114"/>
                <a:gd name="T91" fmla="*/ 963880 h 3605"/>
                <a:gd name="T92" fmla="*/ 367371 w 1114"/>
                <a:gd name="T93" fmla="*/ 1271411 h 360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14"/>
                <a:gd name="T142" fmla="*/ 0 h 3605"/>
                <a:gd name="T143" fmla="*/ 1114 w 1114"/>
                <a:gd name="T144" fmla="*/ 3605 h 360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14" h="3605">
                  <a:moveTo>
                    <a:pt x="30" y="0"/>
                  </a:moveTo>
                  <a:lnTo>
                    <a:pt x="201" y="294"/>
                  </a:lnTo>
                  <a:lnTo>
                    <a:pt x="171" y="311"/>
                  </a:lnTo>
                  <a:lnTo>
                    <a:pt x="0" y="17"/>
                  </a:lnTo>
                  <a:lnTo>
                    <a:pt x="30" y="0"/>
                  </a:lnTo>
                  <a:close/>
                  <a:moveTo>
                    <a:pt x="177" y="316"/>
                  </a:moveTo>
                  <a:lnTo>
                    <a:pt x="174" y="314"/>
                  </a:lnTo>
                  <a:lnTo>
                    <a:pt x="171" y="311"/>
                  </a:lnTo>
                  <a:lnTo>
                    <a:pt x="186" y="302"/>
                  </a:lnTo>
                  <a:lnTo>
                    <a:pt x="177" y="316"/>
                  </a:lnTo>
                  <a:close/>
                  <a:moveTo>
                    <a:pt x="196" y="287"/>
                  </a:moveTo>
                  <a:lnTo>
                    <a:pt x="299" y="357"/>
                  </a:lnTo>
                  <a:lnTo>
                    <a:pt x="280" y="385"/>
                  </a:lnTo>
                  <a:lnTo>
                    <a:pt x="177" y="316"/>
                  </a:lnTo>
                  <a:lnTo>
                    <a:pt x="196" y="287"/>
                  </a:lnTo>
                  <a:close/>
                  <a:moveTo>
                    <a:pt x="299" y="357"/>
                  </a:moveTo>
                  <a:lnTo>
                    <a:pt x="303" y="360"/>
                  </a:lnTo>
                  <a:lnTo>
                    <a:pt x="305" y="364"/>
                  </a:lnTo>
                  <a:lnTo>
                    <a:pt x="290" y="371"/>
                  </a:lnTo>
                  <a:lnTo>
                    <a:pt x="299" y="357"/>
                  </a:lnTo>
                  <a:close/>
                  <a:moveTo>
                    <a:pt x="305" y="364"/>
                  </a:moveTo>
                  <a:lnTo>
                    <a:pt x="433" y="623"/>
                  </a:lnTo>
                  <a:lnTo>
                    <a:pt x="402" y="638"/>
                  </a:lnTo>
                  <a:lnTo>
                    <a:pt x="275" y="379"/>
                  </a:lnTo>
                  <a:lnTo>
                    <a:pt x="305" y="364"/>
                  </a:lnTo>
                  <a:close/>
                  <a:moveTo>
                    <a:pt x="433" y="623"/>
                  </a:moveTo>
                  <a:lnTo>
                    <a:pt x="433" y="624"/>
                  </a:lnTo>
                  <a:lnTo>
                    <a:pt x="418" y="630"/>
                  </a:lnTo>
                  <a:lnTo>
                    <a:pt x="433" y="623"/>
                  </a:lnTo>
                  <a:close/>
                  <a:moveTo>
                    <a:pt x="433" y="624"/>
                  </a:moveTo>
                  <a:lnTo>
                    <a:pt x="502" y="779"/>
                  </a:lnTo>
                  <a:lnTo>
                    <a:pt x="471" y="793"/>
                  </a:lnTo>
                  <a:lnTo>
                    <a:pt x="402" y="637"/>
                  </a:lnTo>
                  <a:lnTo>
                    <a:pt x="433" y="624"/>
                  </a:lnTo>
                  <a:close/>
                  <a:moveTo>
                    <a:pt x="481" y="802"/>
                  </a:moveTo>
                  <a:lnTo>
                    <a:pt x="475" y="799"/>
                  </a:lnTo>
                  <a:lnTo>
                    <a:pt x="471" y="793"/>
                  </a:lnTo>
                  <a:lnTo>
                    <a:pt x="487" y="786"/>
                  </a:lnTo>
                  <a:lnTo>
                    <a:pt x="481" y="802"/>
                  </a:lnTo>
                  <a:close/>
                  <a:moveTo>
                    <a:pt x="493" y="769"/>
                  </a:moveTo>
                  <a:lnTo>
                    <a:pt x="675" y="839"/>
                  </a:lnTo>
                  <a:lnTo>
                    <a:pt x="662" y="872"/>
                  </a:lnTo>
                  <a:lnTo>
                    <a:pt x="481" y="802"/>
                  </a:lnTo>
                  <a:lnTo>
                    <a:pt x="493" y="769"/>
                  </a:lnTo>
                  <a:close/>
                  <a:moveTo>
                    <a:pt x="675" y="839"/>
                  </a:moveTo>
                  <a:lnTo>
                    <a:pt x="681" y="842"/>
                  </a:lnTo>
                  <a:lnTo>
                    <a:pt x="684" y="848"/>
                  </a:lnTo>
                  <a:lnTo>
                    <a:pt x="668" y="856"/>
                  </a:lnTo>
                  <a:lnTo>
                    <a:pt x="675" y="839"/>
                  </a:lnTo>
                  <a:close/>
                  <a:moveTo>
                    <a:pt x="684" y="848"/>
                  </a:moveTo>
                  <a:lnTo>
                    <a:pt x="778" y="1056"/>
                  </a:lnTo>
                  <a:lnTo>
                    <a:pt x="746" y="1069"/>
                  </a:lnTo>
                  <a:lnTo>
                    <a:pt x="652" y="862"/>
                  </a:lnTo>
                  <a:lnTo>
                    <a:pt x="684" y="848"/>
                  </a:lnTo>
                  <a:close/>
                  <a:moveTo>
                    <a:pt x="778" y="1056"/>
                  </a:moveTo>
                  <a:lnTo>
                    <a:pt x="782" y="1067"/>
                  </a:lnTo>
                  <a:lnTo>
                    <a:pt x="774" y="1075"/>
                  </a:lnTo>
                  <a:lnTo>
                    <a:pt x="762" y="1062"/>
                  </a:lnTo>
                  <a:lnTo>
                    <a:pt x="778" y="1056"/>
                  </a:lnTo>
                  <a:close/>
                  <a:moveTo>
                    <a:pt x="774" y="1075"/>
                  </a:moveTo>
                  <a:lnTo>
                    <a:pt x="697" y="1144"/>
                  </a:lnTo>
                  <a:lnTo>
                    <a:pt x="674" y="1118"/>
                  </a:lnTo>
                  <a:lnTo>
                    <a:pt x="750" y="1049"/>
                  </a:lnTo>
                  <a:lnTo>
                    <a:pt x="774" y="1075"/>
                  </a:lnTo>
                  <a:close/>
                  <a:moveTo>
                    <a:pt x="668" y="1133"/>
                  </a:moveTo>
                  <a:lnTo>
                    <a:pt x="667" y="1125"/>
                  </a:lnTo>
                  <a:lnTo>
                    <a:pt x="674" y="1118"/>
                  </a:lnTo>
                  <a:lnTo>
                    <a:pt x="685" y="1131"/>
                  </a:lnTo>
                  <a:lnTo>
                    <a:pt x="668" y="1133"/>
                  </a:lnTo>
                  <a:close/>
                  <a:moveTo>
                    <a:pt x="702" y="1130"/>
                  </a:moveTo>
                  <a:lnTo>
                    <a:pt x="754" y="1692"/>
                  </a:lnTo>
                  <a:lnTo>
                    <a:pt x="720" y="1695"/>
                  </a:lnTo>
                  <a:lnTo>
                    <a:pt x="668" y="1133"/>
                  </a:lnTo>
                  <a:lnTo>
                    <a:pt x="702" y="1130"/>
                  </a:lnTo>
                  <a:close/>
                  <a:moveTo>
                    <a:pt x="754" y="1692"/>
                  </a:moveTo>
                  <a:lnTo>
                    <a:pt x="755" y="1698"/>
                  </a:lnTo>
                  <a:lnTo>
                    <a:pt x="751" y="1704"/>
                  </a:lnTo>
                  <a:lnTo>
                    <a:pt x="737" y="1693"/>
                  </a:lnTo>
                  <a:lnTo>
                    <a:pt x="754" y="1692"/>
                  </a:lnTo>
                  <a:close/>
                  <a:moveTo>
                    <a:pt x="751" y="1704"/>
                  </a:moveTo>
                  <a:lnTo>
                    <a:pt x="682" y="1790"/>
                  </a:lnTo>
                  <a:lnTo>
                    <a:pt x="654" y="1769"/>
                  </a:lnTo>
                  <a:lnTo>
                    <a:pt x="724" y="1682"/>
                  </a:lnTo>
                  <a:lnTo>
                    <a:pt x="751" y="1704"/>
                  </a:lnTo>
                  <a:close/>
                  <a:moveTo>
                    <a:pt x="651" y="1780"/>
                  </a:moveTo>
                  <a:lnTo>
                    <a:pt x="651" y="1774"/>
                  </a:lnTo>
                  <a:lnTo>
                    <a:pt x="654" y="1769"/>
                  </a:lnTo>
                  <a:lnTo>
                    <a:pt x="668" y="1779"/>
                  </a:lnTo>
                  <a:lnTo>
                    <a:pt x="651" y="1780"/>
                  </a:lnTo>
                  <a:close/>
                  <a:moveTo>
                    <a:pt x="685" y="1779"/>
                  </a:moveTo>
                  <a:lnTo>
                    <a:pt x="712" y="2420"/>
                  </a:lnTo>
                  <a:lnTo>
                    <a:pt x="677" y="2421"/>
                  </a:lnTo>
                  <a:lnTo>
                    <a:pt x="651" y="1780"/>
                  </a:lnTo>
                  <a:lnTo>
                    <a:pt x="685" y="1779"/>
                  </a:lnTo>
                  <a:close/>
                  <a:moveTo>
                    <a:pt x="712" y="2420"/>
                  </a:moveTo>
                  <a:lnTo>
                    <a:pt x="712" y="2421"/>
                  </a:lnTo>
                  <a:lnTo>
                    <a:pt x="694" y="2421"/>
                  </a:lnTo>
                  <a:lnTo>
                    <a:pt x="712" y="2420"/>
                  </a:lnTo>
                  <a:close/>
                  <a:moveTo>
                    <a:pt x="712" y="2421"/>
                  </a:moveTo>
                  <a:lnTo>
                    <a:pt x="703" y="2698"/>
                  </a:lnTo>
                  <a:lnTo>
                    <a:pt x="668" y="2697"/>
                  </a:lnTo>
                  <a:lnTo>
                    <a:pt x="677" y="2420"/>
                  </a:lnTo>
                  <a:lnTo>
                    <a:pt x="712" y="2421"/>
                  </a:lnTo>
                  <a:close/>
                  <a:moveTo>
                    <a:pt x="673" y="2708"/>
                  </a:moveTo>
                  <a:lnTo>
                    <a:pt x="668" y="2704"/>
                  </a:lnTo>
                  <a:lnTo>
                    <a:pt x="668" y="2697"/>
                  </a:lnTo>
                  <a:lnTo>
                    <a:pt x="685" y="2698"/>
                  </a:lnTo>
                  <a:lnTo>
                    <a:pt x="673" y="2708"/>
                  </a:lnTo>
                  <a:close/>
                  <a:moveTo>
                    <a:pt x="699" y="2686"/>
                  </a:moveTo>
                  <a:lnTo>
                    <a:pt x="991" y="3023"/>
                  </a:lnTo>
                  <a:lnTo>
                    <a:pt x="965" y="3046"/>
                  </a:lnTo>
                  <a:lnTo>
                    <a:pt x="673" y="2708"/>
                  </a:lnTo>
                  <a:lnTo>
                    <a:pt x="699" y="2686"/>
                  </a:lnTo>
                  <a:close/>
                  <a:moveTo>
                    <a:pt x="991" y="3023"/>
                  </a:moveTo>
                  <a:lnTo>
                    <a:pt x="993" y="3025"/>
                  </a:lnTo>
                  <a:lnTo>
                    <a:pt x="994" y="3029"/>
                  </a:lnTo>
                  <a:lnTo>
                    <a:pt x="978" y="3034"/>
                  </a:lnTo>
                  <a:lnTo>
                    <a:pt x="991" y="3023"/>
                  </a:lnTo>
                  <a:close/>
                  <a:moveTo>
                    <a:pt x="994" y="3029"/>
                  </a:moveTo>
                  <a:lnTo>
                    <a:pt x="1088" y="3287"/>
                  </a:lnTo>
                  <a:lnTo>
                    <a:pt x="1057" y="3300"/>
                  </a:lnTo>
                  <a:lnTo>
                    <a:pt x="962" y="3040"/>
                  </a:lnTo>
                  <a:lnTo>
                    <a:pt x="994" y="3029"/>
                  </a:lnTo>
                  <a:close/>
                  <a:moveTo>
                    <a:pt x="1088" y="3287"/>
                  </a:moveTo>
                  <a:lnTo>
                    <a:pt x="1090" y="3289"/>
                  </a:lnTo>
                  <a:lnTo>
                    <a:pt x="1090" y="3292"/>
                  </a:lnTo>
                  <a:lnTo>
                    <a:pt x="1073" y="3293"/>
                  </a:lnTo>
                  <a:lnTo>
                    <a:pt x="1088" y="3287"/>
                  </a:lnTo>
                  <a:close/>
                  <a:moveTo>
                    <a:pt x="1090" y="3292"/>
                  </a:moveTo>
                  <a:lnTo>
                    <a:pt x="1114" y="3603"/>
                  </a:lnTo>
                  <a:lnTo>
                    <a:pt x="1080" y="3605"/>
                  </a:lnTo>
                  <a:lnTo>
                    <a:pt x="1056" y="3295"/>
                  </a:lnTo>
                  <a:lnTo>
                    <a:pt x="1090" y="3292"/>
                  </a:lnTo>
                  <a:close/>
                  <a:moveTo>
                    <a:pt x="868" y="1821"/>
                  </a:moveTo>
                  <a:lnTo>
                    <a:pt x="720" y="1705"/>
                  </a:lnTo>
                  <a:lnTo>
                    <a:pt x="742" y="1678"/>
                  </a:lnTo>
                  <a:lnTo>
                    <a:pt x="890" y="1794"/>
                  </a:lnTo>
                  <a:lnTo>
                    <a:pt x="868" y="1821"/>
                  </a:lnTo>
                  <a:close/>
                  <a:moveTo>
                    <a:pt x="841" y="2512"/>
                  </a:moveTo>
                  <a:lnTo>
                    <a:pt x="678" y="2433"/>
                  </a:lnTo>
                  <a:lnTo>
                    <a:pt x="693" y="2402"/>
                  </a:lnTo>
                  <a:lnTo>
                    <a:pt x="855" y="2482"/>
                  </a:lnTo>
                  <a:lnTo>
                    <a:pt x="841" y="2512"/>
                  </a:lnTo>
                  <a:close/>
                </a:path>
              </a:pathLst>
            </a:custGeom>
            <a:solidFill>
              <a:srgbClr val="FEFEFE"/>
            </a:solidFill>
            <a:ln w="9525">
              <a:noFill/>
              <a:round/>
              <a:headEnd/>
              <a:tailEnd/>
            </a:ln>
          </p:spPr>
          <p:txBody>
            <a:bodyPr/>
            <a:lstStyle/>
            <a:p>
              <a:endParaRPr lang="de-DE"/>
            </a:p>
          </p:txBody>
        </p:sp>
        <p:sp>
          <p:nvSpPr>
            <p:cNvPr id="459" name="Freeform 207"/>
            <p:cNvSpPr>
              <a:spLocks/>
            </p:cNvSpPr>
            <p:nvPr/>
          </p:nvSpPr>
          <p:spPr bwMode="auto">
            <a:xfrm>
              <a:off x="7799389" y="2914651"/>
              <a:ext cx="109538" cy="107950"/>
            </a:xfrm>
            <a:custGeom>
              <a:avLst/>
              <a:gdLst>
                <a:gd name="T0" fmla="*/ 53433 w 205"/>
                <a:gd name="T1" fmla="*/ 0 h 204"/>
                <a:gd name="T2" fmla="*/ 0 w 205"/>
                <a:gd name="T3" fmla="*/ 107950 h 204"/>
                <a:gd name="T4" fmla="*/ 109538 w 205"/>
                <a:gd name="T5" fmla="*/ 107950 h 204"/>
                <a:gd name="T6" fmla="*/ 53433 w 205"/>
                <a:gd name="T7" fmla="*/ 0 h 204"/>
                <a:gd name="T8" fmla="*/ 0 60000 65536"/>
                <a:gd name="T9" fmla="*/ 0 60000 65536"/>
                <a:gd name="T10" fmla="*/ 0 60000 65536"/>
                <a:gd name="T11" fmla="*/ 0 60000 65536"/>
                <a:gd name="T12" fmla="*/ 0 w 205"/>
                <a:gd name="T13" fmla="*/ 0 h 204"/>
                <a:gd name="T14" fmla="*/ 205 w 205"/>
                <a:gd name="T15" fmla="*/ 204 h 204"/>
              </a:gdLst>
              <a:ahLst/>
              <a:cxnLst>
                <a:cxn ang="T8">
                  <a:pos x="T0" y="T1"/>
                </a:cxn>
                <a:cxn ang="T9">
                  <a:pos x="T2" y="T3"/>
                </a:cxn>
                <a:cxn ang="T10">
                  <a:pos x="T4" y="T5"/>
                </a:cxn>
                <a:cxn ang="T11">
                  <a:pos x="T6" y="T7"/>
                </a:cxn>
              </a:cxnLst>
              <a:rect l="T12" t="T13" r="T14" b="T15"/>
              <a:pathLst>
                <a:path w="205" h="204">
                  <a:moveTo>
                    <a:pt x="100" y="0"/>
                  </a:moveTo>
                  <a:lnTo>
                    <a:pt x="0" y="204"/>
                  </a:lnTo>
                  <a:lnTo>
                    <a:pt x="205" y="204"/>
                  </a:lnTo>
                  <a:lnTo>
                    <a:pt x="100" y="0"/>
                  </a:lnTo>
                  <a:close/>
                </a:path>
              </a:pathLst>
            </a:custGeom>
            <a:solidFill>
              <a:srgbClr val="2A2A29"/>
            </a:solidFill>
            <a:ln w="9525">
              <a:noFill/>
              <a:round/>
              <a:headEnd/>
              <a:tailEnd/>
            </a:ln>
          </p:spPr>
          <p:txBody>
            <a:bodyPr/>
            <a:lstStyle/>
            <a:p>
              <a:endParaRPr lang="de-DE"/>
            </a:p>
          </p:txBody>
        </p:sp>
        <p:sp>
          <p:nvSpPr>
            <p:cNvPr id="460" name="Freeform 208"/>
            <p:cNvSpPr>
              <a:spLocks/>
            </p:cNvSpPr>
            <p:nvPr/>
          </p:nvSpPr>
          <p:spPr bwMode="auto">
            <a:xfrm>
              <a:off x="7935914" y="3910013"/>
              <a:ext cx="73025" cy="71438"/>
            </a:xfrm>
            <a:custGeom>
              <a:avLst/>
              <a:gdLst>
                <a:gd name="T0" fmla="*/ 39977 w 137"/>
                <a:gd name="T1" fmla="*/ 0 h 136"/>
                <a:gd name="T2" fmla="*/ 46907 w 137"/>
                <a:gd name="T3" fmla="*/ 1051 h 136"/>
                <a:gd name="T4" fmla="*/ 53836 w 137"/>
                <a:gd name="T5" fmla="*/ 4202 h 136"/>
                <a:gd name="T6" fmla="*/ 59166 w 137"/>
                <a:gd name="T7" fmla="*/ 7879 h 136"/>
                <a:gd name="T8" fmla="*/ 64497 w 137"/>
                <a:gd name="T9" fmla="*/ 13132 h 136"/>
                <a:gd name="T10" fmla="*/ 68228 w 137"/>
                <a:gd name="T11" fmla="*/ 18385 h 136"/>
                <a:gd name="T12" fmla="*/ 71426 w 137"/>
                <a:gd name="T13" fmla="*/ 25213 h 136"/>
                <a:gd name="T14" fmla="*/ 72492 w 137"/>
                <a:gd name="T15" fmla="*/ 32042 h 136"/>
                <a:gd name="T16" fmla="*/ 72492 w 137"/>
                <a:gd name="T17" fmla="*/ 39396 h 136"/>
                <a:gd name="T18" fmla="*/ 71426 w 137"/>
                <a:gd name="T19" fmla="*/ 46750 h 136"/>
                <a:gd name="T20" fmla="*/ 68228 w 137"/>
                <a:gd name="T21" fmla="*/ 52528 h 136"/>
                <a:gd name="T22" fmla="*/ 64497 w 137"/>
                <a:gd name="T23" fmla="*/ 58306 h 136"/>
                <a:gd name="T24" fmla="*/ 59166 w 137"/>
                <a:gd name="T25" fmla="*/ 63559 h 136"/>
                <a:gd name="T26" fmla="*/ 53836 w 137"/>
                <a:gd name="T27" fmla="*/ 67236 h 136"/>
                <a:gd name="T28" fmla="*/ 46907 w 137"/>
                <a:gd name="T29" fmla="*/ 69862 h 136"/>
                <a:gd name="T30" fmla="*/ 39977 w 137"/>
                <a:gd name="T31" fmla="*/ 70913 h 136"/>
                <a:gd name="T32" fmla="*/ 32515 w 137"/>
                <a:gd name="T33" fmla="*/ 70913 h 136"/>
                <a:gd name="T34" fmla="*/ 25585 w 137"/>
                <a:gd name="T35" fmla="*/ 69862 h 136"/>
                <a:gd name="T36" fmla="*/ 19189 w 137"/>
                <a:gd name="T37" fmla="*/ 67236 h 136"/>
                <a:gd name="T38" fmla="*/ 13326 w 137"/>
                <a:gd name="T39" fmla="*/ 63559 h 136"/>
                <a:gd name="T40" fmla="*/ 8528 w 137"/>
                <a:gd name="T41" fmla="*/ 58306 h 136"/>
                <a:gd name="T42" fmla="*/ 4264 w 137"/>
                <a:gd name="T43" fmla="*/ 52528 h 136"/>
                <a:gd name="T44" fmla="*/ 1599 w 137"/>
                <a:gd name="T45" fmla="*/ 46750 h 136"/>
                <a:gd name="T46" fmla="*/ 533 w 137"/>
                <a:gd name="T47" fmla="*/ 39396 h 136"/>
                <a:gd name="T48" fmla="*/ 533 w 137"/>
                <a:gd name="T49" fmla="*/ 32042 h 136"/>
                <a:gd name="T50" fmla="*/ 1599 w 137"/>
                <a:gd name="T51" fmla="*/ 25213 h 136"/>
                <a:gd name="T52" fmla="*/ 4264 w 137"/>
                <a:gd name="T53" fmla="*/ 18385 h 136"/>
                <a:gd name="T54" fmla="*/ 8528 w 137"/>
                <a:gd name="T55" fmla="*/ 13132 h 136"/>
                <a:gd name="T56" fmla="*/ 13326 w 137"/>
                <a:gd name="T57" fmla="*/ 7879 h 136"/>
                <a:gd name="T58" fmla="*/ 19189 w 137"/>
                <a:gd name="T59" fmla="*/ 4202 h 136"/>
                <a:gd name="T60" fmla="*/ 25585 w 137"/>
                <a:gd name="T61" fmla="*/ 1051 h 136"/>
                <a:gd name="T62" fmla="*/ 32515 w 137"/>
                <a:gd name="T63" fmla="*/ 0 h 1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7"/>
                <a:gd name="T97" fmla="*/ 0 h 136"/>
                <a:gd name="T98" fmla="*/ 137 w 137"/>
                <a:gd name="T99" fmla="*/ 136 h 1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7" h="136">
                  <a:moveTo>
                    <a:pt x="68" y="0"/>
                  </a:moveTo>
                  <a:lnTo>
                    <a:pt x="75" y="0"/>
                  </a:lnTo>
                  <a:lnTo>
                    <a:pt x="82" y="1"/>
                  </a:lnTo>
                  <a:lnTo>
                    <a:pt x="88" y="2"/>
                  </a:lnTo>
                  <a:lnTo>
                    <a:pt x="94" y="6"/>
                  </a:lnTo>
                  <a:lnTo>
                    <a:pt x="101" y="8"/>
                  </a:lnTo>
                  <a:lnTo>
                    <a:pt x="106" y="11"/>
                  </a:lnTo>
                  <a:lnTo>
                    <a:pt x="111" y="15"/>
                  </a:lnTo>
                  <a:lnTo>
                    <a:pt x="117" y="19"/>
                  </a:lnTo>
                  <a:lnTo>
                    <a:pt x="121" y="25"/>
                  </a:lnTo>
                  <a:lnTo>
                    <a:pt x="125" y="30"/>
                  </a:lnTo>
                  <a:lnTo>
                    <a:pt x="128" y="35"/>
                  </a:lnTo>
                  <a:lnTo>
                    <a:pt x="132" y="42"/>
                  </a:lnTo>
                  <a:lnTo>
                    <a:pt x="134" y="48"/>
                  </a:lnTo>
                  <a:lnTo>
                    <a:pt x="135" y="55"/>
                  </a:lnTo>
                  <a:lnTo>
                    <a:pt x="136" y="61"/>
                  </a:lnTo>
                  <a:lnTo>
                    <a:pt x="137" y="68"/>
                  </a:lnTo>
                  <a:lnTo>
                    <a:pt x="136" y="75"/>
                  </a:lnTo>
                  <a:lnTo>
                    <a:pt x="135" y="82"/>
                  </a:lnTo>
                  <a:lnTo>
                    <a:pt x="134" y="89"/>
                  </a:lnTo>
                  <a:lnTo>
                    <a:pt x="132" y="95"/>
                  </a:lnTo>
                  <a:lnTo>
                    <a:pt x="128" y="100"/>
                  </a:lnTo>
                  <a:lnTo>
                    <a:pt x="125" y="107"/>
                  </a:lnTo>
                  <a:lnTo>
                    <a:pt x="121" y="111"/>
                  </a:lnTo>
                  <a:lnTo>
                    <a:pt x="117" y="116"/>
                  </a:lnTo>
                  <a:lnTo>
                    <a:pt x="111" y="121"/>
                  </a:lnTo>
                  <a:lnTo>
                    <a:pt x="106" y="125"/>
                  </a:lnTo>
                  <a:lnTo>
                    <a:pt x="101" y="128"/>
                  </a:lnTo>
                  <a:lnTo>
                    <a:pt x="94" y="131"/>
                  </a:lnTo>
                  <a:lnTo>
                    <a:pt x="88" y="133"/>
                  </a:lnTo>
                  <a:lnTo>
                    <a:pt x="82" y="135"/>
                  </a:lnTo>
                  <a:lnTo>
                    <a:pt x="75" y="135"/>
                  </a:lnTo>
                  <a:lnTo>
                    <a:pt x="68" y="136"/>
                  </a:lnTo>
                  <a:lnTo>
                    <a:pt x="61" y="135"/>
                  </a:lnTo>
                  <a:lnTo>
                    <a:pt x="54" y="135"/>
                  </a:lnTo>
                  <a:lnTo>
                    <a:pt x="48" y="133"/>
                  </a:lnTo>
                  <a:lnTo>
                    <a:pt x="41" y="131"/>
                  </a:lnTo>
                  <a:lnTo>
                    <a:pt x="36" y="128"/>
                  </a:lnTo>
                  <a:lnTo>
                    <a:pt x="31" y="125"/>
                  </a:lnTo>
                  <a:lnTo>
                    <a:pt x="25" y="121"/>
                  </a:lnTo>
                  <a:lnTo>
                    <a:pt x="20" y="116"/>
                  </a:lnTo>
                  <a:lnTo>
                    <a:pt x="16" y="111"/>
                  </a:lnTo>
                  <a:lnTo>
                    <a:pt x="11" y="107"/>
                  </a:lnTo>
                  <a:lnTo>
                    <a:pt x="8" y="100"/>
                  </a:lnTo>
                  <a:lnTo>
                    <a:pt x="5" y="95"/>
                  </a:lnTo>
                  <a:lnTo>
                    <a:pt x="3" y="89"/>
                  </a:lnTo>
                  <a:lnTo>
                    <a:pt x="2" y="82"/>
                  </a:lnTo>
                  <a:lnTo>
                    <a:pt x="1" y="75"/>
                  </a:lnTo>
                  <a:lnTo>
                    <a:pt x="0" y="68"/>
                  </a:lnTo>
                  <a:lnTo>
                    <a:pt x="1" y="61"/>
                  </a:lnTo>
                  <a:lnTo>
                    <a:pt x="2" y="55"/>
                  </a:lnTo>
                  <a:lnTo>
                    <a:pt x="3" y="48"/>
                  </a:lnTo>
                  <a:lnTo>
                    <a:pt x="5" y="42"/>
                  </a:lnTo>
                  <a:lnTo>
                    <a:pt x="8" y="35"/>
                  </a:lnTo>
                  <a:lnTo>
                    <a:pt x="11" y="30"/>
                  </a:lnTo>
                  <a:lnTo>
                    <a:pt x="16" y="25"/>
                  </a:lnTo>
                  <a:lnTo>
                    <a:pt x="20" y="19"/>
                  </a:lnTo>
                  <a:lnTo>
                    <a:pt x="25" y="15"/>
                  </a:lnTo>
                  <a:lnTo>
                    <a:pt x="31" y="11"/>
                  </a:lnTo>
                  <a:lnTo>
                    <a:pt x="36" y="8"/>
                  </a:lnTo>
                  <a:lnTo>
                    <a:pt x="41" y="6"/>
                  </a:lnTo>
                  <a:lnTo>
                    <a:pt x="48" y="2"/>
                  </a:lnTo>
                  <a:lnTo>
                    <a:pt x="54" y="1"/>
                  </a:lnTo>
                  <a:lnTo>
                    <a:pt x="61" y="0"/>
                  </a:lnTo>
                  <a:lnTo>
                    <a:pt x="68" y="0"/>
                  </a:lnTo>
                  <a:close/>
                </a:path>
              </a:pathLst>
            </a:custGeom>
            <a:solidFill>
              <a:srgbClr val="2A2A29"/>
            </a:solidFill>
            <a:ln w="9525">
              <a:noFill/>
              <a:round/>
              <a:headEnd/>
              <a:tailEnd/>
            </a:ln>
          </p:spPr>
          <p:txBody>
            <a:bodyPr/>
            <a:lstStyle/>
            <a:p>
              <a:endParaRPr lang="de-DE"/>
            </a:p>
          </p:txBody>
        </p:sp>
        <p:sp>
          <p:nvSpPr>
            <p:cNvPr id="461" name="Freeform 209"/>
            <p:cNvSpPr>
              <a:spLocks/>
            </p:cNvSpPr>
            <p:nvPr/>
          </p:nvSpPr>
          <p:spPr bwMode="auto">
            <a:xfrm>
              <a:off x="7796214" y="2463801"/>
              <a:ext cx="682625" cy="892175"/>
            </a:xfrm>
            <a:custGeom>
              <a:avLst/>
              <a:gdLst>
                <a:gd name="T0" fmla="*/ 58737 w 1290"/>
                <a:gd name="T1" fmla="*/ 892175 h 1684"/>
                <a:gd name="T2" fmla="*/ 13229 w 1290"/>
                <a:gd name="T3" fmla="*/ 834957 h 1684"/>
                <a:gd name="T4" fmla="*/ 0 w 1290"/>
                <a:gd name="T5" fmla="*/ 775620 h 1684"/>
                <a:gd name="T6" fmla="*/ 189971 w 1290"/>
                <a:gd name="T7" fmla="*/ 676019 h 1684"/>
                <a:gd name="T8" fmla="*/ 216429 w 1290"/>
                <a:gd name="T9" fmla="*/ 359731 h 1684"/>
                <a:gd name="T10" fmla="*/ 452967 w 1290"/>
                <a:gd name="T11" fmla="*/ 191786 h 1684"/>
                <a:gd name="T12" fmla="*/ 472017 w 1290"/>
                <a:gd name="T13" fmla="*/ 109668 h 1684"/>
                <a:gd name="T14" fmla="*/ 682625 w 1290"/>
                <a:gd name="T15" fmla="*/ 0 h 1684"/>
                <a:gd name="T16" fmla="*/ 0 60000 65536"/>
                <a:gd name="T17" fmla="*/ 0 60000 65536"/>
                <a:gd name="T18" fmla="*/ 0 60000 65536"/>
                <a:gd name="T19" fmla="*/ 0 60000 65536"/>
                <a:gd name="T20" fmla="*/ 0 60000 65536"/>
                <a:gd name="T21" fmla="*/ 0 60000 65536"/>
                <a:gd name="T22" fmla="*/ 0 60000 65536"/>
                <a:gd name="T23" fmla="*/ 0 60000 65536"/>
                <a:gd name="T24" fmla="*/ 0 w 1290"/>
                <a:gd name="T25" fmla="*/ 0 h 1684"/>
                <a:gd name="T26" fmla="*/ 1290 w 1290"/>
                <a:gd name="T27" fmla="*/ 1684 h 168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90" h="1684">
                  <a:moveTo>
                    <a:pt x="111" y="1684"/>
                  </a:moveTo>
                  <a:lnTo>
                    <a:pt x="25" y="1576"/>
                  </a:lnTo>
                  <a:lnTo>
                    <a:pt x="0" y="1464"/>
                  </a:lnTo>
                  <a:lnTo>
                    <a:pt x="359" y="1276"/>
                  </a:lnTo>
                  <a:lnTo>
                    <a:pt x="409" y="679"/>
                  </a:lnTo>
                  <a:lnTo>
                    <a:pt x="856" y="362"/>
                  </a:lnTo>
                  <a:lnTo>
                    <a:pt x="892" y="207"/>
                  </a:lnTo>
                  <a:lnTo>
                    <a:pt x="1290" y="0"/>
                  </a:lnTo>
                </a:path>
              </a:pathLst>
            </a:custGeom>
            <a:noFill/>
            <a:ln w="5">
              <a:solidFill>
                <a:srgbClr val="006CB5"/>
              </a:solidFill>
              <a:prstDash val="solid"/>
              <a:round/>
              <a:headEnd/>
              <a:tailEnd/>
            </a:ln>
          </p:spPr>
          <p:txBody>
            <a:bodyPr/>
            <a:lstStyle/>
            <a:p>
              <a:endParaRPr lang="de-DE"/>
            </a:p>
          </p:txBody>
        </p:sp>
        <p:sp>
          <p:nvSpPr>
            <p:cNvPr id="462" name="Rectangle 210"/>
            <p:cNvSpPr>
              <a:spLocks noChangeArrowheads="1"/>
            </p:cNvSpPr>
            <p:nvPr/>
          </p:nvSpPr>
          <p:spPr bwMode="auto">
            <a:xfrm>
              <a:off x="7902577" y="2922588"/>
              <a:ext cx="306388" cy="77788"/>
            </a:xfrm>
            <a:prstGeom prst="rect">
              <a:avLst/>
            </a:prstGeom>
            <a:solidFill>
              <a:srgbClr val="FEFEFE"/>
            </a:solidFill>
            <a:ln w="9525">
              <a:noFill/>
              <a:miter lim="800000"/>
              <a:headEnd/>
              <a:tailEnd/>
            </a:ln>
          </p:spPr>
          <p:txBody>
            <a:bodyPr/>
            <a:lstStyle/>
            <a:p>
              <a:endParaRPr lang="de-DE"/>
            </a:p>
          </p:txBody>
        </p:sp>
        <p:sp>
          <p:nvSpPr>
            <p:cNvPr id="463" name="Rectangle 211"/>
            <p:cNvSpPr>
              <a:spLocks noChangeArrowheads="1"/>
            </p:cNvSpPr>
            <p:nvPr/>
          </p:nvSpPr>
          <p:spPr bwMode="auto">
            <a:xfrm>
              <a:off x="7910514" y="2922588"/>
              <a:ext cx="322263"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Wolfsberg</a:t>
              </a:r>
              <a:endParaRPr lang="de-DE"/>
            </a:p>
          </p:txBody>
        </p:sp>
        <p:sp>
          <p:nvSpPr>
            <p:cNvPr id="464" name="Freeform 212"/>
            <p:cNvSpPr>
              <a:spLocks/>
            </p:cNvSpPr>
            <p:nvPr/>
          </p:nvSpPr>
          <p:spPr bwMode="auto">
            <a:xfrm>
              <a:off x="2768602" y="2905126"/>
              <a:ext cx="71438" cy="73025"/>
            </a:xfrm>
            <a:custGeom>
              <a:avLst/>
              <a:gdLst>
                <a:gd name="T0" fmla="*/ 39630 w 137"/>
                <a:gd name="T1" fmla="*/ 0 h 136"/>
                <a:gd name="T2" fmla="*/ 46409 w 137"/>
                <a:gd name="T3" fmla="*/ 1611 h 136"/>
                <a:gd name="T4" fmla="*/ 52666 w 137"/>
                <a:gd name="T5" fmla="*/ 4296 h 136"/>
                <a:gd name="T6" fmla="*/ 58402 w 137"/>
                <a:gd name="T7" fmla="*/ 8591 h 136"/>
                <a:gd name="T8" fmla="*/ 63616 w 137"/>
                <a:gd name="T9" fmla="*/ 12887 h 136"/>
                <a:gd name="T10" fmla="*/ 67266 w 137"/>
                <a:gd name="T11" fmla="*/ 19330 h 136"/>
                <a:gd name="T12" fmla="*/ 69352 w 137"/>
                <a:gd name="T13" fmla="*/ 25774 h 136"/>
                <a:gd name="T14" fmla="*/ 71438 w 137"/>
                <a:gd name="T15" fmla="*/ 33291 h 136"/>
                <a:gd name="T16" fmla="*/ 71438 w 137"/>
                <a:gd name="T17" fmla="*/ 40271 h 136"/>
                <a:gd name="T18" fmla="*/ 69352 w 137"/>
                <a:gd name="T19" fmla="*/ 47251 h 136"/>
                <a:gd name="T20" fmla="*/ 67266 w 137"/>
                <a:gd name="T21" fmla="*/ 54232 h 136"/>
                <a:gd name="T22" fmla="*/ 63616 w 137"/>
                <a:gd name="T23" fmla="*/ 60138 h 136"/>
                <a:gd name="T24" fmla="*/ 58402 w 137"/>
                <a:gd name="T25" fmla="*/ 64971 h 136"/>
                <a:gd name="T26" fmla="*/ 52666 w 137"/>
                <a:gd name="T27" fmla="*/ 69266 h 136"/>
                <a:gd name="T28" fmla="*/ 46409 w 137"/>
                <a:gd name="T29" fmla="*/ 71951 h 136"/>
                <a:gd name="T30" fmla="*/ 39630 w 137"/>
                <a:gd name="T31" fmla="*/ 73025 h 136"/>
                <a:gd name="T32" fmla="*/ 32330 w 137"/>
                <a:gd name="T33" fmla="*/ 73025 h 136"/>
                <a:gd name="T34" fmla="*/ 25029 w 137"/>
                <a:gd name="T35" fmla="*/ 71951 h 136"/>
                <a:gd name="T36" fmla="*/ 19293 w 137"/>
                <a:gd name="T37" fmla="*/ 69266 h 136"/>
                <a:gd name="T38" fmla="*/ 13036 w 137"/>
                <a:gd name="T39" fmla="*/ 64971 h 136"/>
                <a:gd name="T40" fmla="*/ 8343 w 137"/>
                <a:gd name="T41" fmla="*/ 60138 h 136"/>
                <a:gd name="T42" fmla="*/ 4693 w 137"/>
                <a:gd name="T43" fmla="*/ 54232 h 136"/>
                <a:gd name="T44" fmla="*/ 2086 w 137"/>
                <a:gd name="T45" fmla="*/ 47251 h 136"/>
                <a:gd name="T46" fmla="*/ 0 w 137"/>
                <a:gd name="T47" fmla="*/ 40271 h 136"/>
                <a:gd name="T48" fmla="*/ 0 w 137"/>
                <a:gd name="T49" fmla="*/ 33291 h 136"/>
                <a:gd name="T50" fmla="*/ 2086 w 137"/>
                <a:gd name="T51" fmla="*/ 25774 h 136"/>
                <a:gd name="T52" fmla="*/ 4693 w 137"/>
                <a:gd name="T53" fmla="*/ 19330 h 136"/>
                <a:gd name="T54" fmla="*/ 8343 w 137"/>
                <a:gd name="T55" fmla="*/ 12887 h 136"/>
                <a:gd name="T56" fmla="*/ 13036 w 137"/>
                <a:gd name="T57" fmla="*/ 8591 h 136"/>
                <a:gd name="T58" fmla="*/ 19293 w 137"/>
                <a:gd name="T59" fmla="*/ 4296 h 136"/>
                <a:gd name="T60" fmla="*/ 25029 w 137"/>
                <a:gd name="T61" fmla="*/ 1611 h 136"/>
                <a:gd name="T62" fmla="*/ 32330 w 137"/>
                <a:gd name="T63" fmla="*/ 0 h 1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7"/>
                <a:gd name="T97" fmla="*/ 0 h 136"/>
                <a:gd name="T98" fmla="*/ 137 w 137"/>
                <a:gd name="T99" fmla="*/ 136 h 1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7" h="136">
                  <a:moveTo>
                    <a:pt x="68" y="0"/>
                  </a:moveTo>
                  <a:lnTo>
                    <a:pt x="76" y="0"/>
                  </a:lnTo>
                  <a:lnTo>
                    <a:pt x="82" y="1"/>
                  </a:lnTo>
                  <a:lnTo>
                    <a:pt x="89" y="3"/>
                  </a:lnTo>
                  <a:lnTo>
                    <a:pt x="95" y="5"/>
                  </a:lnTo>
                  <a:lnTo>
                    <a:pt x="101" y="8"/>
                  </a:lnTo>
                  <a:lnTo>
                    <a:pt x="107" y="12"/>
                  </a:lnTo>
                  <a:lnTo>
                    <a:pt x="112" y="16"/>
                  </a:lnTo>
                  <a:lnTo>
                    <a:pt x="116" y="20"/>
                  </a:lnTo>
                  <a:lnTo>
                    <a:pt x="122" y="24"/>
                  </a:lnTo>
                  <a:lnTo>
                    <a:pt x="125" y="30"/>
                  </a:lnTo>
                  <a:lnTo>
                    <a:pt x="129" y="36"/>
                  </a:lnTo>
                  <a:lnTo>
                    <a:pt x="131" y="41"/>
                  </a:lnTo>
                  <a:lnTo>
                    <a:pt x="133" y="48"/>
                  </a:lnTo>
                  <a:lnTo>
                    <a:pt x="135" y="54"/>
                  </a:lnTo>
                  <a:lnTo>
                    <a:pt x="137" y="62"/>
                  </a:lnTo>
                  <a:lnTo>
                    <a:pt x="137" y="68"/>
                  </a:lnTo>
                  <a:lnTo>
                    <a:pt x="137" y="75"/>
                  </a:lnTo>
                  <a:lnTo>
                    <a:pt x="135" y="82"/>
                  </a:lnTo>
                  <a:lnTo>
                    <a:pt x="133" y="88"/>
                  </a:lnTo>
                  <a:lnTo>
                    <a:pt x="131" y="95"/>
                  </a:lnTo>
                  <a:lnTo>
                    <a:pt x="129" y="101"/>
                  </a:lnTo>
                  <a:lnTo>
                    <a:pt x="125" y="106"/>
                  </a:lnTo>
                  <a:lnTo>
                    <a:pt x="122" y="112"/>
                  </a:lnTo>
                  <a:lnTo>
                    <a:pt x="116" y="117"/>
                  </a:lnTo>
                  <a:lnTo>
                    <a:pt x="112" y="121"/>
                  </a:lnTo>
                  <a:lnTo>
                    <a:pt x="107" y="124"/>
                  </a:lnTo>
                  <a:lnTo>
                    <a:pt x="101" y="129"/>
                  </a:lnTo>
                  <a:lnTo>
                    <a:pt x="95" y="131"/>
                  </a:lnTo>
                  <a:lnTo>
                    <a:pt x="89" y="134"/>
                  </a:lnTo>
                  <a:lnTo>
                    <a:pt x="82" y="135"/>
                  </a:lnTo>
                  <a:lnTo>
                    <a:pt x="76" y="136"/>
                  </a:lnTo>
                  <a:lnTo>
                    <a:pt x="68" y="136"/>
                  </a:lnTo>
                  <a:lnTo>
                    <a:pt x="62" y="136"/>
                  </a:lnTo>
                  <a:lnTo>
                    <a:pt x="55" y="135"/>
                  </a:lnTo>
                  <a:lnTo>
                    <a:pt x="48" y="134"/>
                  </a:lnTo>
                  <a:lnTo>
                    <a:pt x="42" y="131"/>
                  </a:lnTo>
                  <a:lnTo>
                    <a:pt x="37" y="129"/>
                  </a:lnTo>
                  <a:lnTo>
                    <a:pt x="30" y="124"/>
                  </a:lnTo>
                  <a:lnTo>
                    <a:pt x="25" y="121"/>
                  </a:lnTo>
                  <a:lnTo>
                    <a:pt x="21" y="117"/>
                  </a:lnTo>
                  <a:lnTo>
                    <a:pt x="16" y="112"/>
                  </a:lnTo>
                  <a:lnTo>
                    <a:pt x="12" y="106"/>
                  </a:lnTo>
                  <a:lnTo>
                    <a:pt x="9" y="101"/>
                  </a:lnTo>
                  <a:lnTo>
                    <a:pt x="6" y="95"/>
                  </a:lnTo>
                  <a:lnTo>
                    <a:pt x="4" y="88"/>
                  </a:lnTo>
                  <a:lnTo>
                    <a:pt x="1" y="82"/>
                  </a:lnTo>
                  <a:lnTo>
                    <a:pt x="0" y="75"/>
                  </a:lnTo>
                  <a:lnTo>
                    <a:pt x="0" y="68"/>
                  </a:lnTo>
                  <a:lnTo>
                    <a:pt x="0" y="62"/>
                  </a:lnTo>
                  <a:lnTo>
                    <a:pt x="1" y="54"/>
                  </a:lnTo>
                  <a:lnTo>
                    <a:pt x="4" y="48"/>
                  </a:lnTo>
                  <a:lnTo>
                    <a:pt x="6" y="41"/>
                  </a:lnTo>
                  <a:lnTo>
                    <a:pt x="9" y="36"/>
                  </a:lnTo>
                  <a:lnTo>
                    <a:pt x="12" y="30"/>
                  </a:lnTo>
                  <a:lnTo>
                    <a:pt x="16" y="24"/>
                  </a:lnTo>
                  <a:lnTo>
                    <a:pt x="21" y="20"/>
                  </a:lnTo>
                  <a:lnTo>
                    <a:pt x="25" y="16"/>
                  </a:lnTo>
                  <a:lnTo>
                    <a:pt x="30" y="12"/>
                  </a:lnTo>
                  <a:lnTo>
                    <a:pt x="37" y="8"/>
                  </a:lnTo>
                  <a:lnTo>
                    <a:pt x="42" y="5"/>
                  </a:lnTo>
                  <a:lnTo>
                    <a:pt x="48" y="3"/>
                  </a:lnTo>
                  <a:lnTo>
                    <a:pt x="55" y="1"/>
                  </a:lnTo>
                  <a:lnTo>
                    <a:pt x="62" y="0"/>
                  </a:lnTo>
                  <a:lnTo>
                    <a:pt x="68" y="0"/>
                  </a:lnTo>
                  <a:close/>
                </a:path>
              </a:pathLst>
            </a:custGeom>
            <a:solidFill>
              <a:srgbClr val="2A2A29"/>
            </a:solidFill>
            <a:ln w="9525">
              <a:noFill/>
              <a:round/>
              <a:headEnd/>
              <a:tailEnd/>
            </a:ln>
          </p:spPr>
          <p:txBody>
            <a:bodyPr/>
            <a:lstStyle/>
            <a:p>
              <a:endParaRPr lang="de-DE"/>
            </a:p>
          </p:txBody>
        </p:sp>
        <p:sp>
          <p:nvSpPr>
            <p:cNvPr id="465" name="Line 213"/>
            <p:cNvSpPr>
              <a:spLocks noChangeShapeType="1"/>
            </p:cNvSpPr>
            <p:nvPr/>
          </p:nvSpPr>
          <p:spPr bwMode="auto">
            <a:xfrm>
              <a:off x="2751139" y="2962276"/>
              <a:ext cx="53975" cy="33338"/>
            </a:xfrm>
            <a:prstGeom prst="line">
              <a:avLst/>
            </a:prstGeom>
            <a:noFill/>
            <a:ln w="7">
              <a:solidFill>
                <a:srgbClr val="FEFEFE"/>
              </a:solidFill>
              <a:round/>
              <a:headEnd/>
              <a:tailEnd/>
            </a:ln>
          </p:spPr>
          <p:txBody>
            <a:bodyPr/>
            <a:lstStyle/>
            <a:p>
              <a:endParaRPr lang="de-DE"/>
            </a:p>
          </p:txBody>
        </p:sp>
        <p:sp>
          <p:nvSpPr>
            <p:cNvPr id="466" name="Freeform 214"/>
            <p:cNvSpPr>
              <a:spLocks noEditPoints="1"/>
            </p:cNvSpPr>
            <p:nvPr/>
          </p:nvSpPr>
          <p:spPr bwMode="auto">
            <a:xfrm>
              <a:off x="1552577" y="3597276"/>
              <a:ext cx="433388" cy="427038"/>
            </a:xfrm>
            <a:custGeom>
              <a:avLst/>
              <a:gdLst>
                <a:gd name="T0" fmla="*/ 35411 w 820"/>
                <a:gd name="T1" fmla="*/ 0 h 806"/>
                <a:gd name="T2" fmla="*/ 54966 w 820"/>
                <a:gd name="T3" fmla="*/ 139344 h 806"/>
                <a:gd name="T4" fmla="*/ 19555 w 820"/>
                <a:gd name="T5" fmla="*/ 143582 h 806"/>
                <a:gd name="T6" fmla="*/ 0 w 820"/>
                <a:gd name="T7" fmla="*/ 4239 h 806"/>
                <a:gd name="T8" fmla="*/ 35411 w 820"/>
                <a:gd name="T9" fmla="*/ 0 h 806"/>
                <a:gd name="T10" fmla="*/ 25369 w 820"/>
                <a:gd name="T11" fmla="*/ 154179 h 806"/>
                <a:gd name="T12" fmla="*/ 20612 w 820"/>
                <a:gd name="T13" fmla="*/ 150470 h 806"/>
                <a:gd name="T14" fmla="*/ 19555 w 820"/>
                <a:gd name="T15" fmla="*/ 143582 h 806"/>
                <a:gd name="T16" fmla="*/ 37525 w 820"/>
                <a:gd name="T17" fmla="*/ 141463 h 806"/>
                <a:gd name="T18" fmla="*/ 25369 w 820"/>
                <a:gd name="T19" fmla="*/ 154179 h 806"/>
                <a:gd name="T20" fmla="*/ 49153 w 820"/>
                <a:gd name="T21" fmla="*/ 127688 h 806"/>
                <a:gd name="T22" fmla="*/ 213523 w 820"/>
                <a:gd name="T23" fmla="*/ 275508 h 806"/>
                <a:gd name="T24" fmla="*/ 189739 w 820"/>
                <a:gd name="T25" fmla="*/ 302000 h 806"/>
                <a:gd name="T26" fmla="*/ 25369 w 820"/>
                <a:gd name="T27" fmla="*/ 154179 h 806"/>
                <a:gd name="T28" fmla="*/ 49153 w 820"/>
                <a:gd name="T29" fmla="*/ 127688 h 806"/>
                <a:gd name="T30" fmla="*/ 213523 w 820"/>
                <a:gd name="T31" fmla="*/ 275508 h 806"/>
                <a:gd name="T32" fmla="*/ 216694 w 820"/>
                <a:gd name="T33" fmla="*/ 278158 h 806"/>
                <a:gd name="T34" fmla="*/ 218280 w 820"/>
                <a:gd name="T35" fmla="*/ 282396 h 806"/>
                <a:gd name="T36" fmla="*/ 201367 w 820"/>
                <a:gd name="T37" fmla="*/ 288754 h 806"/>
                <a:gd name="T38" fmla="*/ 213523 w 820"/>
                <a:gd name="T39" fmla="*/ 275508 h 806"/>
                <a:gd name="T40" fmla="*/ 218280 w 820"/>
                <a:gd name="T41" fmla="*/ 282396 h 806"/>
                <a:gd name="T42" fmla="*/ 235192 w 820"/>
                <a:gd name="T43" fmla="*/ 329021 h 806"/>
                <a:gd name="T44" fmla="*/ 201895 w 820"/>
                <a:gd name="T45" fmla="*/ 341736 h 806"/>
                <a:gd name="T46" fmla="*/ 184454 w 820"/>
                <a:gd name="T47" fmla="*/ 294582 h 806"/>
                <a:gd name="T48" fmla="*/ 218280 w 820"/>
                <a:gd name="T49" fmla="*/ 282396 h 806"/>
                <a:gd name="T50" fmla="*/ 212994 w 820"/>
                <a:gd name="T51" fmla="*/ 352333 h 806"/>
                <a:gd name="T52" fmla="*/ 205067 w 820"/>
                <a:gd name="T53" fmla="*/ 349154 h 806"/>
                <a:gd name="T54" fmla="*/ 201895 w 820"/>
                <a:gd name="T55" fmla="*/ 341736 h 806"/>
                <a:gd name="T56" fmla="*/ 218808 w 820"/>
                <a:gd name="T57" fmla="*/ 335379 h 806"/>
                <a:gd name="T58" fmla="*/ 212994 w 820"/>
                <a:gd name="T59" fmla="*/ 352333 h 806"/>
                <a:gd name="T60" fmla="*/ 225150 w 820"/>
                <a:gd name="T61" fmla="*/ 318424 h 806"/>
                <a:gd name="T62" fmla="*/ 433388 w 820"/>
                <a:gd name="T63" fmla="*/ 394189 h 806"/>
                <a:gd name="T64" fmla="*/ 420703 w 820"/>
                <a:gd name="T65" fmla="*/ 427038 h 806"/>
                <a:gd name="T66" fmla="*/ 212994 w 820"/>
                <a:gd name="T67" fmla="*/ 352333 h 806"/>
                <a:gd name="T68" fmla="*/ 225150 w 820"/>
                <a:gd name="T69" fmla="*/ 318424 h 80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20"/>
                <a:gd name="T106" fmla="*/ 0 h 806"/>
                <a:gd name="T107" fmla="*/ 820 w 820"/>
                <a:gd name="T108" fmla="*/ 806 h 80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20" h="806">
                  <a:moveTo>
                    <a:pt x="67" y="0"/>
                  </a:moveTo>
                  <a:lnTo>
                    <a:pt x="104" y="263"/>
                  </a:lnTo>
                  <a:lnTo>
                    <a:pt x="37" y="271"/>
                  </a:lnTo>
                  <a:lnTo>
                    <a:pt x="0" y="8"/>
                  </a:lnTo>
                  <a:lnTo>
                    <a:pt x="67" y="0"/>
                  </a:lnTo>
                  <a:close/>
                  <a:moveTo>
                    <a:pt x="48" y="291"/>
                  </a:moveTo>
                  <a:lnTo>
                    <a:pt x="39" y="284"/>
                  </a:lnTo>
                  <a:lnTo>
                    <a:pt x="37" y="271"/>
                  </a:lnTo>
                  <a:lnTo>
                    <a:pt x="71" y="267"/>
                  </a:lnTo>
                  <a:lnTo>
                    <a:pt x="48" y="291"/>
                  </a:lnTo>
                  <a:close/>
                  <a:moveTo>
                    <a:pt x="93" y="241"/>
                  </a:moveTo>
                  <a:lnTo>
                    <a:pt x="404" y="520"/>
                  </a:lnTo>
                  <a:lnTo>
                    <a:pt x="359" y="570"/>
                  </a:lnTo>
                  <a:lnTo>
                    <a:pt x="48" y="291"/>
                  </a:lnTo>
                  <a:lnTo>
                    <a:pt x="93" y="241"/>
                  </a:lnTo>
                  <a:close/>
                  <a:moveTo>
                    <a:pt x="404" y="520"/>
                  </a:moveTo>
                  <a:lnTo>
                    <a:pt x="410" y="525"/>
                  </a:lnTo>
                  <a:lnTo>
                    <a:pt x="413" y="533"/>
                  </a:lnTo>
                  <a:lnTo>
                    <a:pt x="381" y="545"/>
                  </a:lnTo>
                  <a:lnTo>
                    <a:pt x="404" y="520"/>
                  </a:lnTo>
                  <a:close/>
                  <a:moveTo>
                    <a:pt x="413" y="533"/>
                  </a:moveTo>
                  <a:lnTo>
                    <a:pt x="445" y="621"/>
                  </a:lnTo>
                  <a:lnTo>
                    <a:pt x="382" y="645"/>
                  </a:lnTo>
                  <a:lnTo>
                    <a:pt x="349" y="556"/>
                  </a:lnTo>
                  <a:lnTo>
                    <a:pt x="413" y="533"/>
                  </a:lnTo>
                  <a:close/>
                  <a:moveTo>
                    <a:pt x="403" y="665"/>
                  </a:moveTo>
                  <a:lnTo>
                    <a:pt x="388" y="659"/>
                  </a:lnTo>
                  <a:lnTo>
                    <a:pt x="382" y="645"/>
                  </a:lnTo>
                  <a:lnTo>
                    <a:pt x="414" y="633"/>
                  </a:lnTo>
                  <a:lnTo>
                    <a:pt x="403" y="665"/>
                  </a:lnTo>
                  <a:close/>
                  <a:moveTo>
                    <a:pt x="426" y="601"/>
                  </a:moveTo>
                  <a:lnTo>
                    <a:pt x="820" y="744"/>
                  </a:lnTo>
                  <a:lnTo>
                    <a:pt x="796" y="806"/>
                  </a:lnTo>
                  <a:lnTo>
                    <a:pt x="403" y="665"/>
                  </a:lnTo>
                  <a:lnTo>
                    <a:pt x="426" y="601"/>
                  </a:lnTo>
                  <a:close/>
                </a:path>
              </a:pathLst>
            </a:custGeom>
            <a:solidFill>
              <a:srgbClr val="2A2A29"/>
            </a:solidFill>
            <a:ln w="9525">
              <a:noFill/>
              <a:round/>
              <a:headEnd/>
              <a:tailEnd/>
            </a:ln>
          </p:spPr>
          <p:txBody>
            <a:bodyPr/>
            <a:lstStyle/>
            <a:p>
              <a:endParaRPr lang="de-DE"/>
            </a:p>
          </p:txBody>
        </p:sp>
        <p:sp>
          <p:nvSpPr>
            <p:cNvPr id="467" name="Freeform 215"/>
            <p:cNvSpPr>
              <a:spLocks noEditPoints="1"/>
            </p:cNvSpPr>
            <p:nvPr/>
          </p:nvSpPr>
          <p:spPr bwMode="auto">
            <a:xfrm>
              <a:off x="1560514" y="3598863"/>
              <a:ext cx="422275" cy="417513"/>
            </a:xfrm>
            <a:custGeom>
              <a:avLst/>
              <a:gdLst>
                <a:gd name="T0" fmla="*/ 18014 w 797"/>
                <a:gd name="T1" fmla="*/ 0 h 789"/>
                <a:gd name="T2" fmla="*/ 37618 w 797"/>
                <a:gd name="T3" fmla="*/ 139171 h 789"/>
                <a:gd name="T4" fmla="*/ 19604 w 797"/>
                <a:gd name="T5" fmla="*/ 141288 h 789"/>
                <a:gd name="T6" fmla="*/ 0 w 797"/>
                <a:gd name="T7" fmla="*/ 2117 h 789"/>
                <a:gd name="T8" fmla="*/ 18014 w 797"/>
                <a:gd name="T9" fmla="*/ 0 h 789"/>
                <a:gd name="T10" fmla="*/ 22253 w 797"/>
                <a:gd name="T11" fmla="*/ 147109 h 789"/>
                <a:gd name="T12" fmla="*/ 19604 w 797"/>
                <a:gd name="T13" fmla="*/ 144463 h 789"/>
                <a:gd name="T14" fmla="*/ 19604 w 797"/>
                <a:gd name="T15" fmla="*/ 141288 h 789"/>
                <a:gd name="T16" fmla="*/ 28611 w 797"/>
                <a:gd name="T17" fmla="*/ 140229 h 789"/>
                <a:gd name="T18" fmla="*/ 22253 w 797"/>
                <a:gd name="T19" fmla="*/ 147109 h 789"/>
                <a:gd name="T20" fmla="*/ 34439 w 797"/>
                <a:gd name="T21" fmla="*/ 133350 h 789"/>
                <a:gd name="T22" fmla="*/ 199216 w 797"/>
                <a:gd name="T23" fmla="*/ 280459 h 789"/>
                <a:gd name="T24" fmla="*/ 187030 w 797"/>
                <a:gd name="T25" fmla="*/ 293688 h 789"/>
                <a:gd name="T26" fmla="*/ 22253 w 797"/>
                <a:gd name="T27" fmla="*/ 147109 h 789"/>
                <a:gd name="T28" fmla="*/ 34439 w 797"/>
                <a:gd name="T29" fmla="*/ 133350 h 789"/>
                <a:gd name="T30" fmla="*/ 199216 w 797"/>
                <a:gd name="T31" fmla="*/ 280459 h 789"/>
                <a:gd name="T32" fmla="*/ 200806 w 797"/>
                <a:gd name="T33" fmla="*/ 282046 h 789"/>
                <a:gd name="T34" fmla="*/ 201336 w 797"/>
                <a:gd name="T35" fmla="*/ 284163 h 789"/>
                <a:gd name="T36" fmla="*/ 192858 w 797"/>
                <a:gd name="T37" fmla="*/ 287338 h 789"/>
                <a:gd name="T38" fmla="*/ 199216 w 797"/>
                <a:gd name="T39" fmla="*/ 280459 h 789"/>
                <a:gd name="T40" fmla="*/ 201336 w 797"/>
                <a:gd name="T41" fmla="*/ 284163 h 789"/>
                <a:gd name="T42" fmla="*/ 218820 w 797"/>
                <a:gd name="T43" fmla="*/ 330200 h 789"/>
                <a:gd name="T44" fmla="*/ 201865 w 797"/>
                <a:gd name="T45" fmla="*/ 337080 h 789"/>
                <a:gd name="T46" fmla="*/ 184381 w 797"/>
                <a:gd name="T47" fmla="*/ 290513 h 789"/>
                <a:gd name="T48" fmla="*/ 201336 w 797"/>
                <a:gd name="T49" fmla="*/ 284163 h 789"/>
                <a:gd name="T50" fmla="*/ 207164 w 797"/>
                <a:gd name="T51" fmla="*/ 342371 h 789"/>
                <a:gd name="T52" fmla="*/ 202925 w 797"/>
                <a:gd name="T53" fmla="*/ 341313 h 789"/>
                <a:gd name="T54" fmla="*/ 201865 w 797"/>
                <a:gd name="T55" fmla="*/ 337080 h 789"/>
                <a:gd name="T56" fmla="*/ 210343 w 797"/>
                <a:gd name="T57" fmla="*/ 333905 h 789"/>
                <a:gd name="T58" fmla="*/ 207164 w 797"/>
                <a:gd name="T59" fmla="*/ 342371 h 789"/>
                <a:gd name="T60" fmla="*/ 213522 w 797"/>
                <a:gd name="T61" fmla="*/ 325438 h 789"/>
                <a:gd name="T62" fmla="*/ 422275 w 797"/>
                <a:gd name="T63" fmla="*/ 400050 h 789"/>
                <a:gd name="T64" fmla="*/ 416447 w 797"/>
                <a:gd name="T65" fmla="*/ 417513 h 789"/>
                <a:gd name="T66" fmla="*/ 207164 w 797"/>
                <a:gd name="T67" fmla="*/ 342371 h 789"/>
                <a:gd name="T68" fmla="*/ 213522 w 797"/>
                <a:gd name="T69" fmla="*/ 325438 h 78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97"/>
                <a:gd name="T106" fmla="*/ 0 h 789"/>
                <a:gd name="T107" fmla="*/ 797 w 797"/>
                <a:gd name="T108" fmla="*/ 789 h 78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97" h="789">
                  <a:moveTo>
                    <a:pt x="34" y="0"/>
                  </a:moveTo>
                  <a:lnTo>
                    <a:pt x="71" y="263"/>
                  </a:lnTo>
                  <a:lnTo>
                    <a:pt x="37" y="267"/>
                  </a:lnTo>
                  <a:lnTo>
                    <a:pt x="0" y="4"/>
                  </a:lnTo>
                  <a:lnTo>
                    <a:pt x="34" y="0"/>
                  </a:lnTo>
                  <a:close/>
                  <a:moveTo>
                    <a:pt x="42" y="278"/>
                  </a:moveTo>
                  <a:lnTo>
                    <a:pt x="37" y="273"/>
                  </a:lnTo>
                  <a:lnTo>
                    <a:pt x="37" y="267"/>
                  </a:lnTo>
                  <a:lnTo>
                    <a:pt x="54" y="265"/>
                  </a:lnTo>
                  <a:lnTo>
                    <a:pt x="42" y="278"/>
                  </a:lnTo>
                  <a:close/>
                  <a:moveTo>
                    <a:pt x="65" y="252"/>
                  </a:moveTo>
                  <a:lnTo>
                    <a:pt x="376" y="530"/>
                  </a:lnTo>
                  <a:lnTo>
                    <a:pt x="353" y="555"/>
                  </a:lnTo>
                  <a:lnTo>
                    <a:pt x="42" y="278"/>
                  </a:lnTo>
                  <a:lnTo>
                    <a:pt x="65" y="252"/>
                  </a:lnTo>
                  <a:close/>
                  <a:moveTo>
                    <a:pt x="376" y="530"/>
                  </a:moveTo>
                  <a:lnTo>
                    <a:pt x="379" y="533"/>
                  </a:lnTo>
                  <a:lnTo>
                    <a:pt x="380" y="537"/>
                  </a:lnTo>
                  <a:lnTo>
                    <a:pt x="364" y="543"/>
                  </a:lnTo>
                  <a:lnTo>
                    <a:pt x="376" y="530"/>
                  </a:lnTo>
                  <a:close/>
                  <a:moveTo>
                    <a:pt x="380" y="537"/>
                  </a:moveTo>
                  <a:lnTo>
                    <a:pt x="413" y="624"/>
                  </a:lnTo>
                  <a:lnTo>
                    <a:pt x="381" y="637"/>
                  </a:lnTo>
                  <a:lnTo>
                    <a:pt x="348" y="549"/>
                  </a:lnTo>
                  <a:lnTo>
                    <a:pt x="380" y="537"/>
                  </a:lnTo>
                  <a:close/>
                  <a:moveTo>
                    <a:pt x="391" y="647"/>
                  </a:moveTo>
                  <a:lnTo>
                    <a:pt x="383" y="645"/>
                  </a:lnTo>
                  <a:lnTo>
                    <a:pt x="381" y="637"/>
                  </a:lnTo>
                  <a:lnTo>
                    <a:pt x="397" y="631"/>
                  </a:lnTo>
                  <a:lnTo>
                    <a:pt x="391" y="647"/>
                  </a:lnTo>
                  <a:close/>
                  <a:moveTo>
                    <a:pt x="403" y="615"/>
                  </a:moveTo>
                  <a:lnTo>
                    <a:pt x="797" y="756"/>
                  </a:lnTo>
                  <a:lnTo>
                    <a:pt x="786" y="789"/>
                  </a:lnTo>
                  <a:lnTo>
                    <a:pt x="391" y="647"/>
                  </a:lnTo>
                  <a:lnTo>
                    <a:pt x="403" y="615"/>
                  </a:lnTo>
                  <a:close/>
                </a:path>
              </a:pathLst>
            </a:custGeom>
            <a:solidFill>
              <a:srgbClr val="FEFEFE"/>
            </a:solidFill>
            <a:ln w="9525">
              <a:noFill/>
              <a:round/>
              <a:headEnd/>
              <a:tailEnd/>
            </a:ln>
          </p:spPr>
          <p:txBody>
            <a:bodyPr/>
            <a:lstStyle/>
            <a:p>
              <a:endParaRPr lang="de-DE"/>
            </a:p>
          </p:txBody>
        </p:sp>
        <p:sp>
          <p:nvSpPr>
            <p:cNvPr id="468" name="Freeform 216"/>
            <p:cNvSpPr>
              <a:spLocks/>
            </p:cNvSpPr>
            <p:nvPr/>
          </p:nvSpPr>
          <p:spPr bwMode="auto">
            <a:xfrm>
              <a:off x="1517652" y="3516313"/>
              <a:ext cx="107950" cy="107950"/>
            </a:xfrm>
            <a:custGeom>
              <a:avLst/>
              <a:gdLst>
                <a:gd name="T0" fmla="*/ 52659 w 205"/>
                <a:gd name="T1" fmla="*/ 0 h 204"/>
                <a:gd name="T2" fmla="*/ 0 w 205"/>
                <a:gd name="T3" fmla="*/ 107950 h 204"/>
                <a:gd name="T4" fmla="*/ 107950 w 205"/>
                <a:gd name="T5" fmla="*/ 107950 h 204"/>
                <a:gd name="T6" fmla="*/ 52659 w 205"/>
                <a:gd name="T7" fmla="*/ 0 h 204"/>
                <a:gd name="T8" fmla="*/ 0 60000 65536"/>
                <a:gd name="T9" fmla="*/ 0 60000 65536"/>
                <a:gd name="T10" fmla="*/ 0 60000 65536"/>
                <a:gd name="T11" fmla="*/ 0 60000 65536"/>
                <a:gd name="T12" fmla="*/ 0 w 205"/>
                <a:gd name="T13" fmla="*/ 0 h 204"/>
                <a:gd name="T14" fmla="*/ 205 w 205"/>
                <a:gd name="T15" fmla="*/ 204 h 204"/>
              </a:gdLst>
              <a:ahLst/>
              <a:cxnLst>
                <a:cxn ang="T8">
                  <a:pos x="T0" y="T1"/>
                </a:cxn>
                <a:cxn ang="T9">
                  <a:pos x="T2" y="T3"/>
                </a:cxn>
                <a:cxn ang="T10">
                  <a:pos x="T4" y="T5"/>
                </a:cxn>
                <a:cxn ang="T11">
                  <a:pos x="T6" y="T7"/>
                </a:cxn>
              </a:cxnLst>
              <a:rect l="T12" t="T13" r="T14" b="T15"/>
              <a:pathLst>
                <a:path w="205" h="204">
                  <a:moveTo>
                    <a:pt x="100" y="0"/>
                  </a:moveTo>
                  <a:lnTo>
                    <a:pt x="0" y="204"/>
                  </a:lnTo>
                  <a:lnTo>
                    <a:pt x="205" y="204"/>
                  </a:lnTo>
                  <a:lnTo>
                    <a:pt x="100" y="0"/>
                  </a:lnTo>
                  <a:close/>
                </a:path>
              </a:pathLst>
            </a:custGeom>
            <a:solidFill>
              <a:srgbClr val="2A2A29"/>
            </a:solidFill>
            <a:ln w="9525">
              <a:noFill/>
              <a:round/>
              <a:headEnd/>
              <a:tailEnd/>
            </a:ln>
          </p:spPr>
          <p:txBody>
            <a:bodyPr/>
            <a:lstStyle/>
            <a:p>
              <a:endParaRPr lang="de-DE"/>
            </a:p>
          </p:txBody>
        </p:sp>
        <p:sp>
          <p:nvSpPr>
            <p:cNvPr id="469" name="Freeform 217"/>
            <p:cNvSpPr>
              <a:spLocks noEditPoints="1"/>
            </p:cNvSpPr>
            <p:nvPr/>
          </p:nvSpPr>
          <p:spPr bwMode="auto">
            <a:xfrm>
              <a:off x="1973264" y="3989388"/>
              <a:ext cx="2093913" cy="457200"/>
            </a:xfrm>
            <a:custGeom>
              <a:avLst/>
              <a:gdLst>
                <a:gd name="T0" fmla="*/ 313717 w 3958"/>
                <a:gd name="T1" fmla="*/ 53322 h 866"/>
                <a:gd name="T2" fmla="*/ 0 w 3958"/>
                <a:gd name="T3" fmla="*/ 34844 h 866"/>
                <a:gd name="T4" fmla="*/ 313717 w 3958"/>
                <a:gd name="T5" fmla="*/ 53322 h 866"/>
                <a:gd name="T6" fmla="*/ 318478 w 3958"/>
                <a:gd name="T7" fmla="*/ 55434 h 866"/>
                <a:gd name="T8" fmla="*/ 313717 w 3958"/>
                <a:gd name="T9" fmla="*/ 53322 h 866"/>
                <a:gd name="T10" fmla="*/ 532736 w 3958"/>
                <a:gd name="T11" fmla="*/ 164719 h 866"/>
                <a:gd name="T12" fmla="*/ 303136 w 3958"/>
                <a:gd name="T13" fmla="*/ 86583 h 866"/>
                <a:gd name="T14" fmla="*/ 527446 w 3958"/>
                <a:gd name="T15" fmla="*/ 197979 h 866"/>
                <a:gd name="T16" fmla="*/ 516865 w 3958"/>
                <a:gd name="T17" fmla="*/ 196395 h 866"/>
                <a:gd name="T18" fmla="*/ 527446 w 3958"/>
                <a:gd name="T19" fmla="*/ 197979 h 866"/>
                <a:gd name="T20" fmla="*/ 603098 w 3958"/>
                <a:gd name="T21" fmla="*/ 148880 h 866"/>
                <a:gd name="T22" fmla="*/ 527446 w 3958"/>
                <a:gd name="T23" fmla="*/ 197979 h 866"/>
                <a:gd name="T24" fmla="*/ 603098 w 3958"/>
                <a:gd name="T25" fmla="*/ 148880 h 866"/>
                <a:gd name="T26" fmla="*/ 608388 w 3958"/>
                <a:gd name="T27" fmla="*/ 148880 h 866"/>
                <a:gd name="T28" fmla="*/ 603098 w 3958"/>
                <a:gd name="T29" fmla="*/ 148880 h 866"/>
                <a:gd name="T30" fmla="*/ 850156 w 3958"/>
                <a:gd name="T31" fmla="*/ 185309 h 866"/>
                <a:gd name="T32" fmla="*/ 603627 w 3958"/>
                <a:gd name="T33" fmla="*/ 184253 h 866"/>
                <a:gd name="T34" fmla="*/ 850156 w 3958"/>
                <a:gd name="T35" fmla="*/ 185309 h 866"/>
                <a:gd name="T36" fmla="*/ 846982 w 3958"/>
                <a:gd name="T37" fmla="*/ 202731 h 866"/>
                <a:gd name="T38" fmla="*/ 851214 w 3958"/>
                <a:gd name="T39" fmla="*/ 185309 h 866"/>
                <a:gd name="T40" fmla="*/ 975008 w 3958"/>
                <a:gd name="T41" fmla="*/ 248134 h 866"/>
                <a:gd name="T42" fmla="*/ 851214 w 3958"/>
                <a:gd name="T43" fmla="*/ 185309 h 866"/>
                <a:gd name="T44" fmla="*/ 975008 w 3958"/>
                <a:gd name="T45" fmla="*/ 248134 h 866"/>
                <a:gd name="T46" fmla="*/ 976066 w 3958"/>
                <a:gd name="T47" fmla="*/ 248134 h 866"/>
                <a:gd name="T48" fmla="*/ 1259099 w 3958"/>
                <a:gd name="T49" fmla="*/ 253941 h 866"/>
                <a:gd name="T50" fmla="*/ 976066 w 3958"/>
                <a:gd name="T51" fmla="*/ 248134 h 866"/>
                <a:gd name="T52" fmla="*/ 1265447 w 3958"/>
                <a:gd name="T53" fmla="*/ 286674 h 866"/>
                <a:gd name="T54" fmla="*/ 1253809 w 3958"/>
                <a:gd name="T55" fmla="*/ 288786 h 866"/>
                <a:gd name="T56" fmla="*/ 1265447 w 3958"/>
                <a:gd name="T57" fmla="*/ 286674 h 866"/>
                <a:gd name="T58" fmla="*/ 1343215 w 3958"/>
                <a:gd name="T59" fmla="*/ 201147 h 866"/>
                <a:gd name="T60" fmla="*/ 1265447 w 3958"/>
                <a:gd name="T61" fmla="*/ 286674 h 866"/>
                <a:gd name="T62" fmla="*/ 1343215 w 3958"/>
                <a:gd name="T63" fmla="*/ 201147 h 866"/>
                <a:gd name="T64" fmla="*/ 1356441 w 3958"/>
                <a:gd name="T65" fmla="*/ 199563 h 866"/>
                <a:gd name="T66" fmla="*/ 1343215 w 3958"/>
                <a:gd name="T67" fmla="*/ 201147 h 866"/>
                <a:gd name="T68" fmla="*/ 1530493 w 3958"/>
                <a:gd name="T69" fmla="*/ 251830 h 866"/>
                <a:gd name="T70" fmla="*/ 1346389 w 3958"/>
                <a:gd name="T71" fmla="*/ 233879 h 866"/>
                <a:gd name="T72" fmla="*/ 1529964 w 3958"/>
                <a:gd name="T73" fmla="*/ 286146 h 866"/>
                <a:gd name="T74" fmla="*/ 1520441 w 3958"/>
                <a:gd name="T75" fmla="*/ 286146 h 866"/>
                <a:gd name="T76" fmla="*/ 1529964 w 3958"/>
                <a:gd name="T77" fmla="*/ 286146 h 866"/>
                <a:gd name="T78" fmla="*/ 1634183 w 3958"/>
                <a:gd name="T79" fmla="*/ 223321 h 866"/>
                <a:gd name="T80" fmla="*/ 1529964 w 3958"/>
                <a:gd name="T81" fmla="*/ 286146 h 866"/>
                <a:gd name="T82" fmla="*/ 1634183 w 3958"/>
                <a:gd name="T83" fmla="*/ 223321 h 866"/>
                <a:gd name="T84" fmla="*/ 1651641 w 3958"/>
                <a:gd name="T85" fmla="*/ 228072 h 866"/>
                <a:gd name="T86" fmla="*/ 1634183 w 3958"/>
                <a:gd name="T87" fmla="*/ 223321 h 866"/>
                <a:gd name="T88" fmla="*/ 1728351 w 3958"/>
                <a:gd name="T89" fmla="*/ 309904 h 866"/>
                <a:gd name="T90" fmla="*/ 1625719 w 3958"/>
                <a:gd name="T91" fmla="*/ 252357 h 866"/>
                <a:gd name="T92" fmla="*/ 1709835 w 3958"/>
                <a:gd name="T93" fmla="*/ 338413 h 866"/>
                <a:gd name="T94" fmla="*/ 1702429 w 3958"/>
                <a:gd name="T95" fmla="*/ 333661 h 866"/>
                <a:gd name="T96" fmla="*/ 1709835 w 3958"/>
                <a:gd name="T97" fmla="*/ 338413 h 866"/>
                <a:gd name="T98" fmla="*/ 2093913 w 3958"/>
                <a:gd name="T99" fmla="*/ 423412 h 866"/>
                <a:gd name="T100" fmla="*/ 1709835 w 3958"/>
                <a:gd name="T101" fmla="*/ 338413 h 866"/>
                <a:gd name="T102" fmla="*/ 878724 w 3958"/>
                <a:gd name="T103" fmla="*/ 101893 h 866"/>
                <a:gd name="T104" fmla="*/ 828466 w 3958"/>
                <a:gd name="T105" fmla="*/ 199563 h 866"/>
                <a:gd name="T106" fmla="*/ 878724 w 3958"/>
                <a:gd name="T107" fmla="*/ 101893 h 866"/>
                <a:gd name="T108" fmla="*/ 995640 w 3958"/>
                <a:gd name="T109" fmla="*/ 233879 h 866"/>
                <a:gd name="T110" fmla="*/ 976066 w 3958"/>
                <a:gd name="T111" fmla="*/ 106117 h 86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958"/>
                <a:gd name="T169" fmla="*/ 0 h 866"/>
                <a:gd name="T170" fmla="*/ 3958 w 3958"/>
                <a:gd name="T171" fmla="*/ 866 h 86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958" h="866">
                  <a:moveTo>
                    <a:pt x="12" y="0"/>
                  </a:moveTo>
                  <a:lnTo>
                    <a:pt x="593" y="101"/>
                  </a:lnTo>
                  <a:lnTo>
                    <a:pt x="582" y="167"/>
                  </a:lnTo>
                  <a:lnTo>
                    <a:pt x="0" y="66"/>
                  </a:lnTo>
                  <a:lnTo>
                    <a:pt x="12" y="0"/>
                  </a:lnTo>
                  <a:close/>
                  <a:moveTo>
                    <a:pt x="593" y="101"/>
                  </a:moveTo>
                  <a:lnTo>
                    <a:pt x="598" y="101"/>
                  </a:lnTo>
                  <a:lnTo>
                    <a:pt x="602" y="105"/>
                  </a:lnTo>
                  <a:lnTo>
                    <a:pt x="587" y="134"/>
                  </a:lnTo>
                  <a:lnTo>
                    <a:pt x="593" y="101"/>
                  </a:lnTo>
                  <a:close/>
                  <a:moveTo>
                    <a:pt x="602" y="105"/>
                  </a:moveTo>
                  <a:lnTo>
                    <a:pt x="1007" y="312"/>
                  </a:lnTo>
                  <a:lnTo>
                    <a:pt x="977" y="372"/>
                  </a:lnTo>
                  <a:lnTo>
                    <a:pt x="573" y="164"/>
                  </a:lnTo>
                  <a:lnTo>
                    <a:pt x="602" y="105"/>
                  </a:lnTo>
                  <a:close/>
                  <a:moveTo>
                    <a:pt x="997" y="375"/>
                  </a:moveTo>
                  <a:lnTo>
                    <a:pt x="986" y="377"/>
                  </a:lnTo>
                  <a:lnTo>
                    <a:pt x="977" y="372"/>
                  </a:lnTo>
                  <a:lnTo>
                    <a:pt x="992" y="342"/>
                  </a:lnTo>
                  <a:lnTo>
                    <a:pt x="997" y="375"/>
                  </a:lnTo>
                  <a:close/>
                  <a:moveTo>
                    <a:pt x="986" y="309"/>
                  </a:moveTo>
                  <a:lnTo>
                    <a:pt x="1140" y="282"/>
                  </a:lnTo>
                  <a:lnTo>
                    <a:pt x="1151" y="349"/>
                  </a:lnTo>
                  <a:lnTo>
                    <a:pt x="997" y="375"/>
                  </a:lnTo>
                  <a:lnTo>
                    <a:pt x="986" y="309"/>
                  </a:lnTo>
                  <a:close/>
                  <a:moveTo>
                    <a:pt x="1140" y="282"/>
                  </a:moveTo>
                  <a:lnTo>
                    <a:pt x="1145" y="281"/>
                  </a:lnTo>
                  <a:lnTo>
                    <a:pt x="1150" y="282"/>
                  </a:lnTo>
                  <a:lnTo>
                    <a:pt x="1145" y="315"/>
                  </a:lnTo>
                  <a:lnTo>
                    <a:pt x="1140" y="282"/>
                  </a:lnTo>
                  <a:close/>
                  <a:moveTo>
                    <a:pt x="1150" y="282"/>
                  </a:moveTo>
                  <a:lnTo>
                    <a:pt x="1607" y="351"/>
                  </a:lnTo>
                  <a:lnTo>
                    <a:pt x="1596" y="418"/>
                  </a:lnTo>
                  <a:lnTo>
                    <a:pt x="1141" y="349"/>
                  </a:lnTo>
                  <a:lnTo>
                    <a:pt x="1150" y="282"/>
                  </a:lnTo>
                  <a:close/>
                  <a:moveTo>
                    <a:pt x="1607" y="351"/>
                  </a:moveTo>
                  <a:lnTo>
                    <a:pt x="1609" y="351"/>
                  </a:lnTo>
                  <a:lnTo>
                    <a:pt x="1601" y="384"/>
                  </a:lnTo>
                  <a:lnTo>
                    <a:pt x="1607" y="351"/>
                  </a:lnTo>
                  <a:close/>
                  <a:moveTo>
                    <a:pt x="1609" y="351"/>
                  </a:moveTo>
                  <a:lnTo>
                    <a:pt x="1857" y="404"/>
                  </a:lnTo>
                  <a:lnTo>
                    <a:pt x="1843" y="470"/>
                  </a:lnTo>
                  <a:lnTo>
                    <a:pt x="1595" y="417"/>
                  </a:lnTo>
                  <a:lnTo>
                    <a:pt x="1609" y="351"/>
                  </a:lnTo>
                  <a:close/>
                  <a:moveTo>
                    <a:pt x="1845" y="470"/>
                  </a:moveTo>
                  <a:lnTo>
                    <a:pt x="1843" y="470"/>
                  </a:lnTo>
                  <a:lnTo>
                    <a:pt x="1850" y="437"/>
                  </a:lnTo>
                  <a:lnTo>
                    <a:pt x="1845" y="470"/>
                  </a:lnTo>
                  <a:close/>
                  <a:moveTo>
                    <a:pt x="1854" y="404"/>
                  </a:moveTo>
                  <a:lnTo>
                    <a:pt x="2380" y="481"/>
                  </a:lnTo>
                  <a:lnTo>
                    <a:pt x="2370" y="547"/>
                  </a:lnTo>
                  <a:lnTo>
                    <a:pt x="1845" y="470"/>
                  </a:lnTo>
                  <a:lnTo>
                    <a:pt x="1854" y="404"/>
                  </a:lnTo>
                  <a:close/>
                  <a:moveTo>
                    <a:pt x="2392" y="543"/>
                  </a:moveTo>
                  <a:lnTo>
                    <a:pt x="2382" y="549"/>
                  </a:lnTo>
                  <a:lnTo>
                    <a:pt x="2370" y="547"/>
                  </a:lnTo>
                  <a:lnTo>
                    <a:pt x="2376" y="514"/>
                  </a:lnTo>
                  <a:lnTo>
                    <a:pt x="2392" y="543"/>
                  </a:lnTo>
                  <a:close/>
                  <a:moveTo>
                    <a:pt x="2359" y="486"/>
                  </a:moveTo>
                  <a:lnTo>
                    <a:pt x="2539" y="381"/>
                  </a:lnTo>
                  <a:lnTo>
                    <a:pt x="2572" y="440"/>
                  </a:lnTo>
                  <a:lnTo>
                    <a:pt x="2392" y="543"/>
                  </a:lnTo>
                  <a:lnTo>
                    <a:pt x="2359" y="486"/>
                  </a:lnTo>
                  <a:close/>
                  <a:moveTo>
                    <a:pt x="2539" y="381"/>
                  </a:moveTo>
                  <a:lnTo>
                    <a:pt x="2551" y="375"/>
                  </a:lnTo>
                  <a:lnTo>
                    <a:pt x="2564" y="378"/>
                  </a:lnTo>
                  <a:lnTo>
                    <a:pt x="2555" y="411"/>
                  </a:lnTo>
                  <a:lnTo>
                    <a:pt x="2539" y="381"/>
                  </a:lnTo>
                  <a:close/>
                  <a:moveTo>
                    <a:pt x="2564" y="378"/>
                  </a:moveTo>
                  <a:lnTo>
                    <a:pt x="2893" y="477"/>
                  </a:lnTo>
                  <a:lnTo>
                    <a:pt x="2874" y="542"/>
                  </a:lnTo>
                  <a:lnTo>
                    <a:pt x="2545" y="443"/>
                  </a:lnTo>
                  <a:lnTo>
                    <a:pt x="2564" y="378"/>
                  </a:lnTo>
                  <a:close/>
                  <a:moveTo>
                    <a:pt x="2892" y="542"/>
                  </a:moveTo>
                  <a:lnTo>
                    <a:pt x="2882" y="545"/>
                  </a:lnTo>
                  <a:lnTo>
                    <a:pt x="2874" y="542"/>
                  </a:lnTo>
                  <a:lnTo>
                    <a:pt x="2883" y="510"/>
                  </a:lnTo>
                  <a:lnTo>
                    <a:pt x="2892" y="542"/>
                  </a:lnTo>
                  <a:close/>
                  <a:moveTo>
                    <a:pt x="2875" y="477"/>
                  </a:moveTo>
                  <a:lnTo>
                    <a:pt x="3089" y="423"/>
                  </a:lnTo>
                  <a:lnTo>
                    <a:pt x="3106" y="488"/>
                  </a:lnTo>
                  <a:lnTo>
                    <a:pt x="2892" y="542"/>
                  </a:lnTo>
                  <a:lnTo>
                    <a:pt x="2875" y="477"/>
                  </a:lnTo>
                  <a:close/>
                  <a:moveTo>
                    <a:pt x="3089" y="423"/>
                  </a:moveTo>
                  <a:lnTo>
                    <a:pt x="3108" y="417"/>
                  </a:lnTo>
                  <a:lnTo>
                    <a:pt x="3122" y="432"/>
                  </a:lnTo>
                  <a:lnTo>
                    <a:pt x="3097" y="456"/>
                  </a:lnTo>
                  <a:lnTo>
                    <a:pt x="3089" y="423"/>
                  </a:lnTo>
                  <a:close/>
                  <a:moveTo>
                    <a:pt x="3122" y="432"/>
                  </a:moveTo>
                  <a:lnTo>
                    <a:pt x="3267" y="587"/>
                  </a:lnTo>
                  <a:lnTo>
                    <a:pt x="3218" y="632"/>
                  </a:lnTo>
                  <a:lnTo>
                    <a:pt x="3073" y="478"/>
                  </a:lnTo>
                  <a:lnTo>
                    <a:pt x="3122" y="432"/>
                  </a:lnTo>
                  <a:close/>
                  <a:moveTo>
                    <a:pt x="3232" y="641"/>
                  </a:moveTo>
                  <a:lnTo>
                    <a:pt x="3224" y="639"/>
                  </a:lnTo>
                  <a:lnTo>
                    <a:pt x="3218" y="632"/>
                  </a:lnTo>
                  <a:lnTo>
                    <a:pt x="3243" y="609"/>
                  </a:lnTo>
                  <a:lnTo>
                    <a:pt x="3232" y="641"/>
                  </a:lnTo>
                  <a:close/>
                  <a:moveTo>
                    <a:pt x="3252" y="577"/>
                  </a:moveTo>
                  <a:lnTo>
                    <a:pt x="3958" y="802"/>
                  </a:lnTo>
                  <a:lnTo>
                    <a:pt x="3938" y="866"/>
                  </a:lnTo>
                  <a:lnTo>
                    <a:pt x="3232" y="641"/>
                  </a:lnTo>
                  <a:lnTo>
                    <a:pt x="3252" y="577"/>
                  </a:lnTo>
                  <a:close/>
                  <a:moveTo>
                    <a:pt x="1661" y="193"/>
                  </a:moveTo>
                  <a:lnTo>
                    <a:pt x="1633" y="388"/>
                  </a:lnTo>
                  <a:lnTo>
                    <a:pt x="1566" y="378"/>
                  </a:lnTo>
                  <a:lnTo>
                    <a:pt x="1594" y="183"/>
                  </a:lnTo>
                  <a:lnTo>
                    <a:pt x="1661" y="193"/>
                  </a:lnTo>
                  <a:close/>
                  <a:moveTo>
                    <a:pt x="1911" y="209"/>
                  </a:moveTo>
                  <a:lnTo>
                    <a:pt x="1882" y="443"/>
                  </a:lnTo>
                  <a:lnTo>
                    <a:pt x="1815" y="434"/>
                  </a:lnTo>
                  <a:lnTo>
                    <a:pt x="1845" y="201"/>
                  </a:lnTo>
                  <a:lnTo>
                    <a:pt x="1911" y="209"/>
                  </a:lnTo>
                  <a:close/>
                </a:path>
              </a:pathLst>
            </a:custGeom>
            <a:solidFill>
              <a:srgbClr val="2A2A29"/>
            </a:solidFill>
            <a:ln w="9525">
              <a:noFill/>
              <a:round/>
              <a:headEnd/>
              <a:tailEnd/>
            </a:ln>
          </p:spPr>
          <p:txBody>
            <a:bodyPr/>
            <a:lstStyle/>
            <a:p>
              <a:endParaRPr lang="de-DE"/>
            </a:p>
          </p:txBody>
        </p:sp>
        <p:sp>
          <p:nvSpPr>
            <p:cNvPr id="470" name="Freeform 218"/>
            <p:cNvSpPr>
              <a:spLocks noEditPoints="1"/>
            </p:cNvSpPr>
            <p:nvPr/>
          </p:nvSpPr>
          <p:spPr bwMode="auto">
            <a:xfrm>
              <a:off x="1970089" y="3997326"/>
              <a:ext cx="2093913" cy="441325"/>
            </a:xfrm>
            <a:custGeom>
              <a:avLst/>
              <a:gdLst>
                <a:gd name="T0" fmla="*/ 315383 w 3957"/>
                <a:gd name="T1" fmla="*/ 53846 h 836"/>
                <a:gd name="T2" fmla="*/ 0 w 3957"/>
                <a:gd name="T3" fmla="*/ 17949 h 836"/>
                <a:gd name="T4" fmla="*/ 315383 w 3957"/>
                <a:gd name="T5" fmla="*/ 53846 h 836"/>
                <a:gd name="T6" fmla="*/ 317500 w 3957"/>
                <a:gd name="T7" fmla="*/ 54374 h 836"/>
                <a:gd name="T8" fmla="*/ 315383 w 3957"/>
                <a:gd name="T9" fmla="*/ 53846 h 836"/>
                <a:gd name="T10" fmla="*/ 531283 w 3957"/>
                <a:gd name="T11" fmla="*/ 164177 h 836"/>
                <a:gd name="T12" fmla="*/ 309563 w 3957"/>
                <a:gd name="T13" fmla="*/ 70739 h 836"/>
                <a:gd name="T14" fmla="*/ 529167 w 3957"/>
                <a:gd name="T15" fmla="*/ 181598 h 836"/>
                <a:gd name="T16" fmla="*/ 522817 w 3957"/>
                <a:gd name="T17" fmla="*/ 180542 h 836"/>
                <a:gd name="T18" fmla="*/ 529167 w 3957"/>
                <a:gd name="T19" fmla="*/ 181598 h 836"/>
                <a:gd name="T20" fmla="*/ 607484 w 3957"/>
                <a:gd name="T21" fmla="*/ 149396 h 836"/>
                <a:gd name="T22" fmla="*/ 529167 w 3957"/>
                <a:gd name="T23" fmla="*/ 181598 h 836"/>
                <a:gd name="T24" fmla="*/ 607484 w 3957"/>
                <a:gd name="T25" fmla="*/ 149396 h 836"/>
                <a:gd name="T26" fmla="*/ 610129 w 3957"/>
                <a:gd name="T27" fmla="*/ 149396 h 836"/>
                <a:gd name="T28" fmla="*/ 607484 w 3957"/>
                <a:gd name="T29" fmla="*/ 149396 h 836"/>
                <a:gd name="T30" fmla="*/ 850900 w 3957"/>
                <a:gd name="T31" fmla="*/ 185821 h 836"/>
                <a:gd name="T32" fmla="*/ 607484 w 3957"/>
                <a:gd name="T33" fmla="*/ 167345 h 836"/>
                <a:gd name="T34" fmla="*/ 850900 w 3957"/>
                <a:gd name="T35" fmla="*/ 185821 h 836"/>
                <a:gd name="T36" fmla="*/ 849842 w 3957"/>
                <a:gd name="T37" fmla="*/ 194795 h 836"/>
                <a:gd name="T38" fmla="*/ 851429 w 3957"/>
                <a:gd name="T39" fmla="*/ 185821 h 836"/>
                <a:gd name="T40" fmla="*/ 980017 w 3957"/>
                <a:gd name="T41" fmla="*/ 231748 h 836"/>
                <a:gd name="T42" fmla="*/ 851429 w 3957"/>
                <a:gd name="T43" fmla="*/ 185821 h 836"/>
                <a:gd name="T44" fmla="*/ 980017 w 3957"/>
                <a:gd name="T45" fmla="*/ 231748 h 836"/>
                <a:gd name="T46" fmla="*/ 980546 w 3957"/>
                <a:gd name="T47" fmla="*/ 231748 h 836"/>
                <a:gd name="T48" fmla="*/ 1261005 w 3957"/>
                <a:gd name="T49" fmla="*/ 254448 h 836"/>
                <a:gd name="T50" fmla="*/ 980546 w 3957"/>
                <a:gd name="T51" fmla="*/ 231748 h 836"/>
                <a:gd name="T52" fmla="*/ 1264180 w 3957"/>
                <a:gd name="T53" fmla="*/ 271341 h 836"/>
                <a:gd name="T54" fmla="*/ 1258359 w 3957"/>
                <a:gd name="T55" fmla="*/ 272397 h 836"/>
                <a:gd name="T56" fmla="*/ 1264180 w 3957"/>
                <a:gd name="T57" fmla="*/ 271341 h 836"/>
                <a:gd name="T58" fmla="*/ 1349905 w 3957"/>
                <a:gd name="T59" fmla="*/ 201130 h 836"/>
                <a:gd name="T60" fmla="*/ 1264180 w 3957"/>
                <a:gd name="T61" fmla="*/ 271341 h 836"/>
                <a:gd name="T62" fmla="*/ 1349905 w 3957"/>
                <a:gd name="T63" fmla="*/ 201130 h 836"/>
                <a:gd name="T64" fmla="*/ 1357313 w 3957"/>
                <a:gd name="T65" fmla="*/ 200074 h 836"/>
                <a:gd name="T66" fmla="*/ 1349905 w 3957"/>
                <a:gd name="T67" fmla="*/ 201130 h 836"/>
                <a:gd name="T68" fmla="*/ 1531938 w 3957"/>
                <a:gd name="T69" fmla="*/ 252337 h 836"/>
                <a:gd name="T70" fmla="*/ 1352021 w 3957"/>
                <a:gd name="T71" fmla="*/ 217495 h 836"/>
                <a:gd name="T72" fmla="*/ 1531409 w 3957"/>
                <a:gd name="T73" fmla="*/ 269757 h 836"/>
                <a:gd name="T74" fmla="*/ 1526646 w 3957"/>
                <a:gd name="T75" fmla="*/ 269757 h 836"/>
                <a:gd name="T76" fmla="*/ 1531409 w 3957"/>
                <a:gd name="T77" fmla="*/ 269757 h 836"/>
                <a:gd name="T78" fmla="*/ 1640417 w 3957"/>
                <a:gd name="T79" fmla="*/ 224358 h 836"/>
                <a:gd name="T80" fmla="*/ 1531409 w 3957"/>
                <a:gd name="T81" fmla="*/ 269757 h 836"/>
                <a:gd name="T82" fmla="*/ 1640417 w 3957"/>
                <a:gd name="T83" fmla="*/ 224358 h 836"/>
                <a:gd name="T84" fmla="*/ 1648884 w 3957"/>
                <a:gd name="T85" fmla="*/ 226997 h 836"/>
                <a:gd name="T86" fmla="*/ 1640417 w 3957"/>
                <a:gd name="T87" fmla="*/ 224358 h 836"/>
                <a:gd name="T88" fmla="*/ 1725613 w 3957"/>
                <a:gd name="T89" fmla="*/ 307238 h 836"/>
                <a:gd name="T90" fmla="*/ 1635655 w 3957"/>
                <a:gd name="T91" fmla="*/ 239139 h 836"/>
                <a:gd name="T92" fmla="*/ 1716088 w 3957"/>
                <a:gd name="T93" fmla="*/ 322547 h 836"/>
                <a:gd name="T94" fmla="*/ 1711855 w 3957"/>
                <a:gd name="T95" fmla="*/ 320436 h 836"/>
                <a:gd name="T96" fmla="*/ 1716088 w 3957"/>
                <a:gd name="T97" fmla="*/ 322547 h 836"/>
                <a:gd name="T98" fmla="*/ 2093913 w 3957"/>
                <a:gd name="T99" fmla="*/ 423904 h 836"/>
                <a:gd name="T100" fmla="*/ 1716088 w 3957"/>
                <a:gd name="T101" fmla="*/ 322547 h 836"/>
                <a:gd name="T102" fmla="*/ 872596 w 3957"/>
                <a:gd name="T103" fmla="*/ 92383 h 836"/>
                <a:gd name="T104" fmla="*/ 839788 w 3957"/>
                <a:gd name="T105" fmla="*/ 192684 h 836"/>
                <a:gd name="T106" fmla="*/ 872596 w 3957"/>
                <a:gd name="T107" fmla="*/ 92383 h 836"/>
                <a:gd name="T108" fmla="*/ 989542 w 3957"/>
                <a:gd name="T109" fmla="*/ 224886 h 836"/>
                <a:gd name="T110" fmla="*/ 987425 w 3957"/>
                <a:gd name="T111" fmla="*/ 98717 h 8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957"/>
                <a:gd name="T169" fmla="*/ 0 h 836"/>
                <a:gd name="T170" fmla="*/ 3957 w 3957"/>
                <a:gd name="T171" fmla="*/ 836 h 8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957" h="836">
                  <a:moveTo>
                    <a:pt x="5" y="0"/>
                  </a:moveTo>
                  <a:lnTo>
                    <a:pt x="596" y="102"/>
                  </a:lnTo>
                  <a:lnTo>
                    <a:pt x="589" y="136"/>
                  </a:lnTo>
                  <a:lnTo>
                    <a:pt x="0" y="34"/>
                  </a:lnTo>
                  <a:lnTo>
                    <a:pt x="5" y="0"/>
                  </a:lnTo>
                  <a:close/>
                  <a:moveTo>
                    <a:pt x="596" y="102"/>
                  </a:moveTo>
                  <a:lnTo>
                    <a:pt x="598" y="102"/>
                  </a:lnTo>
                  <a:lnTo>
                    <a:pt x="600" y="103"/>
                  </a:lnTo>
                  <a:lnTo>
                    <a:pt x="592" y="119"/>
                  </a:lnTo>
                  <a:lnTo>
                    <a:pt x="596" y="102"/>
                  </a:lnTo>
                  <a:close/>
                  <a:moveTo>
                    <a:pt x="600" y="103"/>
                  </a:moveTo>
                  <a:lnTo>
                    <a:pt x="1004" y="311"/>
                  </a:lnTo>
                  <a:lnTo>
                    <a:pt x="988" y="342"/>
                  </a:lnTo>
                  <a:lnTo>
                    <a:pt x="585" y="134"/>
                  </a:lnTo>
                  <a:lnTo>
                    <a:pt x="600" y="103"/>
                  </a:lnTo>
                  <a:close/>
                  <a:moveTo>
                    <a:pt x="1000" y="344"/>
                  </a:moveTo>
                  <a:lnTo>
                    <a:pt x="993" y="345"/>
                  </a:lnTo>
                  <a:lnTo>
                    <a:pt x="988" y="342"/>
                  </a:lnTo>
                  <a:lnTo>
                    <a:pt x="997" y="327"/>
                  </a:lnTo>
                  <a:lnTo>
                    <a:pt x="1000" y="344"/>
                  </a:lnTo>
                  <a:close/>
                  <a:moveTo>
                    <a:pt x="993" y="310"/>
                  </a:moveTo>
                  <a:lnTo>
                    <a:pt x="1148" y="283"/>
                  </a:lnTo>
                  <a:lnTo>
                    <a:pt x="1153" y="317"/>
                  </a:lnTo>
                  <a:lnTo>
                    <a:pt x="1000" y="344"/>
                  </a:lnTo>
                  <a:lnTo>
                    <a:pt x="993" y="310"/>
                  </a:lnTo>
                  <a:close/>
                  <a:moveTo>
                    <a:pt x="1148" y="283"/>
                  </a:moveTo>
                  <a:lnTo>
                    <a:pt x="1150" y="283"/>
                  </a:lnTo>
                  <a:lnTo>
                    <a:pt x="1153" y="283"/>
                  </a:lnTo>
                  <a:lnTo>
                    <a:pt x="1150" y="300"/>
                  </a:lnTo>
                  <a:lnTo>
                    <a:pt x="1148" y="283"/>
                  </a:lnTo>
                  <a:close/>
                  <a:moveTo>
                    <a:pt x="1153" y="283"/>
                  </a:moveTo>
                  <a:lnTo>
                    <a:pt x="1608" y="352"/>
                  </a:lnTo>
                  <a:lnTo>
                    <a:pt x="1604" y="386"/>
                  </a:lnTo>
                  <a:lnTo>
                    <a:pt x="1148" y="317"/>
                  </a:lnTo>
                  <a:lnTo>
                    <a:pt x="1153" y="283"/>
                  </a:lnTo>
                  <a:close/>
                  <a:moveTo>
                    <a:pt x="1608" y="352"/>
                  </a:moveTo>
                  <a:lnTo>
                    <a:pt x="1609" y="352"/>
                  </a:lnTo>
                  <a:lnTo>
                    <a:pt x="1606" y="369"/>
                  </a:lnTo>
                  <a:lnTo>
                    <a:pt x="1608" y="352"/>
                  </a:lnTo>
                  <a:close/>
                  <a:moveTo>
                    <a:pt x="1609" y="352"/>
                  </a:moveTo>
                  <a:lnTo>
                    <a:pt x="1858" y="405"/>
                  </a:lnTo>
                  <a:lnTo>
                    <a:pt x="1852" y="439"/>
                  </a:lnTo>
                  <a:lnTo>
                    <a:pt x="1603" y="386"/>
                  </a:lnTo>
                  <a:lnTo>
                    <a:pt x="1609" y="352"/>
                  </a:lnTo>
                  <a:close/>
                  <a:moveTo>
                    <a:pt x="1853" y="439"/>
                  </a:moveTo>
                  <a:lnTo>
                    <a:pt x="1852" y="439"/>
                  </a:lnTo>
                  <a:lnTo>
                    <a:pt x="1855" y="422"/>
                  </a:lnTo>
                  <a:lnTo>
                    <a:pt x="1853" y="439"/>
                  </a:lnTo>
                  <a:close/>
                  <a:moveTo>
                    <a:pt x="1857" y="405"/>
                  </a:moveTo>
                  <a:lnTo>
                    <a:pt x="2383" y="482"/>
                  </a:lnTo>
                  <a:lnTo>
                    <a:pt x="2378" y="516"/>
                  </a:lnTo>
                  <a:lnTo>
                    <a:pt x="1853" y="439"/>
                  </a:lnTo>
                  <a:lnTo>
                    <a:pt x="1857" y="405"/>
                  </a:lnTo>
                  <a:close/>
                  <a:moveTo>
                    <a:pt x="2389" y="514"/>
                  </a:moveTo>
                  <a:lnTo>
                    <a:pt x="2384" y="517"/>
                  </a:lnTo>
                  <a:lnTo>
                    <a:pt x="2378" y="516"/>
                  </a:lnTo>
                  <a:lnTo>
                    <a:pt x="2381" y="499"/>
                  </a:lnTo>
                  <a:lnTo>
                    <a:pt x="2389" y="514"/>
                  </a:lnTo>
                  <a:close/>
                  <a:moveTo>
                    <a:pt x="2372" y="484"/>
                  </a:moveTo>
                  <a:lnTo>
                    <a:pt x="2551" y="381"/>
                  </a:lnTo>
                  <a:lnTo>
                    <a:pt x="2569" y="411"/>
                  </a:lnTo>
                  <a:lnTo>
                    <a:pt x="2389" y="514"/>
                  </a:lnTo>
                  <a:lnTo>
                    <a:pt x="2372" y="484"/>
                  </a:lnTo>
                  <a:close/>
                  <a:moveTo>
                    <a:pt x="2551" y="381"/>
                  </a:moveTo>
                  <a:lnTo>
                    <a:pt x="2557" y="377"/>
                  </a:lnTo>
                  <a:lnTo>
                    <a:pt x="2565" y="379"/>
                  </a:lnTo>
                  <a:lnTo>
                    <a:pt x="2560" y="396"/>
                  </a:lnTo>
                  <a:lnTo>
                    <a:pt x="2551" y="381"/>
                  </a:lnTo>
                  <a:close/>
                  <a:moveTo>
                    <a:pt x="2565" y="379"/>
                  </a:moveTo>
                  <a:lnTo>
                    <a:pt x="2895" y="478"/>
                  </a:lnTo>
                  <a:lnTo>
                    <a:pt x="2885" y="511"/>
                  </a:lnTo>
                  <a:lnTo>
                    <a:pt x="2555" y="412"/>
                  </a:lnTo>
                  <a:lnTo>
                    <a:pt x="2565" y="379"/>
                  </a:lnTo>
                  <a:close/>
                  <a:moveTo>
                    <a:pt x="2894" y="511"/>
                  </a:moveTo>
                  <a:lnTo>
                    <a:pt x="2889" y="513"/>
                  </a:lnTo>
                  <a:lnTo>
                    <a:pt x="2885" y="511"/>
                  </a:lnTo>
                  <a:lnTo>
                    <a:pt x="2890" y="495"/>
                  </a:lnTo>
                  <a:lnTo>
                    <a:pt x="2894" y="511"/>
                  </a:lnTo>
                  <a:close/>
                  <a:moveTo>
                    <a:pt x="2886" y="478"/>
                  </a:moveTo>
                  <a:lnTo>
                    <a:pt x="3100" y="425"/>
                  </a:lnTo>
                  <a:lnTo>
                    <a:pt x="3108" y="459"/>
                  </a:lnTo>
                  <a:lnTo>
                    <a:pt x="2894" y="511"/>
                  </a:lnTo>
                  <a:lnTo>
                    <a:pt x="2886" y="478"/>
                  </a:lnTo>
                  <a:close/>
                  <a:moveTo>
                    <a:pt x="3100" y="425"/>
                  </a:moveTo>
                  <a:lnTo>
                    <a:pt x="3110" y="423"/>
                  </a:lnTo>
                  <a:lnTo>
                    <a:pt x="3116" y="430"/>
                  </a:lnTo>
                  <a:lnTo>
                    <a:pt x="3104" y="442"/>
                  </a:lnTo>
                  <a:lnTo>
                    <a:pt x="3100" y="425"/>
                  </a:lnTo>
                  <a:close/>
                  <a:moveTo>
                    <a:pt x="3116" y="430"/>
                  </a:moveTo>
                  <a:lnTo>
                    <a:pt x="3261" y="582"/>
                  </a:lnTo>
                  <a:lnTo>
                    <a:pt x="3235" y="607"/>
                  </a:lnTo>
                  <a:lnTo>
                    <a:pt x="3091" y="453"/>
                  </a:lnTo>
                  <a:lnTo>
                    <a:pt x="3116" y="430"/>
                  </a:lnTo>
                  <a:close/>
                  <a:moveTo>
                    <a:pt x="3243" y="611"/>
                  </a:moveTo>
                  <a:lnTo>
                    <a:pt x="3238" y="610"/>
                  </a:lnTo>
                  <a:lnTo>
                    <a:pt x="3235" y="607"/>
                  </a:lnTo>
                  <a:lnTo>
                    <a:pt x="3248" y="594"/>
                  </a:lnTo>
                  <a:lnTo>
                    <a:pt x="3243" y="611"/>
                  </a:lnTo>
                  <a:close/>
                  <a:moveTo>
                    <a:pt x="3253" y="578"/>
                  </a:moveTo>
                  <a:lnTo>
                    <a:pt x="3957" y="803"/>
                  </a:lnTo>
                  <a:lnTo>
                    <a:pt x="3947" y="836"/>
                  </a:lnTo>
                  <a:lnTo>
                    <a:pt x="3243" y="611"/>
                  </a:lnTo>
                  <a:lnTo>
                    <a:pt x="3253" y="578"/>
                  </a:lnTo>
                  <a:close/>
                  <a:moveTo>
                    <a:pt x="1649" y="175"/>
                  </a:moveTo>
                  <a:lnTo>
                    <a:pt x="1622" y="370"/>
                  </a:lnTo>
                  <a:lnTo>
                    <a:pt x="1587" y="365"/>
                  </a:lnTo>
                  <a:lnTo>
                    <a:pt x="1615" y="170"/>
                  </a:lnTo>
                  <a:lnTo>
                    <a:pt x="1649" y="175"/>
                  </a:lnTo>
                  <a:close/>
                  <a:moveTo>
                    <a:pt x="1900" y="192"/>
                  </a:moveTo>
                  <a:lnTo>
                    <a:pt x="1870" y="426"/>
                  </a:lnTo>
                  <a:lnTo>
                    <a:pt x="1836" y="422"/>
                  </a:lnTo>
                  <a:lnTo>
                    <a:pt x="1866" y="187"/>
                  </a:lnTo>
                  <a:lnTo>
                    <a:pt x="1900" y="192"/>
                  </a:lnTo>
                  <a:close/>
                </a:path>
              </a:pathLst>
            </a:custGeom>
            <a:solidFill>
              <a:srgbClr val="FEFEFE"/>
            </a:solidFill>
            <a:ln w="9525">
              <a:noFill/>
              <a:round/>
              <a:headEnd/>
              <a:tailEnd/>
            </a:ln>
          </p:spPr>
          <p:txBody>
            <a:bodyPr/>
            <a:lstStyle/>
            <a:p>
              <a:endParaRPr lang="de-DE"/>
            </a:p>
          </p:txBody>
        </p:sp>
        <p:sp>
          <p:nvSpPr>
            <p:cNvPr id="471" name="Freeform 219"/>
            <p:cNvSpPr>
              <a:spLocks/>
            </p:cNvSpPr>
            <p:nvPr/>
          </p:nvSpPr>
          <p:spPr bwMode="auto">
            <a:xfrm>
              <a:off x="1951039" y="3889376"/>
              <a:ext cx="106363" cy="107950"/>
            </a:xfrm>
            <a:custGeom>
              <a:avLst/>
              <a:gdLst>
                <a:gd name="T0" fmla="*/ 52396 w 203"/>
                <a:gd name="T1" fmla="*/ 0 h 203"/>
                <a:gd name="T2" fmla="*/ 0 w 203"/>
                <a:gd name="T3" fmla="*/ 107950 h 203"/>
                <a:gd name="T4" fmla="*/ 106363 w 203"/>
                <a:gd name="T5" fmla="*/ 107950 h 203"/>
                <a:gd name="T6" fmla="*/ 52396 w 203"/>
                <a:gd name="T7" fmla="*/ 0 h 203"/>
                <a:gd name="T8" fmla="*/ 0 60000 65536"/>
                <a:gd name="T9" fmla="*/ 0 60000 65536"/>
                <a:gd name="T10" fmla="*/ 0 60000 65536"/>
                <a:gd name="T11" fmla="*/ 0 60000 65536"/>
                <a:gd name="T12" fmla="*/ 0 w 203"/>
                <a:gd name="T13" fmla="*/ 0 h 203"/>
                <a:gd name="T14" fmla="*/ 203 w 203"/>
                <a:gd name="T15" fmla="*/ 203 h 203"/>
              </a:gdLst>
              <a:ahLst/>
              <a:cxnLst>
                <a:cxn ang="T8">
                  <a:pos x="T0" y="T1"/>
                </a:cxn>
                <a:cxn ang="T9">
                  <a:pos x="T2" y="T3"/>
                </a:cxn>
                <a:cxn ang="T10">
                  <a:pos x="T4" y="T5"/>
                </a:cxn>
                <a:cxn ang="T11">
                  <a:pos x="T6" y="T7"/>
                </a:cxn>
              </a:cxnLst>
              <a:rect l="T12" t="T13" r="T14" b="T15"/>
              <a:pathLst>
                <a:path w="203" h="203">
                  <a:moveTo>
                    <a:pt x="100" y="0"/>
                  </a:moveTo>
                  <a:lnTo>
                    <a:pt x="0" y="203"/>
                  </a:lnTo>
                  <a:lnTo>
                    <a:pt x="203" y="203"/>
                  </a:lnTo>
                  <a:lnTo>
                    <a:pt x="100" y="0"/>
                  </a:lnTo>
                  <a:close/>
                </a:path>
              </a:pathLst>
            </a:custGeom>
            <a:solidFill>
              <a:srgbClr val="2A2A29"/>
            </a:solidFill>
            <a:ln w="9525">
              <a:noFill/>
              <a:round/>
              <a:headEnd/>
              <a:tailEnd/>
            </a:ln>
          </p:spPr>
          <p:txBody>
            <a:bodyPr/>
            <a:lstStyle/>
            <a:p>
              <a:endParaRPr lang="de-DE"/>
            </a:p>
          </p:txBody>
        </p:sp>
        <p:sp>
          <p:nvSpPr>
            <p:cNvPr id="472" name="Freeform 220"/>
            <p:cNvSpPr>
              <a:spLocks noEditPoints="1"/>
            </p:cNvSpPr>
            <p:nvPr/>
          </p:nvSpPr>
          <p:spPr bwMode="auto">
            <a:xfrm>
              <a:off x="4056064" y="4025901"/>
              <a:ext cx="647700" cy="466725"/>
            </a:xfrm>
            <a:custGeom>
              <a:avLst/>
              <a:gdLst>
                <a:gd name="T0" fmla="*/ 566738 w 1224"/>
                <a:gd name="T1" fmla="*/ 152227 h 883"/>
                <a:gd name="T2" fmla="*/ 525462 w 1224"/>
                <a:gd name="T3" fmla="*/ 108885 h 883"/>
                <a:gd name="T4" fmla="*/ 542925 w 1224"/>
                <a:gd name="T5" fmla="*/ 171256 h 883"/>
                <a:gd name="T6" fmla="*/ 531283 w 1224"/>
                <a:gd name="T7" fmla="*/ 155927 h 883"/>
                <a:gd name="T8" fmla="*/ 542925 w 1224"/>
                <a:gd name="T9" fmla="*/ 171256 h 883"/>
                <a:gd name="T10" fmla="*/ 595313 w 1224"/>
                <a:gd name="T11" fmla="*/ 151170 h 883"/>
                <a:gd name="T12" fmla="*/ 542925 w 1224"/>
                <a:gd name="T13" fmla="*/ 171256 h 883"/>
                <a:gd name="T14" fmla="*/ 439208 w 1224"/>
                <a:gd name="T15" fmla="*/ 210370 h 883"/>
                <a:gd name="T16" fmla="*/ 486833 w 1224"/>
                <a:gd name="T17" fmla="*/ 293884 h 883"/>
                <a:gd name="T18" fmla="*/ 439208 w 1224"/>
                <a:gd name="T19" fmla="*/ 210370 h 883"/>
                <a:gd name="T20" fmla="*/ 101071 w 1224"/>
                <a:gd name="T21" fmla="*/ 372111 h 883"/>
                <a:gd name="T22" fmla="*/ 5821 w 1224"/>
                <a:gd name="T23" fmla="*/ 422854 h 883"/>
                <a:gd name="T24" fmla="*/ 101071 w 1224"/>
                <a:gd name="T25" fmla="*/ 372111 h 883"/>
                <a:gd name="T26" fmla="*/ 116417 w 1224"/>
                <a:gd name="T27" fmla="*/ 376869 h 883"/>
                <a:gd name="T28" fmla="*/ 101071 w 1224"/>
                <a:gd name="T29" fmla="*/ 372111 h 883"/>
                <a:gd name="T30" fmla="*/ 173567 w 1224"/>
                <a:gd name="T31" fmla="*/ 434482 h 883"/>
                <a:gd name="T32" fmla="*/ 91017 w 1224"/>
                <a:gd name="T33" fmla="*/ 402240 h 883"/>
                <a:gd name="T34" fmla="*/ 164042 w 1224"/>
                <a:gd name="T35" fmla="*/ 464611 h 883"/>
                <a:gd name="T36" fmla="*/ 148167 w 1224"/>
                <a:gd name="T37" fmla="*/ 459854 h 883"/>
                <a:gd name="T38" fmla="*/ 164042 w 1224"/>
                <a:gd name="T39" fmla="*/ 464611 h 883"/>
                <a:gd name="T40" fmla="*/ 327554 w 1224"/>
                <a:gd name="T41" fmla="*/ 399597 h 883"/>
                <a:gd name="T42" fmla="*/ 164042 w 1224"/>
                <a:gd name="T43" fmla="*/ 464611 h 883"/>
                <a:gd name="T44" fmla="*/ 333904 w 1224"/>
                <a:gd name="T45" fmla="*/ 434482 h 883"/>
                <a:gd name="T46" fmla="*/ 330200 w 1224"/>
                <a:gd name="T47" fmla="*/ 417040 h 883"/>
                <a:gd name="T48" fmla="*/ 325967 w 1224"/>
                <a:gd name="T49" fmla="*/ 399597 h 883"/>
                <a:gd name="T50" fmla="*/ 407458 w 1224"/>
                <a:gd name="T51" fmla="*/ 417040 h 883"/>
                <a:gd name="T52" fmla="*/ 325967 w 1224"/>
                <a:gd name="T53" fmla="*/ 399597 h 883"/>
                <a:gd name="T54" fmla="*/ 413279 w 1224"/>
                <a:gd name="T55" fmla="*/ 415983 h 883"/>
                <a:gd name="T56" fmla="*/ 403225 w 1224"/>
                <a:gd name="T57" fmla="*/ 399597 h 883"/>
                <a:gd name="T58" fmla="*/ 389996 w 1224"/>
                <a:gd name="T59" fmla="*/ 388497 h 883"/>
                <a:gd name="T60" fmla="*/ 514879 w 1224"/>
                <a:gd name="T61" fmla="*/ 293355 h 883"/>
                <a:gd name="T62" fmla="*/ 389996 w 1224"/>
                <a:gd name="T63" fmla="*/ 388497 h 883"/>
                <a:gd name="T64" fmla="*/ 487892 w 1224"/>
                <a:gd name="T65" fmla="*/ 270627 h 883"/>
                <a:gd name="T66" fmla="*/ 487362 w 1224"/>
                <a:gd name="T67" fmla="*/ 270627 h 883"/>
                <a:gd name="T68" fmla="*/ 546629 w 1224"/>
                <a:gd name="T69" fmla="*/ 199270 h 883"/>
                <a:gd name="T70" fmla="*/ 514879 w 1224"/>
                <a:gd name="T71" fmla="*/ 293355 h 883"/>
                <a:gd name="T72" fmla="*/ 574675 w 1224"/>
                <a:gd name="T73" fmla="*/ 221998 h 883"/>
                <a:gd name="T74" fmla="*/ 560388 w 1224"/>
                <a:gd name="T75" fmla="*/ 210370 h 883"/>
                <a:gd name="T76" fmla="*/ 546100 w 1224"/>
                <a:gd name="T77" fmla="*/ 199798 h 883"/>
                <a:gd name="T78" fmla="*/ 607483 w 1224"/>
                <a:gd name="T79" fmla="*/ 179713 h 883"/>
                <a:gd name="T80" fmla="*/ 546100 w 1224"/>
                <a:gd name="T81" fmla="*/ 199798 h 883"/>
                <a:gd name="T82" fmla="*/ 607483 w 1224"/>
                <a:gd name="T83" fmla="*/ 179713 h 883"/>
                <a:gd name="T84" fmla="*/ 608013 w 1224"/>
                <a:gd name="T85" fmla="*/ 179184 h 883"/>
                <a:gd name="T86" fmla="*/ 605367 w 1224"/>
                <a:gd name="T87" fmla="*/ 121042 h 883"/>
                <a:gd name="T88" fmla="*/ 608013 w 1224"/>
                <a:gd name="T89" fmla="*/ 179184 h 883"/>
                <a:gd name="T90" fmla="*/ 637646 w 1224"/>
                <a:gd name="T91" fmla="*/ 132670 h 883"/>
                <a:gd name="T92" fmla="*/ 634471 w 1224"/>
                <a:gd name="T93" fmla="*/ 141656 h 883"/>
                <a:gd name="T94" fmla="*/ 637646 w 1224"/>
                <a:gd name="T95" fmla="*/ 132670 h 883"/>
                <a:gd name="T96" fmla="*/ 612246 w 1224"/>
                <a:gd name="T97" fmla="*/ 0 h 883"/>
                <a:gd name="T98" fmla="*/ 637646 w 1224"/>
                <a:gd name="T99" fmla="*/ 132670 h 883"/>
                <a:gd name="T100" fmla="*/ 346075 w 1224"/>
                <a:gd name="T101" fmla="*/ 335640 h 883"/>
                <a:gd name="T102" fmla="*/ 312738 w 1224"/>
                <a:gd name="T103" fmla="*/ 415983 h 883"/>
                <a:gd name="T104" fmla="*/ 346075 w 1224"/>
                <a:gd name="T105" fmla="*/ 335640 h 88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24"/>
                <a:gd name="T160" fmla="*/ 0 h 883"/>
                <a:gd name="T161" fmla="*/ 1224 w 1224"/>
                <a:gd name="T162" fmla="*/ 883 h 88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24" h="883">
                  <a:moveTo>
                    <a:pt x="1060" y="198"/>
                  </a:moveTo>
                  <a:lnTo>
                    <a:pt x="1071" y="288"/>
                  </a:lnTo>
                  <a:lnTo>
                    <a:pt x="1004" y="295"/>
                  </a:lnTo>
                  <a:lnTo>
                    <a:pt x="993" y="206"/>
                  </a:lnTo>
                  <a:lnTo>
                    <a:pt x="1060" y="198"/>
                  </a:lnTo>
                  <a:close/>
                  <a:moveTo>
                    <a:pt x="1026" y="324"/>
                  </a:moveTo>
                  <a:lnTo>
                    <a:pt x="1006" y="316"/>
                  </a:lnTo>
                  <a:lnTo>
                    <a:pt x="1004" y="295"/>
                  </a:lnTo>
                  <a:lnTo>
                    <a:pt x="1037" y="292"/>
                  </a:lnTo>
                  <a:lnTo>
                    <a:pt x="1026" y="324"/>
                  </a:lnTo>
                  <a:close/>
                  <a:moveTo>
                    <a:pt x="1047" y="260"/>
                  </a:moveTo>
                  <a:lnTo>
                    <a:pt x="1125" y="286"/>
                  </a:lnTo>
                  <a:lnTo>
                    <a:pt x="1104" y="349"/>
                  </a:lnTo>
                  <a:lnTo>
                    <a:pt x="1026" y="324"/>
                  </a:lnTo>
                  <a:lnTo>
                    <a:pt x="1047" y="260"/>
                  </a:lnTo>
                  <a:close/>
                  <a:moveTo>
                    <a:pt x="830" y="398"/>
                  </a:moveTo>
                  <a:lnTo>
                    <a:pt x="961" y="504"/>
                  </a:lnTo>
                  <a:lnTo>
                    <a:pt x="920" y="556"/>
                  </a:lnTo>
                  <a:lnTo>
                    <a:pt x="788" y="451"/>
                  </a:lnTo>
                  <a:lnTo>
                    <a:pt x="830" y="398"/>
                  </a:lnTo>
                  <a:close/>
                  <a:moveTo>
                    <a:pt x="0" y="734"/>
                  </a:moveTo>
                  <a:lnTo>
                    <a:pt x="191" y="704"/>
                  </a:lnTo>
                  <a:lnTo>
                    <a:pt x="200" y="771"/>
                  </a:lnTo>
                  <a:lnTo>
                    <a:pt x="11" y="800"/>
                  </a:lnTo>
                  <a:lnTo>
                    <a:pt x="0" y="734"/>
                  </a:lnTo>
                  <a:close/>
                  <a:moveTo>
                    <a:pt x="191" y="704"/>
                  </a:moveTo>
                  <a:lnTo>
                    <a:pt x="208" y="702"/>
                  </a:lnTo>
                  <a:lnTo>
                    <a:pt x="220" y="713"/>
                  </a:lnTo>
                  <a:lnTo>
                    <a:pt x="195" y="738"/>
                  </a:lnTo>
                  <a:lnTo>
                    <a:pt x="191" y="704"/>
                  </a:lnTo>
                  <a:close/>
                  <a:moveTo>
                    <a:pt x="220" y="713"/>
                  </a:moveTo>
                  <a:lnTo>
                    <a:pt x="328" y="822"/>
                  </a:lnTo>
                  <a:lnTo>
                    <a:pt x="280" y="870"/>
                  </a:lnTo>
                  <a:lnTo>
                    <a:pt x="172" y="761"/>
                  </a:lnTo>
                  <a:lnTo>
                    <a:pt x="220" y="713"/>
                  </a:lnTo>
                  <a:close/>
                  <a:moveTo>
                    <a:pt x="310" y="879"/>
                  </a:moveTo>
                  <a:lnTo>
                    <a:pt x="293" y="883"/>
                  </a:lnTo>
                  <a:lnTo>
                    <a:pt x="280" y="870"/>
                  </a:lnTo>
                  <a:lnTo>
                    <a:pt x="305" y="846"/>
                  </a:lnTo>
                  <a:lnTo>
                    <a:pt x="310" y="879"/>
                  </a:lnTo>
                  <a:close/>
                  <a:moveTo>
                    <a:pt x="298" y="813"/>
                  </a:moveTo>
                  <a:lnTo>
                    <a:pt x="619" y="756"/>
                  </a:lnTo>
                  <a:lnTo>
                    <a:pt x="630" y="822"/>
                  </a:lnTo>
                  <a:lnTo>
                    <a:pt x="310" y="879"/>
                  </a:lnTo>
                  <a:lnTo>
                    <a:pt x="298" y="813"/>
                  </a:lnTo>
                  <a:close/>
                  <a:moveTo>
                    <a:pt x="631" y="822"/>
                  </a:moveTo>
                  <a:lnTo>
                    <a:pt x="630" y="822"/>
                  </a:lnTo>
                  <a:lnTo>
                    <a:pt x="624" y="789"/>
                  </a:lnTo>
                  <a:lnTo>
                    <a:pt x="631" y="822"/>
                  </a:lnTo>
                  <a:close/>
                  <a:moveTo>
                    <a:pt x="616" y="756"/>
                  </a:moveTo>
                  <a:lnTo>
                    <a:pt x="755" y="724"/>
                  </a:lnTo>
                  <a:lnTo>
                    <a:pt x="770" y="789"/>
                  </a:lnTo>
                  <a:lnTo>
                    <a:pt x="631" y="822"/>
                  </a:lnTo>
                  <a:lnTo>
                    <a:pt x="616" y="756"/>
                  </a:lnTo>
                  <a:close/>
                  <a:moveTo>
                    <a:pt x="788" y="778"/>
                  </a:moveTo>
                  <a:lnTo>
                    <a:pt x="781" y="787"/>
                  </a:lnTo>
                  <a:lnTo>
                    <a:pt x="770" y="789"/>
                  </a:lnTo>
                  <a:lnTo>
                    <a:pt x="762" y="756"/>
                  </a:lnTo>
                  <a:lnTo>
                    <a:pt x="788" y="778"/>
                  </a:lnTo>
                  <a:close/>
                  <a:moveTo>
                    <a:pt x="737" y="735"/>
                  </a:moveTo>
                  <a:lnTo>
                    <a:pt x="921" y="512"/>
                  </a:lnTo>
                  <a:lnTo>
                    <a:pt x="973" y="555"/>
                  </a:lnTo>
                  <a:lnTo>
                    <a:pt x="788" y="778"/>
                  </a:lnTo>
                  <a:lnTo>
                    <a:pt x="737" y="735"/>
                  </a:lnTo>
                  <a:close/>
                  <a:moveTo>
                    <a:pt x="921" y="512"/>
                  </a:moveTo>
                  <a:lnTo>
                    <a:pt x="922" y="512"/>
                  </a:lnTo>
                  <a:lnTo>
                    <a:pt x="947" y="534"/>
                  </a:lnTo>
                  <a:lnTo>
                    <a:pt x="921" y="512"/>
                  </a:lnTo>
                  <a:close/>
                  <a:moveTo>
                    <a:pt x="922" y="512"/>
                  </a:moveTo>
                  <a:lnTo>
                    <a:pt x="1033" y="377"/>
                  </a:lnTo>
                  <a:lnTo>
                    <a:pt x="1086" y="420"/>
                  </a:lnTo>
                  <a:lnTo>
                    <a:pt x="973" y="555"/>
                  </a:lnTo>
                  <a:lnTo>
                    <a:pt x="922" y="512"/>
                  </a:lnTo>
                  <a:close/>
                  <a:moveTo>
                    <a:pt x="1086" y="420"/>
                  </a:moveTo>
                  <a:lnTo>
                    <a:pt x="1086" y="420"/>
                  </a:lnTo>
                  <a:lnTo>
                    <a:pt x="1059" y="398"/>
                  </a:lnTo>
                  <a:lnTo>
                    <a:pt x="1086" y="420"/>
                  </a:lnTo>
                  <a:close/>
                  <a:moveTo>
                    <a:pt x="1032" y="378"/>
                  </a:moveTo>
                  <a:lnTo>
                    <a:pt x="1095" y="298"/>
                  </a:lnTo>
                  <a:lnTo>
                    <a:pt x="1148" y="340"/>
                  </a:lnTo>
                  <a:lnTo>
                    <a:pt x="1086" y="420"/>
                  </a:lnTo>
                  <a:lnTo>
                    <a:pt x="1032" y="378"/>
                  </a:lnTo>
                  <a:close/>
                  <a:moveTo>
                    <a:pt x="1149" y="339"/>
                  </a:moveTo>
                  <a:lnTo>
                    <a:pt x="1148" y="340"/>
                  </a:lnTo>
                  <a:lnTo>
                    <a:pt x="1122" y="320"/>
                  </a:lnTo>
                  <a:lnTo>
                    <a:pt x="1149" y="339"/>
                  </a:lnTo>
                  <a:close/>
                  <a:moveTo>
                    <a:pt x="1094" y="299"/>
                  </a:moveTo>
                  <a:lnTo>
                    <a:pt x="1144" y="229"/>
                  </a:lnTo>
                  <a:lnTo>
                    <a:pt x="1199" y="268"/>
                  </a:lnTo>
                  <a:lnTo>
                    <a:pt x="1149" y="339"/>
                  </a:lnTo>
                  <a:lnTo>
                    <a:pt x="1094" y="299"/>
                  </a:lnTo>
                  <a:close/>
                  <a:moveTo>
                    <a:pt x="1205" y="251"/>
                  </a:moveTo>
                  <a:lnTo>
                    <a:pt x="1205" y="260"/>
                  </a:lnTo>
                  <a:lnTo>
                    <a:pt x="1199" y="268"/>
                  </a:lnTo>
                  <a:lnTo>
                    <a:pt x="1172" y="248"/>
                  </a:lnTo>
                  <a:lnTo>
                    <a:pt x="1205" y="251"/>
                  </a:lnTo>
                  <a:close/>
                  <a:moveTo>
                    <a:pt x="1138" y="246"/>
                  </a:moveTo>
                  <a:lnTo>
                    <a:pt x="1157" y="0"/>
                  </a:lnTo>
                  <a:lnTo>
                    <a:pt x="1224" y="6"/>
                  </a:lnTo>
                  <a:lnTo>
                    <a:pt x="1205" y="251"/>
                  </a:lnTo>
                  <a:lnTo>
                    <a:pt x="1138" y="246"/>
                  </a:lnTo>
                  <a:close/>
                  <a:moveTo>
                    <a:pt x="654" y="635"/>
                  </a:moveTo>
                  <a:lnTo>
                    <a:pt x="658" y="785"/>
                  </a:lnTo>
                  <a:lnTo>
                    <a:pt x="591" y="787"/>
                  </a:lnTo>
                  <a:lnTo>
                    <a:pt x="587" y="636"/>
                  </a:lnTo>
                  <a:lnTo>
                    <a:pt x="654" y="635"/>
                  </a:lnTo>
                  <a:close/>
                </a:path>
              </a:pathLst>
            </a:custGeom>
            <a:solidFill>
              <a:srgbClr val="2A2A29"/>
            </a:solidFill>
            <a:ln w="9525">
              <a:noFill/>
              <a:round/>
              <a:headEnd/>
              <a:tailEnd/>
            </a:ln>
          </p:spPr>
          <p:txBody>
            <a:bodyPr/>
            <a:lstStyle/>
            <a:p>
              <a:endParaRPr lang="de-DE"/>
            </a:p>
          </p:txBody>
        </p:sp>
        <p:sp>
          <p:nvSpPr>
            <p:cNvPr id="473" name="Freeform 221"/>
            <p:cNvSpPr>
              <a:spLocks noEditPoints="1"/>
            </p:cNvSpPr>
            <p:nvPr/>
          </p:nvSpPr>
          <p:spPr bwMode="auto">
            <a:xfrm>
              <a:off x="4057652" y="4025901"/>
              <a:ext cx="636588" cy="457200"/>
            </a:xfrm>
            <a:custGeom>
              <a:avLst/>
              <a:gdLst>
                <a:gd name="T0" fmla="*/ 555232 w 1205"/>
                <a:gd name="T1" fmla="*/ 152577 h 863"/>
                <a:gd name="T2" fmla="*/ 531458 w 1205"/>
                <a:gd name="T3" fmla="*/ 107016 h 863"/>
                <a:gd name="T4" fmla="*/ 543081 w 1205"/>
                <a:gd name="T5" fmla="*/ 162113 h 863"/>
                <a:gd name="T6" fmla="*/ 537270 w 1205"/>
                <a:gd name="T7" fmla="*/ 154166 h 863"/>
                <a:gd name="T8" fmla="*/ 543081 w 1205"/>
                <a:gd name="T9" fmla="*/ 162113 h 863"/>
                <a:gd name="T10" fmla="*/ 590099 w 1205"/>
                <a:gd name="T11" fmla="*/ 158934 h 863"/>
                <a:gd name="T12" fmla="*/ 543081 w 1205"/>
                <a:gd name="T13" fmla="*/ 162113 h 863"/>
                <a:gd name="T14" fmla="*/ 431612 w 1205"/>
                <a:gd name="T15" fmla="*/ 216680 h 863"/>
                <a:gd name="T16" fmla="*/ 489195 w 1205"/>
                <a:gd name="T17" fmla="*/ 286611 h 863"/>
                <a:gd name="T18" fmla="*/ 431612 w 1205"/>
                <a:gd name="T19" fmla="*/ 216680 h 863"/>
                <a:gd name="T20" fmla="*/ 100375 w 1205"/>
                <a:gd name="T21" fmla="*/ 380912 h 863"/>
                <a:gd name="T22" fmla="*/ 2641 w 1205"/>
                <a:gd name="T23" fmla="*/ 414288 h 863"/>
                <a:gd name="T24" fmla="*/ 100375 w 1205"/>
                <a:gd name="T25" fmla="*/ 380912 h 863"/>
                <a:gd name="T26" fmla="*/ 108299 w 1205"/>
                <a:gd name="T27" fmla="*/ 383031 h 863"/>
                <a:gd name="T28" fmla="*/ 100375 w 1205"/>
                <a:gd name="T29" fmla="*/ 380912 h 863"/>
                <a:gd name="T30" fmla="*/ 165354 w 1205"/>
                <a:gd name="T31" fmla="*/ 440777 h 863"/>
                <a:gd name="T32" fmla="*/ 95092 w 1205"/>
                <a:gd name="T33" fmla="*/ 396275 h 863"/>
                <a:gd name="T34" fmla="*/ 161128 w 1205"/>
                <a:gd name="T35" fmla="*/ 456140 h 863"/>
                <a:gd name="T36" fmla="*/ 152675 w 1205"/>
                <a:gd name="T37" fmla="*/ 453492 h 863"/>
                <a:gd name="T38" fmla="*/ 161128 w 1205"/>
                <a:gd name="T39" fmla="*/ 456140 h 863"/>
                <a:gd name="T40" fmla="*/ 326482 w 1205"/>
                <a:gd name="T41" fmla="*/ 407930 h 863"/>
                <a:gd name="T42" fmla="*/ 161128 w 1205"/>
                <a:gd name="T43" fmla="*/ 456140 h 863"/>
                <a:gd name="T44" fmla="*/ 330180 w 1205"/>
                <a:gd name="T45" fmla="*/ 425943 h 863"/>
                <a:gd name="T46" fmla="*/ 328067 w 1205"/>
                <a:gd name="T47" fmla="*/ 416937 h 863"/>
                <a:gd name="T48" fmla="*/ 325954 w 1205"/>
                <a:gd name="T49" fmla="*/ 407930 h 863"/>
                <a:gd name="T50" fmla="*/ 403084 w 1205"/>
                <a:gd name="T51" fmla="*/ 408460 h 863"/>
                <a:gd name="T52" fmla="*/ 325954 w 1205"/>
                <a:gd name="T53" fmla="*/ 407930 h 863"/>
                <a:gd name="T54" fmla="*/ 406254 w 1205"/>
                <a:gd name="T55" fmla="*/ 407930 h 863"/>
                <a:gd name="T56" fmla="*/ 400971 w 1205"/>
                <a:gd name="T57" fmla="*/ 399454 h 863"/>
                <a:gd name="T58" fmla="*/ 394103 w 1205"/>
                <a:gd name="T59" fmla="*/ 393626 h 863"/>
                <a:gd name="T60" fmla="*/ 505572 w 1205"/>
                <a:gd name="T61" fmla="*/ 287141 h 863"/>
                <a:gd name="T62" fmla="*/ 394103 w 1205"/>
                <a:gd name="T63" fmla="*/ 393626 h 863"/>
                <a:gd name="T64" fmla="*/ 491309 w 1205"/>
                <a:gd name="T65" fmla="*/ 276015 h 863"/>
                <a:gd name="T66" fmla="*/ 491309 w 1205"/>
                <a:gd name="T67" fmla="*/ 276015 h 863"/>
                <a:gd name="T68" fmla="*/ 551005 w 1205"/>
                <a:gd name="T69" fmla="*/ 204495 h 863"/>
                <a:gd name="T70" fmla="*/ 505572 w 1205"/>
                <a:gd name="T71" fmla="*/ 287141 h 863"/>
                <a:gd name="T72" fmla="*/ 565269 w 1205"/>
                <a:gd name="T73" fmla="*/ 215620 h 863"/>
                <a:gd name="T74" fmla="*/ 557873 w 1205"/>
                <a:gd name="T75" fmla="*/ 209793 h 863"/>
                <a:gd name="T76" fmla="*/ 551005 w 1205"/>
                <a:gd name="T77" fmla="*/ 204495 h 863"/>
                <a:gd name="T78" fmla="*/ 598551 w 1205"/>
                <a:gd name="T79" fmla="*/ 173768 h 863"/>
                <a:gd name="T80" fmla="*/ 551005 w 1205"/>
                <a:gd name="T81" fmla="*/ 204495 h 863"/>
                <a:gd name="T82" fmla="*/ 598551 w 1205"/>
                <a:gd name="T83" fmla="*/ 173768 h 863"/>
                <a:gd name="T84" fmla="*/ 598551 w 1205"/>
                <a:gd name="T85" fmla="*/ 173238 h 863"/>
                <a:gd name="T86" fmla="*/ 610174 w 1205"/>
                <a:gd name="T87" fmla="*/ 125558 h 863"/>
                <a:gd name="T88" fmla="*/ 598551 w 1205"/>
                <a:gd name="T89" fmla="*/ 173238 h 863"/>
                <a:gd name="T90" fmla="*/ 626551 w 1205"/>
                <a:gd name="T91" fmla="*/ 130856 h 863"/>
                <a:gd name="T92" fmla="*/ 624966 w 1205"/>
                <a:gd name="T93" fmla="*/ 135624 h 863"/>
                <a:gd name="T94" fmla="*/ 626551 w 1205"/>
                <a:gd name="T95" fmla="*/ 130856 h 863"/>
                <a:gd name="T96" fmla="*/ 618626 w 1205"/>
                <a:gd name="T97" fmla="*/ 0 h 863"/>
                <a:gd name="T98" fmla="*/ 626551 w 1205"/>
                <a:gd name="T99" fmla="*/ 130856 h 863"/>
                <a:gd name="T100" fmla="*/ 335463 w 1205"/>
                <a:gd name="T101" fmla="*/ 335351 h 863"/>
                <a:gd name="T102" fmla="*/ 319086 w 1205"/>
                <a:gd name="T103" fmla="*/ 415347 h 863"/>
                <a:gd name="T104" fmla="*/ 335463 w 1205"/>
                <a:gd name="T105" fmla="*/ 335351 h 86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05"/>
                <a:gd name="T160" fmla="*/ 0 h 863"/>
                <a:gd name="T161" fmla="*/ 1205 w 1205"/>
                <a:gd name="T162" fmla="*/ 863 h 86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05" h="863">
                  <a:moveTo>
                    <a:pt x="1041" y="197"/>
                  </a:moveTo>
                  <a:lnTo>
                    <a:pt x="1051" y="288"/>
                  </a:lnTo>
                  <a:lnTo>
                    <a:pt x="1017" y="291"/>
                  </a:lnTo>
                  <a:lnTo>
                    <a:pt x="1006" y="202"/>
                  </a:lnTo>
                  <a:lnTo>
                    <a:pt x="1041" y="197"/>
                  </a:lnTo>
                  <a:close/>
                  <a:moveTo>
                    <a:pt x="1028" y="306"/>
                  </a:moveTo>
                  <a:lnTo>
                    <a:pt x="1018" y="303"/>
                  </a:lnTo>
                  <a:lnTo>
                    <a:pt x="1017" y="291"/>
                  </a:lnTo>
                  <a:lnTo>
                    <a:pt x="1034" y="290"/>
                  </a:lnTo>
                  <a:lnTo>
                    <a:pt x="1028" y="306"/>
                  </a:lnTo>
                  <a:close/>
                  <a:moveTo>
                    <a:pt x="1039" y="273"/>
                  </a:moveTo>
                  <a:lnTo>
                    <a:pt x="1117" y="300"/>
                  </a:lnTo>
                  <a:lnTo>
                    <a:pt x="1106" y="332"/>
                  </a:lnTo>
                  <a:lnTo>
                    <a:pt x="1028" y="306"/>
                  </a:lnTo>
                  <a:lnTo>
                    <a:pt x="1039" y="273"/>
                  </a:lnTo>
                  <a:close/>
                  <a:moveTo>
                    <a:pt x="817" y="409"/>
                  </a:moveTo>
                  <a:lnTo>
                    <a:pt x="947" y="515"/>
                  </a:lnTo>
                  <a:lnTo>
                    <a:pt x="926" y="541"/>
                  </a:lnTo>
                  <a:lnTo>
                    <a:pt x="795" y="436"/>
                  </a:lnTo>
                  <a:lnTo>
                    <a:pt x="817" y="409"/>
                  </a:lnTo>
                  <a:close/>
                  <a:moveTo>
                    <a:pt x="0" y="748"/>
                  </a:moveTo>
                  <a:lnTo>
                    <a:pt x="190" y="719"/>
                  </a:lnTo>
                  <a:lnTo>
                    <a:pt x="195" y="753"/>
                  </a:lnTo>
                  <a:lnTo>
                    <a:pt x="5" y="782"/>
                  </a:lnTo>
                  <a:lnTo>
                    <a:pt x="0" y="748"/>
                  </a:lnTo>
                  <a:close/>
                  <a:moveTo>
                    <a:pt x="190" y="719"/>
                  </a:moveTo>
                  <a:lnTo>
                    <a:pt x="198" y="717"/>
                  </a:lnTo>
                  <a:lnTo>
                    <a:pt x="205" y="723"/>
                  </a:lnTo>
                  <a:lnTo>
                    <a:pt x="192" y="736"/>
                  </a:lnTo>
                  <a:lnTo>
                    <a:pt x="190" y="719"/>
                  </a:lnTo>
                  <a:close/>
                  <a:moveTo>
                    <a:pt x="205" y="723"/>
                  </a:moveTo>
                  <a:lnTo>
                    <a:pt x="313" y="832"/>
                  </a:lnTo>
                  <a:lnTo>
                    <a:pt x="289" y="856"/>
                  </a:lnTo>
                  <a:lnTo>
                    <a:pt x="180" y="748"/>
                  </a:lnTo>
                  <a:lnTo>
                    <a:pt x="205" y="723"/>
                  </a:lnTo>
                  <a:close/>
                  <a:moveTo>
                    <a:pt x="305" y="861"/>
                  </a:moveTo>
                  <a:lnTo>
                    <a:pt x="295" y="863"/>
                  </a:lnTo>
                  <a:lnTo>
                    <a:pt x="289" y="856"/>
                  </a:lnTo>
                  <a:lnTo>
                    <a:pt x="302" y="844"/>
                  </a:lnTo>
                  <a:lnTo>
                    <a:pt x="305" y="861"/>
                  </a:lnTo>
                  <a:close/>
                  <a:moveTo>
                    <a:pt x="299" y="827"/>
                  </a:moveTo>
                  <a:lnTo>
                    <a:pt x="618" y="770"/>
                  </a:lnTo>
                  <a:lnTo>
                    <a:pt x="624" y="804"/>
                  </a:lnTo>
                  <a:lnTo>
                    <a:pt x="305" y="861"/>
                  </a:lnTo>
                  <a:lnTo>
                    <a:pt x="299" y="827"/>
                  </a:lnTo>
                  <a:close/>
                  <a:moveTo>
                    <a:pt x="625" y="804"/>
                  </a:moveTo>
                  <a:lnTo>
                    <a:pt x="624" y="804"/>
                  </a:lnTo>
                  <a:lnTo>
                    <a:pt x="621" y="787"/>
                  </a:lnTo>
                  <a:lnTo>
                    <a:pt x="625" y="804"/>
                  </a:lnTo>
                  <a:close/>
                  <a:moveTo>
                    <a:pt x="617" y="770"/>
                  </a:moveTo>
                  <a:lnTo>
                    <a:pt x="755" y="738"/>
                  </a:lnTo>
                  <a:lnTo>
                    <a:pt x="763" y="771"/>
                  </a:lnTo>
                  <a:lnTo>
                    <a:pt x="625" y="804"/>
                  </a:lnTo>
                  <a:lnTo>
                    <a:pt x="617" y="770"/>
                  </a:lnTo>
                  <a:close/>
                  <a:moveTo>
                    <a:pt x="773" y="766"/>
                  </a:moveTo>
                  <a:lnTo>
                    <a:pt x="769" y="770"/>
                  </a:lnTo>
                  <a:lnTo>
                    <a:pt x="763" y="771"/>
                  </a:lnTo>
                  <a:lnTo>
                    <a:pt x="759" y="754"/>
                  </a:lnTo>
                  <a:lnTo>
                    <a:pt x="773" y="766"/>
                  </a:lnTo>
                  <a:close/>
                  <a:moveTo>
                    <a:pt x="746" y="743"/>
                  </a:moveTo>
                  <a:lnTo>
                    <a:pt x="930" y="521"/>
                  </a:lnTo>
                  <a:lnTo>
                    <a:pt x="957" y="542"/>
                  </a:lnTo>
                  <a:lnTo>
                    <a:pt x="773" y="766"/>
                  </a:lnTo>
                  <a:lnTo>
                    <a:pt x="746" y="743"/>
                  </a:lnTo>
                  <a:close/>
                  <a:moveTo>
                    <a:pt x="930" y="521"/>
                  </a:moveTo>
                  <a:lnTo>
                    <a:pt x="930" y="521"/>
                  </a:lnTo>
                  <a:lnTo>
                    <a:pt x="944" y="532"/>
                  </a:lnTo>
                  <a:lnTo>
                    <a:pt x="930" y="521"/>
                  </a:lnTo>
                  <a:close/>
                  <a:moveTo>
                    <a:pt x="930" y="521"/>
                  </a:moveTo>
                  <a:lnTo>
                    <a:pt x="1043" y="386"/>
                  </a:lnTo>
                  <a:lnTo>
                    <a:pt x="1070" y="408"/>
                  </a:lnTo>
                  <a:lnTo>
                    <a:pt x="957" y="542"/>
                  </a:lnTo>
                  <a:lnTo>
                    <a:pt x="930" y="521"/>
                  </a:lnTo>
                  <a:close/>
                  <a:moveTo>
                    <a:pt x="1070" y="407"/>
                  </a:moveTo>
                  <a:lnTo>
                    <a:pt x="1070" y="408"/>
                  </a:lnTo>
                  <a:lnTo>
                    <a:pt x="1056" y="396"/>
                  </a:lnTo>
                  <a:lnTo>
                    <a:pt x="1070" y="407"/>
                  </a:lnTo>
                  <a:close/>
                  <a:moveTo>
                    <a:pt x="1043" y="386"/>
                  </a:moveTo>
                  <a:lnTo>
                    <a:pt x="1105" y="307"/>
                  </a:lnTo>
                  <a:lnTo>
                    <a:pt x="1133" y="328"/>
                  </a:lnTo>
                  <a:lnTo>
                    <a:pt x="1070" y="407"/>
                  </a:lnTo>
                  <a:lnTo>
                    <a:pt x="1043" y="386"/>
                  </a:lnTo>
                  <a:close/>
                  <a:moveTo>
                    <a:pt x="1133" y="327"/>
                  </a:moveTo>
                  <a:lnTo>
                    <a:pt x="1133" y="328"/>
                  </a:lnTo>
                  <a:lnTo>
                    <a:pt x="1119" y="318"/>
                  </a:lnTo>
                  <a:lnTo>
                    <a:pt x="1133" y="327"/>
                  </a:lnTo>
                  <a:close/>
                  <a:moveTo>
                    <a:pt x="1105" y="307"/>
                  </a:moveTo>
                  <a:lnTo>
                    <a:pt x="1155" y="237"/>
                  </a:lnTo>
                  <a:lnTo>
                    <a:pt x="1183" y="256"/>
                  </a:lnTo>
                  <a:lnTo>
                    <a:pt x="1133" y="327"/>
                  </a:lnTo>
                  <a:lnTo>
                    <a:pt x="1105" y="307"/>
                  </a:lnTo>
                  <a:close/>
                  <a:moveTo>
                    <a:pt x="1186" y="247"/>
                  </a:moveTo>
                  <a:lnTo>
                    <a:pt x="1186" y="253"/>
                  </a:lnTo>
                  <a:lnTo>
                    <a:pt x="1183" y="256"/>
                  </a:lnTo>
                  <a:lnTo>
                    <a:pt x="1169" y="246"/>
                  </a:lnTo>
                  <a:lnTo>
                    <a:pt x="1186" y="247"/>
                  </a:lnTo>
                  <a:close/>
                  <a:moveTo>
                    <a:pt x="1152" y="245"/>
                  </a:moveTo>
                  <a:lnTo>
                    <a:pt x="1171" y="0"/>
                  </a:lnTo>
                  <a:lnTo>
                    <a:pt x="1205" y="3"/>
                  </a:lnTo>
                  <a:lnTo>
                    <a:pt x="1186" y="247"/>
                  </a:lnTo>
                  <a:lnTo>
                    <a:pt x="1152" y="245"/>
                  </a:lnTo>
                  <a:close/>
                  <a:moveTo>
                    <a:pt x="635" y="633"/>
                  </a:moveTo>
                  <a:lnTo>
                    <a:pt x="638" y="784"/>
                  </a:lnTo>
                  <a:lnTo>
                    <a:pt x="604" y="784"/>
                  </a:lnTo>
                  <a:lnTo>
                    <a:pt x="601" y="634"/>
                  </a:lnTo>
                  <a:lnTo>
                    <a:pt x="635" y="633"/>
                  </a:lnTo>
                  <a:close/>
                </a:path>
              </a:pathLst>
            </a:custGeom>
            <a:solidFill>
              <a:srgbClr val="FEFEFE"/>
            </a:solidFill>
            <a:ln w="9525">
              <a:noFill/>
              <a:round/>
              <a:headEnd/>
              <a:tailEnd/>
            </a:ln>
          </p:spPr>
          <p:txBody>
            <a:bodyPr/>
            <a:lstStyle/>
            <a:p>
              <a:endParaRPr lang="de-DE"/>
            </a:p>
          </p:txBody>
        </p:sp>
        <p:sp>
          <p:nvSpPr>
            <p:cNvPr id="474" name="Freeform 222"/>
            <p:cNvSpPr>
              <a:spLocks/>
            </p:cNvSpPr>
            <p:nvPr/>
          </p:nvSpPr>
          <p:spPr bwMode="auto">
            <a:xfrm>
              <a:off x="4643439" y="3940176"/>
              <a:ext cx="107950" cy="107950"/>
            </a:xfrm>
            <a:custGeom>
              <a:avLst/>
              <a:gdLst>
                <a:gd name="T0" fmla="*/ 52917 w 204"/>
                <a:gd name="T1" fmla="*/ 0 h 204"/>
                <a:gd name="T2" fmla="*/ 0 w 204"/>
                <a:gd name="T3" fmla="*/ 107950 h 204"/>
                <a:gd name="T4" fmla="*/ 107950 w 204"/>
                <a:gd name="T5" fmla="*/ 107950 h 204"/>
                <a:gd name="T6" fmla="*/ 52917 w 204"/>
                <a:gd name="T7" fmla="*/ 0 h 204"/>
                <a:gd name="T8" fmla="*/ 0 60000 65536"/>
                <a:gd name="T9" fmla="*/ 0 60000 65536"/>
                <a:gd name="T10" fmla="*/ 0 60000 65536"/>
                <a:gd name="T11" fmla="*/ 0 60000 65536"/>
                <a:gd name="T12" fmla="*/ 0 w 204"/>
                <a:gd name="T13" fmla="*/ 0 h 204"/>
                <a:gd name="T14" fmla="*/ 204 w 204"/>
                <a:gd name="T15" fmla="*/ 204 h 204"/>
              </a:gdLst>
              <a:ahLst/>
              <a:cxnLst>
                <a:cxn ang="T8">
                  <a:pos x="T0" y="T1"/>
                </a:cxn>
                <a:cxn ang="T9">
                  <a:pos x="T2" y="T3"/>
                </a:cxn>
                <a:cxn ang="T10">
                  <a:pos x="T4" y="T5"/>
                </a:cxn>
                <a:cxn ang="T11">
                  <a:pos x="T6" y="T7"/>
                </a:cxn>
              </a:cxnLst>
              <a:rect l="T12" t="T13" r="T14" b="T15"/>
              <a:pathLst>
                <a:path w="204" h="204">
                  <a:moveTo>
                    <a:pt x="100" y="0"/>
                  </a:moveTo>
                  <a:lnTo>
                    <a:pt x="0" y="204"/>
                  </a:lnTo>
                  <a:lnTo>
                    <a:pt x="204" y="204"/>
                  </a:lnTo>
                  <a:lnTo>
                    <a:pt x="100" y="0"/>
                  </a:lnTo>
                  <a:close/>
                </a:path>
              </a:pathLst>
            </a:custGeom>
            <a:solidFill>
              <a:srgbClr val="2A2A29"/>
            </a:solidFill>
            <a:ln w="9525">
              <a:noFill/>
              <a:round/>
              <a:headEnd/>
              <a:tailEnd/>
            </a:ln>
          </p:spPr>
          <p:txBody>
            <a:bodyPr/>
            <a:lstStyle/>
            <a:p>
              <a:endParaRPr lang="de-DE"/>
            </a:p>
          </p:txBody>
        </p:sp>
        <p:sp>
          <p:nvSpPr>
            <p:cNvPr id="475" name="Freeform 223"/>
            <p:cNvSpPr>
              <a:spLocks/>
            </p:cNvSpPr>
            <p:nvPr/>
          </p:nvSpPr>
          <p:spPr bwMode="auto">
            <a:xfrm>
              <a:off x="4543427" y="4041776"/>
              <a:ext cx="107950" cy="109538"/>
            </a:xfrm>
            <a:custGeom>
              <a:avLst/>
              <a:gdLst>
                <a:gd name="T0" fmla="*/ 53446 w 204"/>
                <a:gd name="T1" fmla="*/ 0 h 205"/>
                <a:gd name="T2" fmla="*/ 0 w 204"/>
                <a:gd name="T3" fmla="*/ 109538 h 205"/>
                <a:gd name="T4" fmla="*/ 107950 w 204"/>
                <a:gd name="T5" fmla="*/ 109538 h 205"/>
                <a:gd name="T6" fmla="*/ 53446 w 204"/>
                <a:gd name="T7" fmla="*/ 0 h 205"/>
                <a:gd name="T8" fmla="*/ 0 60000 65536"/>
                <a:gd name="T9" fmla="*/ 0 60000 65536"/>
                <a:gd name="T10" fmla="*/ 0 60000 65536"/>
                <a:gd name="T11" fmla="*/ 0 60000 65536"/>
                <a:gd name="T12" fmla="*/ 0 w 204"/>
                <a:gd name="T13" fmla="*/ 0 h 205"/>
                <a:gd name="T14" fmla="*/ 204 w 204"/>
                <a:gd name="T15" fmla="*/ 205 h 205"/>
              </a:gdLst>
              <a:ahLst/>
              <a:cxnLst>
                <a:cxn ang="T8">
                  <a:pos x="T0" y="T1"/>
                </a:cxn>
                <a:cxn ang="T9">
                  <a:pos x="T2" y="T3"/>
                </a:cxn>
                <a:cxn ang="T10">
                  <a:pos x="T4" y="T5"/>
                </a:cxn>
                <a:cxn ang="T11">
                  <a:pos x="T6" y="T7"/>
                </a:cxn>
              </a:cxnLst>
              <a:rect l="T12" t="T13" r="T14" b="T15"/>
              <a:pathLst>
                <a:path w="204" h="205">
                  <a:moveTo>
                    <a:pt x="101" y="0"/>
                  </a:moveTo>
                  <a:lnTo>
                    <a:pt x="0" y="205"/>
                  </a:lnTo>
                  <a:lnTo>
                    <a:pt x="204" y="205"/>
                  </a:lnTo>
                  <a:lnTo>
                    <a:pt x="101" y="0"/>
                  </a:lnTo>
                  <a:close/>
                </a:path>
              </a:pathLst>
            </a:custGeom>
            <a:solidFill>
              <a:srgbClr val="2A2A29"/>
            </a:solidFill>
            <a:ln w="9525">
              <a:noFill/>
              <a:round/>
              <a:headEnd/>
              <a:tailEnd/>
            </a:ln>
          </p:spPr>
          <p:txBody>
            <a:bodyPr/>
            <a:lstStyle/>
            <a:p>
              <a:endParaRPr lang="de-DE"/>
            </a:p>
          </p:txBody>
        </p:sp>
        <p:sp>
          <p:nvSpPr>
            <p:cNvPr id="476" name="Freeform 224"/>
            <p:cNvSpPr>
              <a:spLocks/>
            </p:cNvSpPr>
            <p:nvPr/>
          </p:nvSpPr>
          <p:spPr bwMode="auto">
            <a:xfrm>
              <a:off x="5022852" y="4337051"/>
              <a:ext cx="104775" cy="42863"/>
            </a:xfrm>
            <a:custGeom>
              <a:avLst/>
              <a:gdLst>
                <a:gd name="T0" fmla="*/ 0 w 199"/>
                <a:gd name="T1" fmla="*/ 0 h 82"/>
                <a:gd name="T2" fmla="*/ 43174 w 199"/>
                <a:gd name="T3" fmla="*/ 523 h 82"/>
                <a:gd name="T4" fmla="*/ 104775 w 199"/>
                <a:gd name="T5" fmla="*/ 42863 h 82"/>
                <a:gd name="T6" fmla="*/ 0 60000 65536"/>
                <a:gd name="T7" fmla="*/ 0 60000 65536"/>
                <a:gd name="T8" fmla="*/ 0 60000 65536"/>
                <a:gd name="T9" fmla="*/ 0 w 199"/>
                <a:gd name="T10" fmla="*/ 0 h 82"/>
                <a:gd name="T11" fmla="*/ 199 w 199"/>
                <a:gd name="T12" fmla="*/ 82 h 82"/>
              </a:gdLst>
              <a:ahLst/>
              <a:cxnLst>
                <a:cxn ang="T6">
                  <a:pos x="T0" y="T1"/>
                </a:cxn>
                <a:cxn ang="T7">
                  <a:pos x="T2" y="T3"/>
                </a:cxn>
                <a:cxn ang="T8">
                  <a:pos x="T4" y="T5"/>
                </a:cxn>
              </a:cxnLst>
              <a:rect l="T9" t="T10" r="T11" b="T12"/>
              <a:pathLst>
                <a:path w="199" h="82">
                  <a:moveTo>
                    <a:pt x="0" y="0"/>
                  </a:moveTo>
                  <a:lnTo>
                    <a:pt x="82" y="1"/>
                  </a:lnTo>
                  <a:lnTo>
                    <a:pt x="199" y="82"/>
                  </a:lnTo>
                </a:path>
              </a:pathLst>
            </a:custGeom>
            <a:noFill/>
            <a:ln w="5">
              <a:solidFill>
                <a:srgbClr val="2A2A29"/>
              </a:solidFill>
              <a:prstDash val="solid"/>
              <a:round/>
              <a:headEnd/>
              <a:tailEnd/>
            </a:ln>
          </p:spPr>
          <p:txBody>
            <a:bodyPr/>
            <a:lstStyle/>
            <a:p>
              <a:endParaRPr lang="de-DE"/>
            </a:p>
          </p:txBody>
        </p:sp>
        <p:sp>
          <p:nvSpPr>
            <p:cNvPr id="477" name="Rectangle 225"/>
            <p:cNvSpPr>
              <a:spLocks noChangeArrowheads="1"/>
            </p:cNvSpPr>
            <p:nvPr/>
          </p:nvSpPr>
          <p:spPr bwMode="auto">
            <a:xfrm>
              <a:off x="3486152" y="3160713"/>
              <a:ext cx="376238" cy="68263"/>
            </a:xfrm>
            <a:prstGeom prst="rect">
              <a:avLst/>
            </a:prstGeom>
            <a:solidFill>
              <a:srgbClr val="FEFEFE"/>
            </a:solidFill>
            <a:ln w="9525">
              <a:noFill/>
              <a:miter lim="800000"/>
              <a:headEnd/>
              <a:tailEnd/>
            </a:ln>
          </p:spPr>
          <p:txBody>
            <a:bodyPr/>
            <a:lstStyle/>
            <a:p>
              <a:endParaRPr lang="de-DE"/>
            </a:p>
          </p:txBody>
        </p:sp>
        <p:sp>
          <p:nvSpPr>
            <p:cNvPr id="478" name="Rectangle 226"/>
            <p:cNvSpPr>
              <a:spLocks noChangeArrowheads="1"/>
            </p:cNvSpPr>
            <p:nvPr/>
          </p:nvSpPr>
          <p:spPr bwMode="auto">
            <a:xfrm>
              <a:off x="3495677" y="3155951"/>
              <a:ext cx="400050"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Lieserbrücke</a:t>
              </a:r>
              <a:endParaRPr lang="de-DE"/>
            </a:p>
          </p:txBody>
        </p:sp>
        <p:sp>
          <p:nvSpPr>
            <p:cNvPr id="479" name="Freeform 227"/>
            <p:cNvSpPr>
              <a:spLocks/>
            </p:cNvSpPr>
            <p:nvPr/>
          </p:nvSpPr>
          <p:spPr bwMode="auto">
            <a:xfrm>
              <a:off x="6456364" y="4159251"/>
              <a:ext cx="58738" cy="84138"/>
            </a:xfrm>
            <a:custGeom>
              <a:avLst/>
              <a:gdLst>
                <a:gd name="T0" fmla="*/ 34175 w 110"/>
                <a:gd name="T1" fmla="*/ 0 h 160"/>
                <a:gd name="T2" fmla="*/ 58738 w 110"/>
                <a:gd name="T3" fmla="*/ 73621 h 160"/>
                <a:gd name="T4" fmla="*/ 25097 w 110"/>
                <a:gd name="T5" fmla="*/ 84138 h 160"/>
                <a:gd name="T6" fmla="*/ 0 w 110"/>
                <a:gd name="T7" fmla="*/ 11043 h 160"/>
                <a:gd name="T8" fmla="*/ 34175 w 110"/>
                <a:gd name="T9" fmla="*/ 0 h 160"/>
                <a:gd name="T10" fmla="*/ 0 60000 65536"/>
                <a:gd name="T11" fmla="*/ 0 60000 65536"/>
                <a:gd name="T12" fmla="*/ 0 60000 65536"/>
                <a:gd name="T13" fmla="*/ 0 60000 65536"/>
                <a:gd name="T14" fmla="*/ 0 60000 65536"/>
                <a:gd name="T15" fmla="*/ 0 w 110"/>
                <a:gd name="T16" fmla="*/ 0 h 160"/>
                <a:gd name="T17" fmla="*/ 110 w 110"/>
                <a:gd name="T18" fmla="*/ 160 h 160"/>
              </a:gdLst>
              <a:ahLst/>
              <a:cxnLst>
                <a:cxn ang="T10">
                  <a:pos x="T0" y="T1"/>
                </a:cxn>
                <a:cxn ang="T11">
                  <a:pos x="T2" y="T3"/>
                </a:cxn>
                <a:cxn ang="T12">
                  <a:pos x="T4" y="T5"/>
                </a:cxn>
                <a:cxn ang="T13">
                  <a:pos x="T6" y="T7"/>
                </a:cxn>
                <a:cxn ang="T14">
                  <a:pos x="T8" y="T9"/>
                </a:cxn>
              </a:cxnLst>
              <a:rect l="T15" t="T16" r="T17" b="T18"/>
              <a:pathLst>
                <a:path w="110" h="160">
                  <a:moveTo>
                    <a:pt x="64" y="0"/>
                  </a:moveTo>
                  <a:lnTo>
                    <a:pt x="110" y="140"/>
                  </a:lnTo>
                  <a:lnTo>
                    <a:pt x="47" y="160"/>
                  </a:lnTo>
                  <a:lnTo>
                    <a:pt x="0" y="21"/>
                  </a:lnTo>
                  <a:lnTo>
                    <a:pt x="64" y="0"/>
                  </a:lnTo>
                  <a:close/>
                </a:path>
              </a:pathLst>
            </a:custGeom>
            <a:solidFill>
              <a:srgbClr val="FEFEFE"/>
            </a:solidFill>
            <a:ln w="9525">
              <a:noFill/>
              <a:round/>
              <a:headEnd/>
              <a:tailEnd/>
            </a:ln>
          </p:spPr>
          <p:txBody>
            <a:bodyPr/>
            <a:lstStyle/>
            <a:p>
              <a:endParaRPr lang="de-DE"/>
            </a:p>
          </p:txBody>
        </p:sp>
        <p:sp>
          <p:nvSpPr>
            <p:cNvPr id="480" name="Freeform 228"/>
            <p:cNvSpPr>
              <a:spLocks/>
            </p:cNvSpPr>
            <p:nvPr/>
          </p:nvSpPr>
          <p:spPr bwMode="auto">
            <a:xfrm>
              <a:off x="6465889" y="4138613"/>
              <a:ext cx="212725" cy="269875"/>
            </a:xfrm>
            <a:custGeom>
              <a:avLst/>
              <a:gdLst>
                <a:gd name="T0" fmla="*/ 0 w 401"/>
                <a:gd name="T1" fmla="*/ 0 h 512"/>
                <a:gd name="T2" fmla="*/ 86469 w 401"/>
                <a:gd name="T3" fmla="*/ 222436 h 512"/>
                <a:gd name="T4" fmla="*/ 196280 w 401"/>
                <a:gd name="T5" fmla="*/ 242993 h 512"/>
                <a:gd name="T6" fmla="*/ 212725 w 401"/>
                <a:gd name="T7" fmla="*/ 269875 h 512"/>
                <a:gd name="T8" fmla="*/ 0 60000 65536"/>
                <a:gd name="T9" fmla="*/ 0 60000 65536"/>
                <a:gd name="T10" fmla="*/ 0 60000 65536"/>
                <a:gd name="T11" fmla="*/ 0 60000 65536"/>
                <a:gd name="T12" fmla="*/ 0 w 401"/>
                <a:gd name="T13" fmla="*/ 0 h 512"/>
                <a:gd name="T14" fmla="*/ 401 w 401"/>
                <a:gd name="T15" fmla="*/ 512 h 512"/>
              </a:gdLst>
              <a:ahLst/>
              <a:cxnLst>
                <a:cxn ang="T8">
                  <a:pos x="T0" y="T1"/>
                </a:cxn>
                <a:cxn ang="T9">
                  <a:pos x="T2" y="T3"/>
                </a:cxn>
                <a:cxn ang="T10">
                  <a:pos x="T4" y="T5"/>
                </a:cxn>
                <a:cxn ang="T11">
                  <a:pos x="T6" y="T7"/>
                </a:cxn>
              </a:cxnLst>
              <a:rect l="T12" t="T13" r="T14" b="T15"/>
              <a:pathLst>
                <a:path w="401" h="512">
                  <a:moveTo>
                    <a:pt x="0" y="0"/>
                  </a:moveTo>
                  <a:lnTo>
                    <a:pt x="163" y="422"/>
                  </a:lnTo>
                  <a:lnTo>
                    <a:pt x="370" y="461"/>
                  </a:lnTo>
                  <a:lnTo>
                    <a:pt x="401" y="512"/>
                  </a:lnTo>
                </a:path>
              </a:pathLst>
            </a:custGeom>
            <a:noFill/>
            <a:ln w="5">
              <a:solidFill>
                <a:srgbClr val="2A2A29"/>
              </a:solidFill>
              <a:prstDash val="solid"/>
              <a:round/>
              <a:headEnd/>
              <a:tailEnd/>
            </a:ln>
          </p:spPr>
          <p:txBody>
            <a:bodyPr/>
            <a:lstStyle/>
            <a:p>
              <a:endParaRPr lang="de-DE"/>
            </a:p>
          </p:txBody>
        </p:sp>
        <p:sp>
          <p:nvSpPr>
            <p:cNvPr id="481" name="Rectangle 229"/>
            <p:cNvSpPr>
              <a:spLocks noChangeArrowheads="1"/>
            </p:cNvSpPr>
            <p:nvPr/>
          </p:nvSpPr>
          <p:spPr bwMode="auto">
            <a:xfrm>
              <a:off x="3179764" y="1604963"/>
              <a:ext cx="754063" cy="176213"/>
            </a:xfrm>
            <a:prstGeom prst="rect">
              <a:avLst/>
            </a:prstGeom>
            <a:noFill/>
            <a:ln w="9525">
              <a:noFill/>
              <a:miter lim="800000"/>
              <a:headEnd/>
              <a:tailEnd/>
            </a:ln>
          </p:spPr>
          <p:txBody>
            <a:bodyPr wrap="none" lIns="0" tIns="0" rIns="0" bIns="0">
              <a:spAutoFit/>
            </a:bodyPr>
            <a:lstStyle/>
            <a:p>
              <a:r>
                <a:rPr lang="de-DE" sz="1000">
                  <a:solidFill>
                    <a:srgbClr val="2A2A29"/>
                  </a:solidFill>
                  <a:latin typeface="Helvetica" pitchFamily="34" charset="0"/>
                </a:rPr>
                <a:t>SALZBURG</a:t>
              </a:r>
              <a:endParaRPr lang="de-DE"/>
            </a:p>
          </p:txBody>
        </p:sp>
        <p:sp>
          <p:nvSpPr>
            <p:cNvPr id="482" name="Rectangle 230"/>
            <p:cNvSpPr>
              <a:spLocks noChangeArrowheads="1"/>
            </p:cNvSpPr>
            <p:nvPr/>
          </p:nvSpPr>
          <p:spPr bwMode="auto">
            <a:xfrm>
              <a:off x="1546227" y="4498976"/>
              <a:ext cx="386387" cy="166957"/>
            </a:xfrm>
            <a:prstGeom prst="rect">
              <a:avLst/>
            </a:prstGeom>
            <a:noFill/>
            <a:ln w="9525">
              <a:noFill/>
              <a:miter lim="800000"/>
              <a:headEnd/>
              <a:tailEnd/>
            </a:ln>
          </p:spPr>
          <p:txBody>
            <a:bodyPr wrap="none" lIns="0" tIns="0" rIns="0" bIns="0">
              <a:spAutoFit/>
            </a:bodyPr>
            <a:lstStyle/>
            <a:p>
              <a:r>
                <a:rPr lang="de-DE" sz="1000" dirty="0" smtClean="0">
                  <a:solidFill>
                    <a:srgbClr val="2A2A29"/>
                  </a:solidFill>
                  <a:latin typeface="Helvetica" pitchFamily="34" charset="0"/>
                </a:rPr>
                <a:t>ITALY</a:t>
              </a:r>
              <a:endParaRPr lang="de-DE" dirty="0"/>
            </a:p>
          </p:txBody>
        </p:sp>
        <p:sp>
          <p:nvSpPr>
            <p:cNvPr id="483" name="Rectangle 231"/>
            <p:cNvSpPr>
              <a:spLocks noChangeArrowheads="1"/>
            </p:cNvSpPr>
            <p:nvPr/>
          </p:nvSpPr>
          <p:spPr bwMode="auto">
            <a:xfrm>
              <a:off x="100852" y="2711726"/>
              <a:ext cx="774522" cy="166957"/>
            </a:xfrm>
            <a:prstGeom prst="rect">
              <a:avLst/>
            </a:prstGeom>
            <a:noFill/>
            <a:ln w="9525">
              <a:noFill/>
              <a:miter lim="800000"/>
              <a:headEnd/>
              <a:tailEnd/>
            </a:ln>
          </p:spPr>
          <p:txBody>
            <a:bodyPr wrap="none" lIns="0" tIns="0" rIns="0" bIns="0">
              <a:spAutoFit/>
            </a:bodyPr>
            <a:lstStyle/>
            <a:p>
              <a:r>
                <a:rPr lang="de-DE" sz="1000" dirty="0" smtClean="0">
                  <a:solidFill>
                    <a:srgbClr val="2A2A29"/>
                  </a:solidFill>
                  <a:latin typeface="Helvetica" pitchFamily="34" charset="0"/>
                </a:rPr>
                <a:t>EASTTIROL</a:t>
              </a:r>
              <a:endParaRPr lang="de-DE" dirty="0"/>
            </a:p>
          </p:txBody>
        </p:sp>
        <p:sp>
          <p:nvSpPr>
            <p:cNvPr id="484" name="Rectangle 232"/>
            <p:cNvSpPr>
              <a:spLocks noChangeArrowheads="1"/>
            </p:cNvSpPr>
            <p:nvPr/>
          </p:nvSpPr>
          <p:spPr bwMode="auto">
            <a:xfrm>
              <a:off x="6091239" y="1770063"/>
              <a:ext cx="503526" cy="166957"/>
            </a:xfrm>
            <a:prstGeom prst="rect">
              <a:avLst/>
            </a:prstGeom>
            <a:noFill/>
            <a:ln w="9525">
              <a:noFill/>
              <a:miter lim="800000"/>
              <a:headEnd/>
              <a:tailEnd/>
            </a:ln>
          </p:spPr>
          <p:txBody>
            <a:bodyPr wrap="none" lIns="0" tIns="0" rIns="0" bIns="0">
              <a:spAutoFit/>
            </a:bodyPr>
            <a:lstStyle/>
            <a:p>
              <a:r>
                <a:rPr lang="de-DE" sz="1000" dirty="0" smtClean="0">
                  <a:solidFill>
                    <a:srgbClr val="2A2A29"/>
                  </a:solidFill>
                  <a:latin typeface="Helvetica" pitchFamily="34" charset="0"/>
                </a:rPr>
                <a:t>STYRIA</a:t>
              </a:r>
              <a:endParaRPr lang="de-DE" dirty="0"/>
            </a:p>
          </p:txBody>
        </p:sp>
        <p:sp>
          <p:nvSpPr>
            <p:cNvPr id="485" name="Rectangle 233"/>
            <p:cNvSpPr>
              <a:spLocks noChangeArrowheads="1"/>
            </p:cNvSpPr>
            <p:nvPr/>
          </p:nvSpPr>
          <p:spPr bwMode="auto">
            <a:xfrm>
              <a:off x="5705477" y="5343526"/>
              <a:ext cx="695845" cy="166957"/>
            </a:xfrm>
            <a:prstGeom prst="rect">
              <a:avLst/>
            </a:prstGeom>
            <a:noFill/>
            <a:ln w="9525">
              <a:noFill/>
              <a:miter lim="800000"/>
              <a:headEnd/>
              <a:tailEnd/>
            </a:ln>
          </p:spPr>
          <p:txBody>
            <a:bodyPr wrap="none" lIns="0" tIns="0" rIns="0" bIns="0">
              <a:spAutoFit/>
            </a:bodyPr>
            <a:lstStyle/>
            <a:p>
              <a:r>
                <a:rPr lang="de-DE" sz="1000" dirty="0" smtClean="0">
                  <a:solidFill>
                    <a:srgbClr val="2A2A29"/>
                  </a:solidFill>
                  <a:latin typeface="Helvetica" pitchFamily="34" charset="0"/>
                </a:rPr>
                <a:t>SLOVENIA</a:t>
              </a:r>
              <a:endParaRPr lang="de-DE" dirty="0"/>
            </a:p>
          </p:txBody>
        </p:sp>
        <p:sp>
          <p:nvSpPr>
            <p:cNvPr id="486" name="Freeform 234"/>
            <p:cNvSpPr>
              <a:spLocks/>
            </p:cNvSpPr>
            <p:nvPr/>
          </p:nvSpPr>
          <p:spPr bwMode="auto">
            <a:xfrm>
              <a:off x="4121152" y="4702176"/>
              <a:ext cx="20638" cy="46038"/>
            </a:xfrm>
            <a:custGeom>
              <a:avLst/>
              <a:gdLst>
                <a:gd name="T0" fmla="*/ 14817 w 39"/>
                <a:gd name="T1" fmla="*/ 46038 h 86"/>
                <a:gd name="T2" fmla="*/ 0 w 39"/>
                <a:gd name="T3" fmla="*/ 43361 h 86"/>
                <a:gd name="T4" fmla="*/ 6350 w 39"/>
                <a:gd name="T5" fmla="*/ 0 h 86"/>
                <a:gd name="T6" fmla="*/ 20638 w 39"/>
                <a:gd name="T7" fmla="*/ 2141 h 86"/>
                <a:gd name="T8" fmla="*/ 14817 w 39"/>
                <a:gd name="T9" fmla="*/ 46038 h 86"/>
                <a:gd name="T10" fmla="*/ 0 60000 65536"/>
                <a:gd name="T11" fmla="*/ 0 60000 65536"/>
                <a:gd name="T12" fmla="*/ 0 60000 65536"/>
                <a:gd name="T13" fmla="*/ 0 60000 65536"/>
                <a:gd name="T14" fmla="*/ 0 60000 65536"/>
                <a:gd name="T15" fmla="*/ 0 w 39"/>
                <a:gd name="T16" fmla="*/ 0 h 86"/>
                <a:gd name="T17" fmla="*/ 39 w 39"/>
                <a:gd name="T18" fmla="*/ 86 h 86"/>
              </a:gdLst>
              <a:ahLst/>
              <a:cxnLst>
                <a:cxn ang="T10">
                  <a:pos x="T0" y="T1"/>
                </a:cxn>
                <a:cxn ang="T11">
                  <a:pos x="T2" y="T3"/>
                </a:cxn>
                <a:cxn ang="T12">
                  <a:pos x="T4" y="T5"/>
                </a:cxn>
                <a:cxn ang="T13">
                  <a:pos x="T6" y="T7"/>
                </a:cxn>
                <a:cxn ang="T14">
                  <a:pos x="T8" y="T9"/>
                </a:cxn>
              </a:cxnLst>
              <a:rect l="T15" t="T16" r="T17" b="T18"/>
              <a:pathLst>
                <a:path w="39" h="86">
                  <a:moveTo>
                    <a:pt x="28" y="86"/>
                  </a:moveTo>
                  <a:lnTo>
                    <a:pt x="0" y="81"/>
                  </a:lnTo>
                  <a:lnTo>
                    <a:pt x="12" y="0"/>
                  </a:lnTo>
                  <a:lnTo>
                    <a:pt x="39" y="4"/>
                  </a:lnTo>
                  <a:lnTo>
                    <a:pt x="28" y="86"/>
                  </a:lnTo>
                  <a:close/>
                </a:path>
              </a:pathLst>
            </a:custGeom>
            <a:solidFill>
              <a:srgbClr val="2A2A29"/>
            </a:solidFill>
            <a:ln w="9525">
              <a:noFill/>
              <a:round/>
              <a:headEnd/>
              <a:tailEnd/>
            </a:ln>
          </p:spPr>
          <p:txBody>
            <a:bodyPr/>
            <a:lstStyle/>
            <a:p>
              <a:endParaRPr lang="de-DE"/>
            </a:p>
          </p:txBody>
        </p:sp>
        <p:sp>
          <p:nvSpPr>
            <p:cNvPr id="487" name="Freeform 235"/>
            <p:cNvSpPr>
              <a:spLocks/>
            </p:cNvSpPr>
            <p:nvPr/>
          </p:nvSpPr>
          <p:spPr bwMode="auto">
            <a:xfrm>
              <a:off x="4108452" y="4789488"/>
              <a:ext cx="20638" cy="46038"/>
            </a:xfrm>
            <a:custGeom>
              <a:avLst/>
              <a:gdLst>
                <a:gd name="T0" fmla="*/ 14447 w 40"/>
                <a:gd name="T1" fmla="*/ 46038 h 87"/>
                <a:gd name="T2" fmla="*/ 0 w 40"/>
                <a:gd name="T3" fmla="*/ 43921 h 87"/>
                <a:gd name="T4" fmla="*/ 6707 w 40"/>
                <a:gd name="T5" fmla="*/ 0 h 87"/>
                <a:gd name="T6" fmla="*/ 20638 w 40"/>
                <a:gd name="T7" fmla="*/ 2646 h 87"/>
                <a:gd name="T8" fmla="*/ 14447 w 40"/>
                <a:gd name="T9" fmla="*/ 46038 h 87"/>
                <a:gd name="T10" fmla="*/ 0 60000 65536"/>
                <a:gd name="T11" fmla="*/ 0 60000 65536"/>
                <a:gd name="T12" fmla="*/ 0 60000 65536"/>
                <a:gd name="T13" fmla="*/ 0 60000 65536"/>
                <a:gd name="T14" fmla="*/ 0 60000 65536"/>
                <a:gd name="T15" fmla="*/ 0 w 40"/>
                <a:gd name="T16" fmla="*/ 0 h 87"/>
                <a:gd name="T17" fmla="*/ 40 w 40"/>
                <a:gd name="T18" fmla="*/ 87 h 87"/>
              </a:gdLst>
              <a:ahLst/>
              <a:cxnLst>
                <a:cxn ang="T10">
                  <a:pos x="T0" y="T1"/>
                </a:cxn>
                <a:cxn ang="T11">
                  <a:pos x="T2" y="T3"/>
                </a:cxn>
                <a:cxn ang="T12">
                  <a:pos x="T4" y="T5"/>
                </a:cxn>
                <a:cxn ang="T13">
                  <a:pos x="T6" y="T7"/>
                </a:cxn>
                <a:cxn ang="T14">
                  <a:pos x="T8" y="T9"/>
                </a:cxn>
              </a:cxnLst>
              <a:rect l="T15" t="T16" r="T17" b="T18"/>
              <a:pathLst>
                <a:path w="40" h="87">
                  <a:moveTo>
                    <a:pt x="28" y="87"/>
                  </a:moveTo>
                  <a:lnTo>
                    <a:pt x="0" y="83"/>
                  </a:lnTo>
                  <a:lnTo>
                    <a:pt x="13" y="0"/>
                  </a:lnTo>
                  <a:lnTo>
                    <a:pt x="40" y="5"/>
                  </a:lnTo>
                  <a:lnTo>
                    <a:pt x="28" y="87"/>
                  </a:lnTo>
                  <a:close/>
                </a:path>
              </a:pathLst>
            </a:custGeom>
            <a:solidFill>
              <a:srgbClr val="2A2A29"/>
            </a:solidFill>
            <a:ln w="9525">
              <a:noFill/>
              <a:round/>
              <a:headEnd/>
              <a:tailEnd/>
            </a:ln>
          </p:spPr>
          <p:txBody>
            <a:bodyPr/>
            <a:lstStyle/>
            <a:p>
              <a:endParaRPr lang="de-DE"/>
            </a:p>
          </p:txBody>
        </p:sp>
        <p:sp>
          <p:nvSpPr>
            <p:cNvPr id="488" name="Freeform 236"/>
            <p:cNvSpPr>
              <a:spLocks/>
            </p:cNvSpPr>
            <p:nvPr/>
          </p:nvSpPr>
          <p:spPr bwMode="auto">
            <a:xfrm>
              <a:off x="4033839" y="4845051"/>
              <a:ext cx="46038" cy="31750"/>
            </a:xfrm>
            <a:custGeom>
              <a:avLst/>
              <a:gdLst>
                <a:gd name="T0" fmla="*/ 5889 w 86"/>
                <a:gd name="T1" fmla="*/ 31750 h 59"/>
                <a:gd name="T2" fmla="*/ 0 w 86"/>
                <a:gd name="T3" fmla="*/ 18835 h 59"/>
                <a:gd name="T4" fmla="*/ 40149 w 86"/>
                <a:gd name="T5" fmla="*/ 0 h 59"/>
                <a:gd name="T6" fmla="*/ 46038 w 86"/>
                <a:gd name="T7" fmla="*/ 13453 h 59"/>
                <a:gd name="T8" fmla="*/ 5889 w 86"/>
                <a:gd name="T9" fmla="*/ 31750 h 59"/>
                <a:gd name="T10" fmla="*/ 0 60000 65536"/>
                <a:gd name="T11" fmla="*/ 0 60000 65536"/>
                <a:gd name="T12" fmla="*/ 0 60000 65536"/>
                <a:gd name="T13" fmla="*/ 0 60000 65536"/>
                <a:gd name="T14" fmla="*/ 0 60000 65536"/>
                <a:gd name="T15" fmla="*/ 0 w 86"/>
                <a:gd name="T16" fmla="*/ 0 h 59"/>
                <a:gd name="T17" fmla="*/ 86 w 86"/>
                <a:gd name="T18" fmla="*/ 59 h 59"/>
              </a:gdLst>
              <a:ahLst/>
              <a:cxnLst>
                <a:cxn ang="T10">
                  <a:pos x="T0" y="T1"/>
                </a:cxn>
                <a:cxn ang="T11">
                  <a:pos x="T2" y="T3"/>
                </a:cxn>
                <a:cxn ang="T12">
                  <a:pos x="T4" y="T5"/>
                </a:cxn>
                <a:cxn ang="T13">
                  <a:pos x="T6" y="T7"/>
                </a:cxn>
                <a:cxn ang="T14">
                  <a:pos x="T8" y="T9"/>
                </a:cxn>
              </a:cxnLst>
              <a:rect l="T15" t="T16" r="T17" b="T18"/>
              <a:pathLst>
                <a:path w="86" h="59">
                  <a:moveTo>
                    <a:pt x="11" y="59"/>
                  </a:moveTo>
                  <a:lnTo>
                    <a:pt x="0" y="35"/>
                  </a:lnTo>
                  <a:lnTo>
                    <a:pt x="75" y="0"/>
                  </a:lnTo>
                  <a:lnTo>
                    <a:pt x="86" y="25"/>
                  </a:lnTo>
                  <a:lnTo>
                    <a:pt x="11" y="59"/>
                  </a:lnTo>
                  <a:close/>
                </a:path>
              </a:pathLst>
            </a:custGeom>
            <a:solidFill>
              <a:srgbClr val="2A2A29"/>
            </a:solidFill>
            <a:ln w="9525">
              <a:noFill/>
              <a:round/>
              <a:headEnd/>
              <a:tailEnd/>
            </a:ln>
          </p:spPr>
          <p:txBody>
            <a:bodyPr/>
            <a:lstStyle/>
            <a:p>
              <a:endParaRPr lang="de-DE"/>
            </a:p>
          </p:txBody>
        </p:sp>
        <p:sp>
          <p:nvSpPr>
            <p:cNvPr id="489" name="Freeform 237"/>
            <p:cNvSpPr>
              <a:spLocks/>
            </p:cNvSpPr>
            <p:nvPr/>
          </p:nvSpPr>
          <p:spPr bwMode="auto">
            <a:xfrm>
              <a:off x="4271964" y="2527301"/>
              <a:ext cx="44450" cy="34925"/>
            </a:xfrm>
            <a:custGeom>
              <a:avLst/>
              <a:gdLst>
                <a:gd name="T0" fmla="*/ 37129 w 85"/>
                <a:gd name="T1" fmla="*/ 0 h 66"/>
                <a:gd name="T2" fmla="*/ 44450 w 85"/>
                <a:gd name="T3" fmla="*/ 12171 h 66"/>
                <a:gd name="T4" fmla="*/ 7321 w 85"/>
                <a:gd name="T5" fmla="*/ 34925 h 66"/>
                <a:gd name="T6" fmla="*/ 0 w 85"/>
                <a:gd name="T7" fmla="*/ 22225 h 66"/>
                <a:gd name="T8" fmla="*/ 37129 w 85"/>
                <a:gd name="T9" fmla="*/ 0 h 66"/>
                <a:gd name="T10" fmla="*/ 0 60000 65536"/>
                <a:gd name="T11" fmla="*/ 0 60000 65536"/>
                <a:gd name="T12" fmla="*/ 0 60000 65536"/>
                <a:gd name="T13" fmla="*/ 0 60000 65536"/>
                <a:gd name="T14" fmla="*/ 0 60000 65536"/>
                <a:gd name="T15" fmla="*/ 0 w 85"/>
                <a:gd name="T16" fmla="*/ 0 h 66"/>
                <a:gd name="T17" fmla="*/ 85 w 85"/>
                <a:gd name="T18" fmla="*/ 66 h 66"/>
              </a:gdLst>
              <a:ahLst/>
              <a:cxnLst>
                <a:cxn ang="T10">
                  <a:pos x="T0" y="T1"/>
                </a:cxn>
                <a:cxn ang="T11">
                  <a:pos x="T2" y="T3"/>
                </a:cxn>
                <a:cxn ang="T12">
                  <a:pos x="T4" y="T5"/>
                </a:cxn>
                <a:cxn ang="T13">
                  <a:pos x="T6" y="T7"/>
                </a:cxn>
                <a:cxn ang="T14">
                  <a:pos x="T8" y="T9"/>
                </a:cxn>
              </a:cxnLst>
              <a:rect l="T15" t="T16" r="T17" b="T18"/>
              <a:pathLst>
                <a:path w="85" h="66">
                  <a:moveTo>
                    <a:pt x="71" y="0"/>
                  </a:moveTo>
                  <a:lnTo>
                    <a:pt x="85" y="23"/>
                  </a:lnTo>
                  <a:lnTo>
                    <a:pt x="14" y="66"/>
                  </a:lnTo>
                  <a:lnTo>
                    <a:pt x="0" y="42"/>
                  </a:lnTo>
                  <a:lnTo>
                    <a:pt x="71" y="0"/>
                  </a:lnTo>
                  <a:close/>
                </a:path>
              </a:pathLst>
            </a:custGeom>
            <a:solidFill>
              <a:srgbClr val="2A2A29"/>
            </a:solidFill>
            <a:ln w="9525">
              <a:noFill/>
              <a:round/>
              <a:headEnd/>
              <a:tailEnd/>
            </a:ln>
          </p:spPr>
          <p:txBody>
            <a:bodyPr/>
            <a:lstStyle/>
            <a:p>
              <a:endParaRPr lang="de-DE"/>
            </a:p>
          </p:txBody>
        </p:sp>
        <p:sp>
          <p:nvSpPr>
            <p:cNvPr id="490" name="Freeform 238"/>
            <p:cNvSpPr>
              <a:spLocks/>
            </p:cNvSpPr>
            <p:nvPr/>
          </p:nvSpPr>
          <p:spPr bwMode="auto">
            <a:xfrm>
              <a:off x="4346577" y="2482851"/>
              <a:ext cx="46038" cy="34925"/>
            </a:xfrm>
            <a:custGeom>
              <a:avLst/>
              <a:gdLst>
                <a:gd name="T0" fmla="*/ 38008 w 86"/>
                <a:gd name="T1" fmla="*/ 0 h 66"/>
                <a:gd name="T2" fmla="*/ 46038 w 86"/>
                <a:gd name="T3" fmla="*/ 12171 h 66"/>
                <a:gd name="T4" fmla="*/ 7495 w 86"/>
                <a:gd name="T5" fmla="*/ 34925 h 66"/>
                <a:gd name="T6" fmla="*/ 0 w 86"/>
                <a:gd name="T7" fmla="*/ 22225 h 66"/>
                <a:gd name="T8" fmla="*/ 38008 w 86"/>
                <a:gd name="T9" fmla="*/ 0 h 66"/>
                <a:gd name="T10" fmla="*/ 0 60000 65536"/>
                <a:gd name="T11" fmla="*/ 0 60000 65536"/>
                <a:gd name="T12" fmla="*/ 0 60000 65536"/>
                <a:gd name="T13" fmla="*/ 0 60000 65536"/>
                <a:gd name="T14" fmla="*/ 0 60000 65536"/>
                <a:gd name="T15" fmla="*/ 0 w 86"/>
                <a:gd name="T16" fmla="*/ 0 h 66"/>
                <a:gd name="T17" fmla="*/ 86 w 86"/>
                <a:gd name="T18" fmla="*/ 66 h 66"/>
              </a:gdLst>
              <a:ahLst/>
              <a:cxnLst>
                <a:cxn ang="T10">
                  <a:pos x="T0" y="T1"/>
                </a:cxn>
                <a:cxn ang="T11">
                  <a:pos x="T2" y="T3"/>
                </a:cxn>
                <a:cxn ang="T12">
                  <a:pos x="T4" y="T5"/>
                </a:cxn>
                <a:cxn ang="T13">
                  <a:pos x="T6" y="T7"/>
                </a:cxn>
                <a:cxn ang="T14">
                  <a:pos x="T8" y="T9"/>
                </a:cxn>
              </a:cxnLst>
              <a:rect l="T15" t="T16" r="T17" b="T18"/>
              <a:pathLst>
                <a:path w="86" h="66">
                  <a:moveTo>
                    <a:pt x="71" y="0"/>
                  </a:moveTo>
                  <a:lnTo>
                    <a:pt x="86" y="23"/>
                  </a:lnTo>
                  <a:lnTo>
                    <a:pt x="14" y="66"/>
                  </a:lnTo>
                  <a:lnTo>
                    <a:pt x="0" y="42"/>
                  </a:lnTo>
                  <a:lnTo>
                    <a:pt x="71" y="0"/>
                  </a:lnTo>
                  <a:close/>
                </a:path>
              </a:pathLst>
            </a:custGeom>
            <a:solidFill>
              <a:srgbClr val="2A2A29"/>
            </a:solidFill>
            <a:ln w="9525">
              <a:noFill/>
              <a:round/>
              <a:headEnd/>
              <a:tailEnd/>
            </a:ln>
          </p:spPr>
          <p:txBody>
            <a:bodyPr/>
            <a:lstStyle/>
            <a:p>
              <a:endParaRPr lang="de-DE"/>
            </a:p>
          </p:txBody>
        </p:sp>
        <p:sp>
          <p:nvSpPr>
            <p:cNvPr id="491" name="Freeform 239"/>
            <p:cNvSpPr>
              <a:spLocks/>
            </p:cNvSpPr>
            <p:nvPr/>
          </p:nvSpPr>
          <p:spPr bwMode="auto">
            <a:xfrm>
              <a:off x="4359277" y="2411413"/>
              <a:ext cx="31750" cy="46038"/>
            </a:xfrm>
            <a:custGeom>
              <a:avLst/>
              <a:gdLst>
                <a:gd name="T0" fmla="*/ 0 w 60"/>
                <a:gd name="T1" fmla="*/ 5821 h 87"/>
                <a:gd name="T2" fmla="*/ 12700 w 60"/>
                <a:gd name="T3" fmla="*/ 0 h 87"/>
                <a:gd name="T4" fmla="*/ 31750 w 60"/>
                <a:gd name="T5" fmla="*/ 39159 h 87"/>
                <a:gd name="T6" fmla="*/ 19050 w 60"/>
                <a:gd name="T7" fmla="*/ 46038 h 87"/>
                <a:gd name="T8" fmla="*/ 0 w 60"/>
                <a:gd name="T9" fmla="*/ 5821 h 87"/>
                <a:gd name="T10" fmla="*/ 0 60000 65536"/>
                <a:gd name="T11" fmla="*/ 0 60000 65536"/>
                <a:gd name="T12" fmla="*/ 0 60000 65536"/>
                <a:gd name="T13" fmla="*/ 0 60000 65536"/>
                <a:gd name="T14" fmla="*/ 0 60000 65536"/>
                <a:gd name="T15" fmla="*/ 0 w 60"/>
                <a:gd name="T16" fmla="*/ 0 h 87"/>
                <a:gd name="T17" fmla="*/ 60 w 60"/>
                <a:gd name="T18" fmla="*/ 87 h 87"/>
              </a:gdLst>
              <a:ahLst/>
              <a:cxnLst>
                <a:cxn ang="T10">
                  <a:pos x="T0" y="T1"/>
                </a:cxn>
                <a:cxn ang="T11">
                  <a:pos x="T2" y="T3"/>
                </a:cxn>
                <a:cxn ang="T12">
                  <a:pos x="T4" y="T5"/>
                </a:cxn>
                <a:cxn ang="T13">
                  <a:pos x="T6" y="T7"/>
                </a:cxn>
                <a:cxn ang="T14">
                  <a:pos x="T8" y="T9"/>
                </a:cxn>
              </a:cxnLst>
              <a:rect l="T15" t="T16" r="T17" b="T18"/>
              <a:pathLst>
                <a:path w="60" h="87">
                  <a:moveTo>
                    <a:pt x="0" y="11"/>
                  </a:moveTo>
                  <a:lnTo>
                    <a:pt x="24" y="0"/>
                  </a:lnTo>
                  <a:lnTo>
                    <a:pt x="60" y="74"/>
                  </a:lnTo>
                  <a:lnTo>
                    <a:pt x="36" y="87"/>
                  </a:lnTo>
                  <a:lnTo>
                    <a:pt x="0" y="11"/>
                  </a:lnTo>
                  <a:close/>
                </a:path>
              </a:pathLst>
            </a:custGeom>
            <a:solidFill>
              <a:srgbClr val="2A2A29"/>
            </a:solidFill>
            <a:ln w="9525">
              <a:noFill/>
              <a:round/>
              <a:headEnd/>
              <a:tailEnd/>
            </a:ln>
          </p:spPr>
          <p:txBody>
            <a:bodyPr/>
            <a:lstStyle/>
            <a:p>
              <a:endParaRPr lang="de-DE"/>
            </a:p>
          </p:txBody>
        </p:sp>
        <p:sp>
          <p:nvSpPr>
            <p:cNvPr id="492" name="Freeform 240"/>
            <p:cNvSpPr>
              <a:spLocks/>
            </p:cNvSpPr>
            <p:nvPr/>
          </p:nvSpPr>
          <p:spPr bwMode="auto">
            <a:xfrm>
              <a:off x="4329114" y="2347913"/>
              <a:ext cx="23813" cy="30163"/>
            </a:xfrm>
            <a:custGeom>
              <a:avLst/>
              <a:gdLst>
                <a:gd name="T0" fmla="*/ 0 w 46"/>
                <a:gd name="T1" fmla="*/ 6879 h 57"/>
                <a:gd name="T2" fmla="*/ 11389 w 46"/>
                <a:gd name="T3" fmla="*/ 30163 h 57"/>
                <a:gd name="T4" fmla="*/ 23813 w 46"/>
                <a:gd name="T5" fmla="*/ 23813 h 57"/>
                <a:gd name="T6" fmla="*/ 13460 w 46"/>
                <a:gd name="T7" fmla="*/ 529 h 57"/>
                <a:gd name="T8" fmla="*/ 518 w 46"/>
                <a:gd name="T9" fmla="*/ 0 h 57"/>
                <a:gd name="T10" fmla="*/ 0 w 46"/>
                <a:gd name="T11" fmla="*/ 6879 h 57"/>
                <a:gd name="T12" fmla="*/ 0 60000 65536"/>
                <a:gd name="T13" fmla="*/ 0 60000 65536"/>
                <a:gd name="T14" fmla="*/ 0 60000 65536"/>
                <a:gd name="T15" fmla="*/ 0 60000 65536"/>
                <a:gd name="T16" fmla="*/ 0 60000 65536"/>
                <a:gd name="T17" fmla="*/ 0 60000 65536"/>
                <a:gd name="T18" fmla="*/ 0 w 46"/>
                <a:gd name="T19" fmla="*/ 0 h 57"/>
                <a:gd name="T20" fmla="*/ 46 w 46"/>
                <a:gd name="T21" fmla="*/ 57 h 57"/>
              </a:gdLst>
              <a:ahLst/>
              <a:cxnLst>
                <a:cxn ang="T12">
                  <a:pos x="T0" y="T1"/>
                </a:cxn>
                <a:cxn ang="T13">
                  <a:pos x="T2" y="T3"/>
                </a:cxn>
                <a:cxn ang="T14">
                  <a:pos x="T4" y="T5"/>
                </a:cxn>
                <a:cxn ang="T15">
                  <a:pos x="T6" y="T7"/>
                </a:cxn>
                <a:cxn ang="T16">
                  <a:pos x="T8" y="T9"/>
                </a:cxn>
                <a:cxn ang="T17">
                  <a:pos x="T10" y="T11"/>
                </a:cxn>
              </a:cxnLst>
              <a:rect l="T18" t="T19" r="T20" b="T21"/>
              <a:pathLst>
                <a:path w="46" h="57">
                  <a:moveTo>
                    <a:pt x="0" y="13"/>
                  </a:moveTo>
                  <a:lnTo>
                    <a:pt x="22" y="57"/>
                  </a:lnTo>
                  <a:lnTo>
                    <a:pt x="46" y="45"/>
                  </a:lnTo>
                  <a:lnTo>
                    <a:pt x="26" y="1"/>
                  </a:lnTo>
                  <a:lnTo>
                    <a:pt x="1" y="0"/>
                  </a:lnTo>
                  <a:lnTo>
                    <a:pt x="0" y="13"/>
                  </a:lnTo>
                  <a:close/>
                </a:path>
              </a:pathLst>
            </a:custGeom>
            <a:solidFill>
              <a:srgbClr val="2A2A29"/>
            </a:solidFill>
            <a:ln w="9525">
              <a:noFill/>
              <a:round/>
              <a:headEnd/>
              <a:tailEnd/>
            </a:ln>
          </p:spPr>
          <p:txBody>
            <a:bodyPr/>
            <a:lstStyle/>
            <a:p>
              <a:endParaRPr lang="de-DE"/>
            </a:p>
          </p:txBody>
        </p:sp>
        <p:sp>
          <p:nvSpPr>
            <p:cNvPr id="493" name="Freeform 241"/>
            <p:cNvSpPr>
              <a:spLocks/>
            </p:cNvSpPr>
            <p:nvPr/>
          </p:nvSpPr>
          <p:spPr bwMode="auto">
            <a:xfrm>
              <a:off x="4327527" y="2347913"/>
              <a:ext cx="1588" cy="6350"/>
            </a:xfrm>
            <a:custGeom>
              <a:avLst/>
              <a:gdLst>
                <a:gd name="T0" fmla="*/ 1191 w 4"/>
                <a:gd name="T1" fmla="*/ 6350 h 13"/>
                <a:gd name="T2" fmla="*/ 0 w 4"/>
                <a:gd name="T3" fmla="*/ 3419 h 13"/>
                <a:gd name="T4" fmla="*/ 1588 w 4"/>
                <a:gd name="T5" fmla="*/ 0 h 13"/>
                <a:gd name="T6" fmla="*/ 1191 w 4"/>
                <a:gd name="T7" fmla="*/ 6350 h 13"/>
                <a:gd name="T8" fmla="*/ 0 60000 65536"/>
                <a:gd name="T9" fmla="*/ 0 60000 65536"/>
                <a:gd name="T10" fmla="*/ 0 60000 65536"/>
                <a:gd name="T11" fmla="*/ 0 60000 65536"/>
                <a:gd name="T12" fmla="*/ 0 w 4"/>
                <a:gd name="T13" fmla="*/ 0 h 13"/>
                <a:gd name="T14" fmla="*/ 4 w 4"/>
                <a:gd name="T15" fmla="*/ 13 h 13"/>
              </a:gdLst>
              <a:ahLst/>
              <a:cxnLst>
                <a:cxn ang="T8">
                  <a:pos x="T0" y="T1"/>
                </a:cxn>
                <a:cxn ang="T9">
                  <a:pos x="T2" y="T3"/>
                </a:cxn>
                <a:cxn ang="T10">
                  <a:pos x="T4" y="T5"/>
                </a:cxn>
                <a:cxn ang="T11">
                  <a:pos x="T6" y="T7"/>
                </a:cxn>
              </a:cxnLst>
              <a:rect l="T12" t="T13" r="T14" b="T15"/>
              <a:pathLst>
                <a:path w="4" h="13">
                  <a:moveTo>
                    <a:pt x="3" y="13"/>
                  </a:moveTo>
                  <a:lnTo>
                    <a:pt x="0" y="7"/>
                  </a:lnTo>
                  <a:lnTo>
                    <a:pt x="4" y="0"/>
                  </a:lnTo>
                  <a:lnTo>
                    <a:pt x="3" y="13"/>
                  </a:lnTo>
                  <a:close/>
                </a:path>
              </a:pathLst>
            </a:custGeom>
            <a:solidFill>
              <a:srgbClr val="2A2A29"/>
            </a:solidFill>
            <a:ln w="9525">
              <a:noFill/>
              <a:round/>
              <a:headEnd/>
              <a:tailEnd/>
            </a:ln>
          </p:spPr>
          <p:txBody>
            <a:bodyPr/>
            <a:lstStyle/>
            <a:p>
              <a:endParaRPr lang="de-DE"/>
            </a:p>
          </p:txBody>
        </p:sp>
        <p:sp>
          <p:nvSpPr>
            <p:cNvPr id="494" name="Freeform 242"/>
            <p:cNvSpPr>
              <a:spLocks/>
            </p:cNvSpPr>
            <p:nvPr/>
          </p:nvSpPr>
          <p:spPr bwMode="auto">
            <a:xfrm>
              <a:off x="4329114" y="2332038"/>
              <a:ext cx="22225" cy="23813"/>
            </a:xfrm>
            <a:custGeom>
              <a:avLst/>
              <a:gdLst>
                <a:gd name="T0" fmla="*/ 9215 w 41"/>
                <a:gd name="T1" fmla="*/ 0 h 43"/>
                <a:gd name="T2" fmla="*/ 22225 w 41"/>
                <a:gd name="T3" fmla="*/ 7199 h 43"/>
                <a:gd name="T4" fmla="*/ 13010 w 41"/>
                <a:gd name="T5" fmla="*/ 23813 h 43"/>
                <a:gd name="T6" fmla="*/ 0 w 41"/>
                <a:gd name="T7" fmla="*/ 16060 h 43"/>
                <a:gd name="T8" fmla="*/ 9215 w 41"/>
                <a:gd name="T9" fmla="*/ 0 h 43"/>
                <a:gd name="T10" fmla="*/ 0 60000 65536"/>
                <a:gd name="T11" fmla="*/ 0 60000 65536"/>
                <a:gd name="T12" fmla="*/ 0 60000 65536"/>
                <a:gd name="T13" fmla="*/ 0 60000 65536"/>
                <a:gd name="T14" fmla="*/ 0 60000 65536"/>
                <a:gd name="T15" fmla="*/ 0 w 41"/>
                <a:gd name="T16" fmla="*/ 0 h 43"/>
                <a:gd name="T17" fmla="*/ 41 w 41"/>
                <a:gd name="T18" fmla="*/ 43 h 43"/>
              </a:gdLst>
              <a:ahLst/>
              <a:cxnLst>
                <a:cxn ang="T10">
                  <a:pos x="T0" y="T1"/>
                </a:cxn>
                <a:cxn ang="T11">
                  <a:pos x="T2" y="T3"/>
                </a:cxn>
                <a:cxn ang="T12">
                  <a:pos x="T4" y="T5"/>
                </a:cxn>
                <a:cxn ang="T13">
                  <a:pos x="T6" y="T7"/>
                </a:cxn>
                <a:cxn ang="T14">
                  <a:pos x="T8" y="T9"/>
                </a:cxn>
              </a:cxnLst>
              <a:rect l="T15" t="T16" r="T17" b="T18"/>
              <a:pathLst>
                <a:path w="41" h="43">
                  <a:moveTo>
                    <a:pt x="17" y="0"/>
                  </a:moveTo>
                  <a:lnTo>
                    <a:pt x="41" y="13"/>
                  </a:lnTo>
                  <a:lnTo>
                    <a:pt x="24" y="43"/>
                  </a:lnTo>
                  <a:lnTo>
                    <a:pt x="0" y="29"/>
                  </a:lnTo>
                  <a:lnTo>
                    <a:pt x="17" y="0"/>
                  </a:lnTo>
                  <a:close/>
                </a:path>
              </a:pathLst>
            </a:custGeom>
            <a:solidFill>
              <a:srgbClr val="2A2A29"/>
            </a:solidFill>
            <a:ln w="9525">
              <a:noFill/>
              <a:round/>
              <a:headEnd/>
              <a:tailEnd/>
            </a:ln>
          </p:spPr>
          <p:txBody>
            <a:bodyPr/>
            <a:lstStyle/>
            <a:p>
              <a:endParaRPr lang="de-DE"/>
            </a:p>
          </p:txBody>
        </p:sp>
        <p:sp>
          <p:nvSpPr>
            <p:cNvPr id="495" name="Freeform 243"/>
            <p:cNvSpPr>
              <a:spLocks/>
            </p:cNvSpPr>
            <p:nvPr/>
          </p:nvSpPr>
          <p:spPr bwMode="auto">
            <a:xfrm>
              <a:off x="4360864" y="2257426"/>
              <a:ext cx="34925" cy="44450"/>
            </a:xfrm>
            <a:custGeom>
              <a:avLst/>
              <a:gdLst>
                <a:gd name="T0" fmla="*/ 22754 w 66"/>
                <a:gd name="T1" fmla="*/ 0 h 85"/>
                <a:gd name="T2" fmla="*/ 34925 w 66"/>
                <a:gd name="T3" fmla="*/ 7321 h 85"/>
                <a:gd name="T4" fmla="*/ 12171 w 66"/>
                <a:gd name="T5" fmla="*/ 44450 h 85"/>
                <a:gd name="T6" fmla="*/ 0 w 66"/>
                <a:gd name="T7" fmla="*/ 37129 h 85"/>
                <a:gd name="T8" fmla="*/ 22754 w 66"/>
                <a:gd name="T9" fmla="*/ 0 h 85"/>
                <a:gd name="T10" fmla="*/ 0 60000 65536"/>
                <a:gd name="T11" fmla="*/ 0 60000 65536"/>
                <a:gd name="T12" fmla="*/ 0 60000 65536"/>
                <a:gd name="T13" fmla="*/ 0 60000 65536"/>
                <a:gd name="T14" fmla="*/ 0 60000 65536"/>
                <a:gd name="T15" fmla="*/ 0 w 66"/>
                <a:gd name="T16" fmla="*/ 0 h 85"/>
                <a:gd name="T17" fmla="*/ 66 w 66"/>
                <a:gd name="T18" fmla="*/ 85 h 85"/>
              </a:gdLst>
              <a:ahLst/>
              <a:cxnLst>
                <a:cxn ang="T10">
                  <a:pos x="T0" y="T1"/>
                </a:cxn>
                <a:cxn ang="T11">
                  <a:pos x="T2" y="T3"/>
                </a:cxn>
                <a:cxn ang="T12">
                  <a:pos x="T4" y="T5"/>
                </a:cxn>
                <a:cxn ang="T13">
                  <a:pos x="T6" y="T7"/>
                </a:cxn>
                <a:cxn ang="T14">
                  <a:pos x="T8" y="T9"/>
                </a:cxn>
              </a:cxnLst>
              <a:rect l="T15" t="T16" r="T17" b="T18"/>
              <a:pathLst>
                <a:path w="66" h="85">
                  <a:moveTo>
                    <a:pt x="43" y="0"/>
                  </a:moveTo>
                  <a:lnTo>
                    <a:pt x="66" y="14"/>
                  </a:lnTo>
                  <a:lnTo>
                    <a:pt x="23" y="85"/>
                  </a:lnTo>
                  <a:lnTo>
                    <a:pt x="0" y="71"/>
                  </a:lnTo>
                  <a:lnTo>
                    <a:pt x="43" y="0"/>
                  </a:lnTo>
                  <a:close/>
                </a:path>
              </a:pathLst>
            </a:custGeom>
            <a:solidFill>
              <a:srgbClr val="2A2A29"/>
            </a:solidFill>
            <a:ln w="9525">
              <a:noFill/>
              <a:round/>
              <a:headEnd/>
              <a:tailEnd/>
            </a:ln>
          </p:spPr>
          <p:txBody>
            <a:bodyPr/>
            <a:lstStyle/>
            <a:p>
              <a:endParaRPr lang="de-DE"/>
            </a:p>
          </p:txBody>
        </p:sp>
        <p:sp>
          <p:nvSpPr>
            <p:cNvPr id="496" name="Freeform 244"/>
            <p:cNvSpPr>
              <a:spLocks/>
            </p:cNvSpPr>
            <p:nvPr/>
          </p:nvSpPr>
          <p:spPr bwMode="auto">
            <a:xfrm>
              <a:off x="4405314" y="2181226"/>
              <a:ext cx="34925" cy="46038"/>
            </a:xfrm>
            <a:custGeom>
              <a:avLst/>
              <a:gdLst>
                <a:gd name="T0" fmla="*/ 22415 w 67"/>
                <a:gd name="T1" fmla="*/ 0 h 86"/>
                <a:gd name="T2" fmla="*/ 34925 w 67"/>
                <a:gd name="T3" fmla="*/ 7495 h 86"/>
                <a:gd name="T4" fmla="*/ 13032 w 67"/>
                <a:gd name="T5" fmla="*/ 46038 h 86"/>
                <a:gd name="T6" fmla="*/ 0 w 67"/>
                <a:gd name="T7" fmla="*/ 38543 h 86"/>
                <a:gd name="T8" fmla="*/ 22415 w 67"/>
                <a:gd name="T9" fmla="*/ 0 h 86"/>
                <a:gd name="T10" fmla="*/ 0 60000 65536"/>
                <a:gd name="T11" fmla="*/ 0 60000 65536"/>
                <a:gd name="T12" fmla="*/ 0 60000 65536"/>
                <a:gd name="T13" fmla="*/ 0 60000 65536"/>
                <a:gd name="T14" fmla="*/ 0 60000 65536"/>
                <a:gd name="T15" fmla="*/ 0 w 67"/>
                <a:gd name="T16" fmla="*/ 0 h 86"/>
                <a:gd name="T17" fmla="*/ 67 w 67"/>
                <a:gd name="T18" fmla="*/ 86 h 86"/>
              </a:gdLst>
              <a:ahLst/>
              <a:cxnLst>
                <a:cxn ang="T10">
                  <a:pos x="T0" y="T1"/>
                </a:cxn>
                <a:cxn ang="T11">
                  <a:pos x="T2" y="T3"/>
                </a:cxn>
                <a:cxn ang="T12">
                  <a:pos x="T4" y="T5"/>
                </a:cxn>
                <a:cxn ang="T13">
                  <a:pos x="T6" y="T7"/>
                </a:cxn>
                <a:cxn ang="T14">
                  <a:pos x="T8" y="T9"/>
                </a:cxn>
              </a:cxnLst>
              <a:rect l="T15" t="T16" r="T17" b="T18"/>
              <a:pathLst>
                <a:path w="67" h="86">
                  <a:moveTo>
                    <a:pt x="43" y="0"/>
                  </a:moveTo>
                  <a:lnTo>
                    <a:pt x="67" y="14"/>
                  </a:lnTo>
                  <a:lnTo>
                    <a:pt x="25" y="86"/>
                  </a:lnTo>
                  <a:lnTo>
                    <a:pt x="0" y="72"/>
                  </a:lnTo>
                  <a:lnTo>
                    <a:pt x="43" y="0"/>
                  </a:lnTo>
                  <a:close/>
                </a:path>
              </a:pathLst>
            </a:custGeom>
            <a:solidFill>
              <a:srgbClr val="2A2A29"/>
            </a:solidFill>
            <a:ln w="9525">
              <a:noFill/>
              <a:round/>
              <a:headEnd/>
              <a:tailEnd/>
            </a:ln>
          </p:spPr>
          <p:txBody>
            <a:bodyPr/>
            <a:lstStyle/>
            <a:p>
              <a:endParaRPr lang="de-DE"/>
            </a:p>
          </p:txBody>
        </p:sp>
        <p:sp>
          <p:nvSpPr>
            <p:cNvPr id="497" name="Freeform 245"/>
            <p:cNvSpPr>
              <a:spLocks/>
            </p:cNvSpPr>
            <p:nvPr/>
          </p:nvSpPr>
          <p:spPr bwMode="auto">
            <a:xfrm>
              <a:off x="1871664" y="2760663"/>
              <a:ext cx="104775" cy="73025"/>
            </a:xfrm>
            <a:custGeom>
              <a:avLst/>
              <a:gdLst>
                <a:gd name="T0" fmla="*/ 11642 w 198"/>
                <a:gd name="T1" fmla="*/ 0 h 137"/>
                <a:gd name="T2" fmla="*/ 104775 w 198"/>
                <a:gd name="T3" fmla="*/ 50638 h 137"/>
                <a:gd name="T4" fmla="*/ 93133 w 198"/>
                <a:gd name="T5" fmla="*/ 73025 h 137"/>
                <a:gd name="T6" fmla="*/ 0 w 198"/>
                <a:gd name="T7" fmla="*/ 22920 h 137"/>
                <a:gd name="T8" fmla="*/ 11642 w 198"/>
                <a:gd name="T9" fmla="*/ 0 h 137"/>
                <a:gd name="T10" fmla="*/ 0 60000 65536"/>
                <a:gd name="T11" fmla="*/ 0 60000 65536"/>
                <a:gd name="T12" fmla="*/ 0 60000 65536"/>
                <a:gd name="T13" fmla="*/ 0 60000 65536"/>
                <a:gd name="T14" fmla="*/ 0 60000 65536"/>
                <a:gd name="T15" fmla="*/ 0 w 198"/>
                <a:gd name="T16" fmla="*/ 0 h 137"/>
                <a:gd name="T17" fmla="*/ 198 w 198"/>
                <a:gd name="T18" fmla="*/ 137 h 137"/>
              </a:gdLst>
              <a:ahLst/>
              <a:cxnLst>
                <a:cxn ang="T10">
                  <a:pos x="T0" y="T1"/>
                </a:cxn>
                <a:cxn ang="T11">
                  <a:pos x="T2" y="T3"/>
                </a:cxn>
                <a:cxn ang="T12">
                  <a:pos x="T4" y="T5"/>
                </a:cxn>
                <a:cxn ang="T13">
                  <a:pos x="T6" y="T7"/>
                </a:cxn>
                <a:cxn ang="T14">
                  <a:pos x="T8" y="T9"/>
                </a:cxn>
              </a:cxnLst>
              <a:rect l="T15" t="T16" r="T17" b="T18"/>
              <a:pathLst>
                <a:path w="198" h="137">
                  <a:moveTo>
                    <a:pt x="22" y="0"/>
                  </a:moveTo>
                  <a:lnTo>
                    <a:pt x="198" y="95"/>
                  </a:lnTo>
                  <a:lnTo>
                    <a:pt x="176" y="137"/>
                  </a:lnTo>
                  <a:lnTo>
                    <a:pt x="0" y="43"/>
                  </a:lnTo>
                  <a:lnTo>
                    <a:pt x="22" y="0"/>
                  </a:lnTo>
                  <a:close/>
                </a:path>
              </a:pathLst>
            </a:custGeom>
            <a:solidFill>
              <a:srgbClr val="FEFEFE"/>
            </a:solidFill>
            <a:ln w="9525">
              <a:noFill/>
              <a:round/>
              <a:headEnd/>
              <a:tailEnd/>
            </a:ln>
          </p:spPr>
          <p:txBody>
            <a:bodyPr/>
            <a:lstStyle/>
            <a:p>
              <a:endParaRPr lang="de-DE"/>
            </a:p>
          </p:txBody>
        </p:sp>
        <p:sp>
          <p:nvSpPr>
            <p:cNvPr id="498" name="Freeform 246"/>
            <p:cNvSpPr>
              <a:spLocks/>
            </p:cNvSpPr>
            <p:nvPr/>
          </p:nvSpPr>
          <p:spPr bwMode="auto">
            <a:xfrm>
              <a:off x="1863727" y="2767013"/>
              <a:ext cx="128588" cy="207963"/>
            </a:xfrm>
            <a:custGeom>
              <a:avLst/>
              <a:gdLst>
                <a:gd name="T0" fmla="*/ 0 w 243"/>
                <a:gd name="T1" fmla="*/ 0 h 392"/>
                <a:gd name="T2" fmla="*/ 122238 w 243"/>
                <a:gd name="T3" fmla="*/ 64723 h 392"/>
                <a:gd name="T4" fmla="*/ 128588 w 243"/>
                <a:gd name="T5" fmla="*/ 207963 h 392"/>
                <a:gd name="T6" fmla="*/ 0 60000 65536"/>
                <a:gd name="T7" fmla="*/ 0 60000 65536"/>
                <a:gd name="T8" fmla="*/ 0 60000 65536"/>
                <a:gd name="T9" fmla="*/ 0 w 243"/>
                <a:gd name="T10" fmla="*/ 0 h 392"/>
                <a:gd name="T11" fmla="*/ 243 w 243"/>
                <a:gd name="T12" fmla="*/ 392 h 392"/>
              </a:gdLst>
              <a:ahLst/>
              <a:cxnLst>
                <a:cxn ang="T6">
                  <a:pos x="T0" y="T1"/>
                </a:cxn>
                <a:cxn ang="T7">
                  <a:pos x="T2" y="T3"/>
                </a:cxn>
                <a:cxn ang="T8">
                  <a:pos x="T4" y="T5"/>
                </a:cxn>
              </a:cxnLst>
              <a:rect l="T9" t="T10" r="T11" b="T12"/>
              <a:pathLst>
                <a:path w="243" h="392">
                  <a:moveTo>
                    <a:pt x="0" y="0"/>
                  </a:moveTo>
                  <a:lnTo>
                    <a:pt x="231" y="122"/>
                  </a:lnTo>
                  <a:lnTo>
                    <a:pt x="243" y="392"/>
                  </a:lnTo>
                </a:path>
              </a:pathLst>
            </a:custGeom>
            <a:noFill/>
            <a:ln w="5">
              <a:solidFill>
                <a:srgbClr val="2A2A29"/>
              </a:solidFill>
              <a:prstDash val="solid"/>
              <a:round/>
              <a:headEnd/>
              <a:tailEnd/>
            </a:ln>
          </p:spPr>
          <p:txBody>
            <a:bodyPr/>
            <a:lstStyle/>
            <a:p>
              <a:endParaRPr lang="de-DE"/>
            </a:p>
          </p:txBody>
        </p:sp>
        <p:sp>
          <p:nvSpPr>
            <p:cNvPr id="499" name="Freeform 247"/>
            <p:cNvSpPr>
              <a:spLocks/>
            </p:cNvSpPr>
            <p:nvPr/>
          </p:nvSpPr>
          <p:spPr bwMode="auto">
            <a:xfrm>
              <a:off x="2800352" y="4094163"/>
              <a:ext cx="49213" cy="117475"/>
            </a:xfrm>
            <a:custGeom>
              <a:avLst/>
              <a:gdLst>
                <a:gd name="T0" fmla="*/ 49213 w 94"/>
                <a:gd name="T1" fmla="*/ 4763 h 222"/>
                <a:gd name="T2" fmla="*/ 35077 w 94"/>
                <a:gd name="T3" fmla="*/ 117475 h 222"/>
                <a:gd name="T4" fmla="*/ 0 w 94"/>
                <a:gd name="T5" fmla="*/ 112183 h 222"/>
                <a:gd name="T6" fmla="*/ 14659 w 94"/>
                <a:gd name="T7" fmla="*/ 0 h 222"/>
                <a:gd name="T8" fmla="*/ 49213 w 94"/>
                <a:gd name="T9" fmla="*/ 4763 h 222"/>
                <a:gd name="T10" fmla="*/ 0 60000 65536"/>
                <a:gd name="T11" fmla="*/ 0 60000 65536"/>
                <a:gd name="T12" fmla="*/ 0 60000 65536"/>
                <a:gd name="T13" fmla="*/ 0 60000 65536"/>
                <a:gd name="T14" fmla="*/ 0 60000 65536"/>
                <a:gd name="T15" fmla="*/ 0 w 94"/>
                <a:gd name="T16" fmla="*/ 0 h 222"/>
                <a:gd name="T17" fmla="*/ 94 w 94"/>
                <a:gd name="T18" fmla="*/ 222 h 222"/>
              </a:gdLst>
              <a:ahLst/>
              <a:cxnLst>
                <a:cxn ang="T10">
                  <a:pos x="T0" y="T1"/>
                </a:cxn>
                <a:cxn ang="T11">
                  <a:pos x="T2" y="T3"/>
                </a:cxn>
                <a:cxn ang="T12">
                  <a:pos x="T4" y="T5"/>
                </a:cxn>
                <a:cxn ang="T13">
                  <a:pos x="T6" y="T7"/>
                </a:cxn>
                <a:cxn ang="T14">
                  <a:pos x="T8" y="T9"/>
                </a:cxn>
              </a:cxnLst>
              <a:rect l="T15" t="T16" r="T17" b="T18"/>
              <a:pathLst>
                <a:path w="94" h="222">
                  <a:moveTo>
                    <a:pt x="94" y="9"/>
                  </a:moveTo>
                  <a:lnTo>
                    <a:pt x="67" y="222"/>
                  </a:lnTo>
                  <a:lnTo>
                    <a:pt x="0" y="212"/>
                  </a:lnTo>
                  <a:lnTo>
                    <a:pt x="28" y="0"/>
                  </a:lnTo>
                  <a:lnTo>
                    <a:pt x="94" y="9"/>
                  </a:lnTo>
                  <a:close/>
                </a:path>
              </a:pathLst>
            </a:custGeom>
            <a:solidFill>
              <a:srgbClr val="2A2A29"/>
            </a:solidFill>
            <a:ln w="9525">
              <a:noFill/>
              <a:round/>
              <a:headEnd/>
              <a:tailEnd/>
            </a:ln>
          </p:spPr>
          <p:txBody>
            <a:bodyPr/>
            <a:lstStyle/>
            <a:p>
              <a:endParaRPr lang="de-DE"/>
            </a:p>
          </p:txBody>
        </p:sp>
        <p:sp>
          <p:nvSpPr>
            <p:cNvPr id="500" name="Freeform 248"/>
            <p:cNvSpPr>
              <a:spLocks/>
            </p:cNvSpPr>
            <p:nvPr/>
          </p:nvSpPr>
          <p:spPr bwMode="auto">
            <a:xfrm>
              <a:off x="2808289" y="4094163"/>
              <a:ext cx="33338" cy="122238"/>
            </a:xfrm>
            <a:custGeom>
              <a:avLst/>
              <a:gdLst>
                <a:gd name="T0" fmla="*/ 33338 w 62"/>
                <a:gd name="T1" fmla="*/ 2135 h 229"/>
                <a:gd name="T2" fmla="*/ 18282 w 62"/>
                <a:gd name="T3" fmla="*/ 122238 h 229"/>
                <a:gd name="T4" fmla="*/ 0 w 62"/>
                <a:gd name="T5" fmla="*/ 120103 h 229"/>
                <a:gd name="T6" fmla="*/ 15056 w 62"/>
                <a:gd name="T7" fmla="*/ 0 h 229"/>
                <a:gd name="T8" fmla="*/ 33338 w 62"/>
                <a:gd name="T9" fmla="*/ 2135 h 229"/>
                <a:gd name="T10" fmla="*/ 0 60000 65536"/>
                <a:gd name="T11" fmla="*/ 0 60000 65536"/>
                <a:gd name="T12" fmla="*/ 0 60000 65536"/>
                <a:gd name="T13" fmla="*/ 0 60000 65536"/>
                <a:gd name="T14" fmla="*/ 0 60000 65536"/>
                <a:gd name="T15" fmla="*/ 0 w 62"/>
                <a:gd name="T16" fmla="*/ 0 h 229"/>
                <a:gd name="T17" fmla="*/ 62 w 62"/>
                <a:gd name="T18" fmla="*/ 229 h 229"/>
              </a:gdLst>
              <a:ahLst/>
              <a:cxnLst>
                <a:cxn ang="T10">
                  <a:pos x="T0" y="T1"/>
                </a:cxn>
                <a:cxn ang="T11">
                  <a:pos x="T2" y="T3"/>
                </a:cxn>
                <a:cxn ang="T12">
                  <a:pos x="T4" y="T5"/>
                </a:cxn>
                <a:cxn ang="T13">
                  <a:pos x="T6" y="T7"/>
                </a:cxn>
                <a:cxn ang="T14">
                  <a:pos x="T8" y="T9"/>
                </a:cxn>
              </a:cxnLst>
              <a:rect l="T15" t="T16" r="T17" b="T18"/>
              <a:pathLst>
                <a:path w="62" h="229">
                  <a:moveTo>
                    <a:pt x="62" y="4"/>
                  </a:moveTo>
                  <a:lnTo>
                    <a:pt x="34" y="229"/>
                  </a:lnTo>
                  <a:lnTo>
                    <a:pt x="0" y="225"/>
                  </a:lnTo>
                  <a:lnTo>
                    <a:pt x="28" y="0"/>
                  </a:lnTo>
                  <a:lnTo>
                    <a:pt x="62" y="4"/>
                  </a:lnTo>
                  <a:close/>
                </a:path>
              </a:pathLst>
            </a:custGeom>
            <a:solidFill>
              <a:srgbClr val="FEFEFE"/>
            </a:solidFill>
            <a:ln w="9525">
              <a:noFill/>
              <a:round/>
              <a:headEnd/>
              <a:tailEnd/>
            </a:ln>
          </p:spPr>
          <p:txBody>
            <a:bodyPr/>
            <a:lstStyle/>
            <a:p>
              <a:endParaRPr lang="de-DE"/>
            </a:p>
          </p:txBody>
        </p:sp>
        <p:sp>
          <p:nvSpPr>
            <p:cNvPr id="501" name="Freeform 249"/>
            <p:cNvSpPr>
              <a:spLocks/>
            </p:cNvSpPr>
            <p:nvPr/>
          </p:nvSpPr>
          <p:spPr bwMode="auto">
            <a:xfrm>
              <a:off x="2935289" y="4108451"/>
              <a:ext cx="50800" cy="104775"/>
            </a:xfrm>
            <a:custGeom>
              <a:avLst/>
              <a:gdLst>
                <a:gd name="T0" fmla="*/ 50800 w 95"/>
                <a:gd name="T1" fmla="*/ 4787 h 197"/>
                <a:gd name="T2" fmla="*/ 35827 w 95"/>
                <a:gd name="T3" fmla="*/ 104775 h 197"/>
                <a:gd name="T4" fmla="*/ 0 w 95"/>
                <a:gd name="T5" fmla="*/ 99456 h 197"/>
                <a:gd name="T6" fmla="*/ 14973 w 95"/>
                <a:gd name="T7" fmla="*/ 0 h 197"/>
                <a:gd name="T8" fmla="*/ 50800 w 95"/>
                <a:gd name="T9" fmla="*/ 4787 h 197"/>
                <a:gd name="T10" fmla="*/ 0 60000 65536"/>
                <a:gd name="T11" fmla="*/ 0 60000 65536"/>
                <a:gd name="T12" fmla="*/ 0 60000 65536"/>
                <a:gd name="T13" fmla="*/ 0 60000 65536"/>
                <a:gd name="T14" fmla="*/ 0 60000 65536"/>
                <a:gd name="T15" fmla="*/ 0 w 95"/>
                <a:gd name="T16" fmla="*/ 0 h 197"/>
                <a:gd name="T17" fmla="*/ 95 w 95"/>
                <a:gd name="T18" fmla="*/ 197 h 197"/>
              </a:gdLst>
              <a:ahLst/>
              <a:cxnLst>
                <a:cxn ang="T10">
                  <a:pos x="T0" y="T1"/>
                </a:cxn>
                <a:cxn ang="T11">
                  <a:pos x="T2" y="T3"/>
                </a:cxn>
                <a:cxn ang="T12">
                  <a:pos x="T4" y="T5"/>
                </a:cxn>
                <a:cxn ang="T13">
                  <a:pos x="T6" y="T7"/>
                </a:cxn>
                <a:cxn ang="T14">
                  <a:pos x="T8" y="T9"/>
                </a:cxn>
              </a:cxnLst>
              <a:rect l="T15" t="T16" r="T17" b="T18"/>
              <a:pathLst>
                <a:path w="95" h="197">
                  <a:moveTo>
                    <a:pt x="95" y="9"/>
                  </a:moveTo>
                  <a:lnTo>
                    <a:pt x="67" y="197"/>
                  </a:lnTo>
                  <a:lnTo>
                    <a:pt x="0" y="187"/>
                  </a:lnTo>
                  <a:lnTo>
                    <a:pt x="28" y="0"/>
                  </a:lnTo>
                  <a:lnTo>
                    <a:pt x="95" y="9"/>
                  </a:lnTo>
                  <a:close/>
                </a:path>
              </a:pathLst>
            </a:custGeom>
            <a:solidFill>
              <a:srgbClr val="2A2A29"/>
            </a:solidFill>
            <a:ln w="9525">
              <a:noFill/>
              <a:round/>
              <a:headEnd/>
              <a:tailEnd/>
            </a:ln>
          </p:spPr>
          <p:txBody>
            <a:bodyPr/>
            <a:lstStyle/>
            <a:p>
              <a:endParaRPr lang="de-DE"/>
            </a:p>
          </p:txBody>
        </p:sp>
        <p:sp>
          <p:nvSpPr>
            <p:cNvPr id="502" name="Freeform 250"/>
            <p:cNvSpPr>
              <a:spLocks/>
            </p:cNvSpPr>
            <p:nvPr/>
          </p:nvSpPr>
          <p:spPr bwMode="auto">
            <a:xfrm>
              <a:off x="2944814" y="4110038"/>
              <a:ext cx="31750" cy="106363"/>
            </a:xfrm>
            <a:custGeom>
              <a:avLst/>
              <a:gdLst>
                <a:gd name="T0" fmla="*/ 31750 w 62"/>
                <a:gd name="T1" fmla="*/ 2117 h 201"/>
                <a:gd name="T2" fmla="*/ 17411 w 62"/>
                <a:gd name="T3" fmla="*/ 106363 h 201"/>
                <a:gd name="T4" fmla="*/ 0 w 62"/>
                <a:gd name="T5" fmla="*/ 104246 h 201"/>
                <a:gd name="T6" fmla="*/ 14339 w 62"/>
                <a:gd name="T7" fmla="*/ 0 h 201"/>
                <a:gd name="T8" fmla="*/ 31750 w 62"/>
                <a:gd name="T9" fmla="*/ 2117 h 201"/>
                <a:gd name="T10" fmla="*/ 0 60000 65536"/>
                <a:gd name="T11" fmla="*/ 0 60000 65536"/>
                <a:gd name="T12" fmla="*/ 0 60000 65536"/>
                <a:gd name="T13" fmla="*/ 0 60000 65536"/>
                <a:gd name="T14" fmla="*/ 0 60000 65536"/>
                <a:gd name="T15" fmla="*/ 0 w 62"/>
                <a:gd name="T16" fmla="*/ 0 h 201"/>
                <a:gd name="T17" fmla="*/ 62 w 62"/>
                <a:gd name="T18" fmla="*/ 201 h 201"/>
              </a:gdLst>
              <a:ahLst/>
              <a:cxnLst>
                <a:cxn ang="T10">
                  <a:pos x="T0" y="T1"/>
                </a:cxn>
                <a:cxn ang="T11">
                  <a:pos x="T2" y="T3"/>
                </a:cxn>
                <a:cxn ang="T12">
                  <a:pos x="T4" y="T5"/>
                </a:cxn>
                <a:cxn ang="T13">
                  <a:pos x="T6" y="T7"/>
                </a:cxn>
                <a:cxn ang="T14">
                  <a:pos x="T8" y="T9"/>
                </a:cxn>
              </a:cxnLst>
              <a:rect l="T15" t="T16" r="T17" b="T18"/>
              <a:pathLst>
                <a:path w="62" h="201">
                  <a:moveTo>
                    <a:pt x="62" y="4"/>
                  </a:moveTo>
                  <a:lnTo>
                    <a:pt x="34" y="201"/>
                  </a:lnTo>
                  <a:lnTo>
                    <a:pt x="0" y="197"/>
                  </a:lnTo>
                  <a:lnTo>
                    <a:pt x="28" y="0"/>
                  </a:lnTo>
                  <a:lnTo>
                    <a:pt x="62" y="4"/>
                  </a:lnTo>
                  <a:close/>
                </a:path>
              </a:pathLst>
            </a:custGeom>
            <a:solidFill>
              <a:srgbClr val="FEFEFE"/>
            </a:solidFill>
            <a:ln w="9525">
              <a:noFill/>
              <a:round/>
              <a:headEnd/>
              <a:tailEnd/>
            </a:ln>
          </p:spPr>
          <p:txBody>
            <a:bodyPr/>
            <a:lstStyle/>
            <a:p>
              <a:endParaRPr lang="de-DE"/>
            </a:p>
          </p:txBody>
        </p:sp>
        <p:sp>
          <p:nvSpPr>
            <p:cNvPr id="503" name="Freeform 251"/>
            <p:cNvSpPr>
              <a:spLocks/>
            </p:cNvSpPr>
            <p:nvPr/>
          </p:nvSpPr>
          <p:spPr bwMode="auto">
            <a:xfrm>
              <a:off x="2909889" y="4029076"/>
              <a:ext cx="107950" cy="107950"/>
            </a:xfrm>
            <a:custGeom>
              <a:avLst/>
              <a:gdLst>
                <a:gd name="T0" fmla="*/ 52659 w 205"/>
                <a:gd name="T1" fmla="*/ 0 h 203"/>
                <a:gd name="T2" fmla="*/ 0 w 205"/>
                <a:gd name="T3" fmla="*/ 107950 h 203"/>
                <a:gd name="T4" fmla="*/ 107950 w 205"/>
                <a:gd name="T5" fmla="*/ 107950 h 203"/>
                <a:gd name="T6" fmla="*/ 52659 w 205"/>
                <a:gd name="T7" fmla="*/ 0 h 203"/>
                <a:gd name="T8" fmla="*/ 0 60000 65536"/>
                <a:gd name="T9" fmla="*/ 0 60000 65536"/>
                <a:gd name="T10" fmla="*/ 0 60000 65536"/>
                <a:gd name="T11" fmla="*/ 0 60000 65536"/>
                <a:gd name="T12" fmla="*/ 0 w 205"/>
                <a:gd name="T13" fmla="*/ 0 h 203"/>
                <a:gd name="T14" fmla="*/ 205 w 205"/>
                <a:gd name="T15" fmla="*/ 203 h 203"/>
              </a:gdLst>
              <a:ahLst/>
              <a:cxnLst>
                <a:cxn ang="T8">
                  <a:pos x="T0" y="T1"/>
                </a:cxn>
                <a:cxn ang="T9">
                  <a:pos x="T2" y="T3"/>
                </a:cxn>
                <a:cxn ang="T10">
                  <a:pos x="T4" y="T5"/>
                </a:cxn>
                <a:cxn ang="T11">
                  <a:pos x="T6" y="T7"/>
                </a:cxn>
              </a:cxnLst>
              <a:rect l="T12" t="T13" r="T14" b="T15"/>
              <a:pathLst>
                <a:path w="205" h="203">
                  <a:moveTo>
                    <a:pt x="100" y="0"/>
                  </a:moveTo>
                  <a:lnTo>
                    <a:pt x="0" y="203"/>
                  </a:lnTo>
                  <a:lnTo>
                    <a:pt x="205" y="203"/>
                  </a:lnTo>
                  <a:lnTo>
                    <a:pt x="100" y="0"/>
                  </a:lnTo>
                  <a:close/>
                </a:path>
              </a:pathLst>
            </a:custGeom>
            <a:solidFill>
              <a:srgbClr val="2A2A29"/>
            </a:solidFill>
            <a:ln w="9525">
              <a:noFill/>
              <a:round/>
              <a:headEnd/>
              <a:tailEnd/>
            </a:ln>
          </p:spPr>
          <p:txBody>
            <a:bodyPr/>
            <a:lstStyle/>
            <a:p>
              <a:endParaRPr lang="de-DE"/>
            </a:p>
          </p:txBody>
        </p:sp>
        <p:sp>
          <p:nvSpPr>
            <p:cNvPr id="504" name="Freeform 252"/>
            <p:cNvSpPr>
              <a:spLocks/>
            </p:cNvSpPr>
            <p:nvPr/>
          </p:nvSpPr>
          <p:spPr bwMode="auto">
            <a:xfrm>
              <a:off x="2773364" y="4040188"/>
              <a:ext cx="107950" cy="107950"/>
            </a:xfrm>
            <a:custGeom>
              <a:avLst/>
              <a:gdLst>
                <a:gd name="T0" fmla="*/ 53177 w 203"/>
                <a:gd name="T1" fmla="*/ 0 h 204"/>
                <a:gd name="T2" fmla="*/ 0 w 203"/>
                <a:gd name="T3" fmla="*/ 107950 h 204"/>
                <a:gd name="T4" fmla="*/ 107950 w 203"/>
                <a:gd name="T5" fmla="*/ 107950 h 204"/>
                <a:gd name="T6" fmla="*/ 53177 w 203"/>
                <a:gd name="T7" fmla="*/ 0 h 204"/>
                <a:gd name="T8" fmla="*/ 0 60000 65536"/>
                <a:gd name="T9" fmla="*/ 0 60000 65536"/>
                <a:gd name="T10" fmla="*/ 0 60000 65536"/>
                <a:gd name="T11" fmla="*/ 0 60000 65536"/>
                <a:gd name="T12" fmla="*/ 0 w 203"/>
                <a:gd name="T13" fmla="*/ 0 h 204"/>
                <a:gd name="T14" fmla="*/ 203 w 203"/>
                <a:gd name="T15" fmla="*/ 204 h 204"/>
              </a:gdLst>
              <a:ahLst/>
              <a:cxnLst>
                <a:cxn ang="T8">
                  <a:pos x="T0" y="T1"/>
                </a:cxn>
                <a:cxn ang="T9">
                  <a:pos x="T2" y="T3"/>
                </a:cxn>
                <a:cxn ang="T10">
                  <a:pos x="T4" y="T5"/>
                </a:cxn>
                <a:cxn ang="T11">
                  <a:pos x="T6" y="T7"/>
                </a:cxn>
              </a:cxnLst>
              <a:rect l="T12" t="T13" r="T14" b="T15"/>
              <a:pathLst>
                <a:path w="203" h="204">
                  <a:moveTo>
                    <a:pt x="100" y="0"/>
                  </a:moveTo>
                  <a:lnTo>
                    <a:pt x="0" y="204"/>
                  </a:lnTo>
                  <a:lnTo>
                    <a:pt x="203" y="204"/>
                  </a:lnTo>
                  <a:lnTo>
                    <a:pt x="100" y="0"/>
                  </a:lnTo>
                  <a:close/>
                </a:path>
              </a:pathLst>
            </a:custGeom>
            <a:solidFill>
              <a:srgbClr val="2A2A29"/>
            </a:solidFill>
            <a:ln w="9525">
              <a:noFill/>
              <a:round/>
              <a:headEnd/>
              <a:tailEnd/>
            </a:ln>
          </p:spPr>
          <p:txBody>
            <a:bodyPr/>
            <a:lstStyle/>
            <a:p>
              <a:endParaRPr lang="de-DE"/>
            </a:p>
          </p:txBody>
        </p:sp>
        <p:sp>
          <p:nvSpPr>
            <p:cNvPr id="505" name="Freeform 253"/>
            <p:cNvSpPr>
              <a:spLocks/>
            </p:cNvSpPr>
            <p:nvPr/>
          </p:nvSpPr>
          <p:spPr bwMode="auto">
            <a:xfrm>
              <a:off x="4005264" y="4370388"/>
              <a:ext cx="107950" cy="107950"/>
            </a:xfrm>
            <a:custGeom>
              <a:avLst/>
              <a:gdLst>
                <a:gd name="T0" fmla="*/ 52917 w 204"/>
                <a:gd name="T1" fmla="*/ 0 h 204"/>
                <a:gd name="T2" fmla="*/ 0 w 204"/>
                <a:gd name="T3" fmla="*/ 107950 h 204"/>
                <a:gd name="T4" fmla="*/ 107950 w 204"/>
                <a:gd name="T5" fmla="*/ 107950 h 204"/>
                <a:gd name="T6" fmla="*/ 52917 w 204"/>
                <a:gd name="T7" fmla="*/ 0 h 204"/>
                <a:gd name="T8" fmla="*/ 0 60000 65536"/>
                <a:gd name="T9" fmla="*/ 0 60000 65536"/>
                <a:gd name="T10" fmla="*/ 0 60000 65536"/>
                <a:gd name="T11" fmla="*/ 0 60000 65536"/>
                <a:gd name="T12" fmla="*/ 0 w 204"/>
                <a:gd name="T13" fmla="*/ 0 h 204"/>
                <a:gd name="T14" fmla="*/ 204 w 204"/>
                <a:gd name="T15" fmla="*/ 204 h 204"/>
              </a:gdLst>
              <a:ahLst/>
              <a:cxnLst>
                <a:cxn ang="T8">
                  <a:pos x="T0" y="T1"/>
                </a:cxn>
                <a:cxn ang="T9">
                  <a:pos x="T2" y="T3"/>
                </a:cxn>
                <a:cxn ang="T10">
                  <a:pos x="T4" y="T5"/>
                </a:cxn>
                <a:cxn ang="T11">
                  <a:pos x="T6" y="T7"/>
                </a:cxn>
              </a:cxnLst>
              <a:rect l="T12" t="T13" r="T14" b="T15"/>
              <a:pathLst>
                <a:path w="204" h="204">
                  <a:moveTo>
                    <a:pt x="100" y="0"/>
                  </a:moveTo>
                  <a:lnTo>
                    <a:pt x="0" y="204"/>
                  </a:lnTo>
                  <a:lnTo>
                    <a:pt x="204" y="204"/>
                  </a:lnTo>
                  <a:lnTo>
                    <a:pt x="100" y="0"/>
                  </a:lnTo>
                  <a:close/>
                </a:path>
              </a:pathLst>
            </a:custGeom>
            <a:solidFill>
              <a:srgbClr val="2A2A29"/>
            </a:solidFill>
            <a:ln w="9525">
              <a:noFill/>
              <a:round/>
              <a:headEnd/>
              <a:tailEnd/>
            </a:ln>
          </p:spPr>
          <p:txBody>
            <a:bodyPr/>
            <a:lstStyle/>
            <a:p>
              <a:endParaRPr lang="de-DE"/>
            </a:p>
          </p:txBody>
        </p:sp>
        <p:sp>
          <p:nvSpPr>
            <p:cNvPr id="506" name="Freeform 254"/>
            <p:cNvSpPr>
              <a:spLocks/>
            </p:cNvSpPr>
            <p:nvPr/>
          </p:nvSpPr>
          <p:spPr bwMode="auto">
            <a:xfrm>
              <a:off x="4471989" y="4233863"/>
              <a:ext cx="103188" cy="92075"/>
            </a:xfrm>
            <a:custGeom>
              <a:avLst/>
              <a:gdLst>
                <a:gd name="T0" fmla="*/ 21585 w 196"/>
                <a:gd name="T1" fmla="*/ 0 h 174"/>
                <a:gd name="T2" fmla="*/ 103188 w 196"/>
                <a:gd name="T3" fmla="*/ 64558 h 174"/>
                <a:gd name="T4" fmla="*/ 81603 w 196"/>
                <a:gd name="T5" fmla="*/ 92075 h 174"/>
                <a:gd name="T6" fmla="*/ 0 w 196"/>
                <a:gd name="T7" fmla="*/ 27517 h 174"/>
                <a:gd name="T8" fmla="*/ 21585 w 196"/>
                <a:gd name="T9" fmla="*/ 0 h 174"/>
                <a:gd name="T10" fmla="*/ 0 60000 65536"/>
                <a:gd name="T11" fmla="*/ 0 60000 65536"/>
                <a:gd name="T12" fmla="*/ 0 60000 65536"/>
                <a:gd name="T13" fmla="*/ 0 60000 65536"/>
                <a:gd name="T14" fmla="*/ 0 60000 65536"/>
                <a:gd name="T15" fmla="*/ 0 w 196"/>
                <a:gd name="T16" fmla="*/ 0 h 174"/>
                <a:gd name="T17" fmla="*/ 196 w 196"/>
                <a:gd name="T18" fmla="*/ 174 h 174"/>
              </a:gdLst>
              <a:ahLst/>
              <a:cxnLst>
                <a:cxn ang="T10">
                  <a:pos x="T0" y="T1"/>
                </a:cxn>
                <a:cxn ang="T11">
                  <a:pos x="T2" y="T3"/>
                </a:cxn>
                <a:cxn ang="T12">
                  <a:pos x="T4" y="T5"/>
                </a:cxn>
                <a:cxn ang="T13">
                  <a:pos x="T6" y="T7"/>
                </a:cxn>
                <a:cxn ang="T14">
                  <a:pos x="T8" y="T9"/>
                </a:cxn>
              </a:cxnLst>
              <a:rect l="T15" t="T16" r="T17" b="T18"/>
              <a:pathLst>
                <a:path w="196" h="174">
                  <a:moveTo>
                    <a:pt x="41" y="0"/>
                  </a:moveTo>
                  <a:lnTo>
                    <a:pt x="196" y="122"/>
                  </a:lnTo>
                  <a:lnTo>
                    <a:pt x="155" y="174"/>
                  </a:lnTo>
                  <a:lnTo>
                    <a:pt x="0" y="52"/>
                  </a:lnTo>
                  <a:lnTo>
                    <a:pt x="41" y="0"/>
                  </a:lnTo>
                  <a:close/>
                </a:path>
              </a:pathLst>
            </a:custGeom>
            <a:solidFill>
              <a:srgbClr val="2A2A29"/>
            </a:solidFill>
            <a:ln w="9525">
              <a:noFill/>
              <a:round/>
              <a:headEnd/>
              <a:tailEnd/>
            </a:ln>
          </p:spPr>
          <p:txBody>
            <a:bodyPr/>
            <a:lstStyle/>
            <a:p>
              <a:endParaRPr lang="de-DE"/>
            </a:p>
          </p:txBody>
        </p:sp>
        <p:sp>
          <p:nvSpPr>
            <p:cNvPr id="507" name="Freeform 255"/>
            <p:cNvSpPr>
              <a:spLocks/>
            </p:cNvSpPr>
            <p:nvPr/>
          </p:nvSpPr>
          <p:spPr bwMode="auto">
            <a:xfrm>
              <a:off x="4476752" y="4241801"/>
              <a:ext cx="106363" cy="87313"/>
            </a:xfrm>
            <a:custGeom>
              <a:avLst/>
              <a:gdLst>
                <a:gd name="T0" fmla="*/ 11168 w 200"/>
                <a:gd name="T1" fmla="*/ 0 h 166"/>
                <a:gd name="T2" fmla="*/ 106363 w 200"/>
                <a:gd name="T3" fmla="*/ 73111 h 166"/>
                <a:gd name="T4" fmla="*/ 95195 w 200"/>
                <a:gd name="T5" fmla="*/ 87313 h 166"/>
                <a:gd name="T6" fmla="*/ 0 w 200"/>
                <a:gd name="T7" fmla="*/ 14202 h 166"/>
                <a:gd name="T8" fmla="*/ 11168 w 200"/>
                <a:gd name="T9" fmla="*/ 0 h 166"/>
                <a:gd name="T10" fmla="*/ 0 60000 65536"/>
                <a:gd name="T11" fmla="*/ 0 60000 65536"/>
                <a:gd name="T12" fmla="*/ 0 60000 65536"/>
                <a:gd name="T13" fmla="*/ 0 60000 65536"/>
                <a:gd name="T14" fmla="*/ 0 60000 65536"/>
                <a:gd name="T15" fmla="*/ 0 w 200"/>
                <a:gd name="T16" fmla="*/ 0 h 166"/>
                <a:gd name="T17" fmla="*/ 200 w 200"/>
                <a:gd name="T18" fmla="*/ 166 h 166"/>
              </a:gdLst>
              <a:ahLst/>
              <a:cxnLst>
                <a:cxn ang="T10">
                  <a:pos x="T0" y="T1"/>
                </a:cxn>
                <a:cxn ang="T11">
                  <a:pos x="T2" y="T3"/>
                </a:cxn>
                <a:cxn ang="T12">
                  <a:pos x="T4" y="T5"/>
                </a:cxn>
                <a:cxn ang="T13">
                  <a:pos x="T6" y="T7"/>
                </a:cxn>
                <a:cxn ang="T14">
                  <a:pos x="T8" y="T9"/>
                </a:cxn>
              </a:cxnLst>
              <a:rect l="T15" t="T16" r="T17" b="T18"/>
              <a:pathLst>
                <a:path w="200" h="166">
                  <a:moveTo>
                    <a:pt x="21" y="0"/>
                  </a:moveTo>
                  <a:lnTo>
                    <a:pt x="200" y="139"/>
                  </a:lnTo>
                  <a:lnTo>
                    <a:pt x="179" y="166"/>
                  </a:lnTo>
                  <a:lnTo>
                    <a:pt x="0" y="27"/>
                  </a:lnTo>
                  <a:lnTo>
                    <a:pt x="21" y="0"/>
                  </a:lnTo>
                  <a:close/>
                </a:path>
              </a:pathLst>
            </a:custGeom>
            <a:solidFill>
              <a:srgbClr val="FEFEFE"/>
            </a:solidFill>
            <a:ln w="9525">
              <a:noFill/>
              <a:round/>
              <a:headEnd/>
              <a:tailEnd/>
            </a:ln>
          </p:spPr>
          <p:txBody>
            <a:bodyPr/>
            <a:lstStyle/>
            <a:p>
              <a:endParaRPr lang="de-DE"/>
            </a:p>
          </p:txBody>
        </p:sp>
        <p:sp>
          <p:nvSpPr>
            <p:cNvPr id="508" name="Freeform 256"/>
            <p:cNvSpPr>
              <a:spLocks/>
            </p:cNvSpPr>
            <p:nvPr/>
          </p:nvSpPr>
          <p:spPr bwMode="auto">
            <a:xfrm>
              <a:off x="4445002" y="4159251"/>
              <a:ext cx="107950" cy="107950"/>
            </a:xfrm>
            <a:custGeom>
              <a:avLst/>
              <a:gdLst>
                <a:gd name="T0" fmla="*/ 53177 w 203"/>
                <a:gd name="T1" fmla="*/ 0 h 204"/>
                <a:gd name="T2" fmla="*/ 0 w 203"/>
                <a:gd name="T3" fmla="*/ 107950 h 204"/>
                <a:gd name="T4" fmla="*/ 107950 w 203"/>
                <a:gd name="T5" fmla="*/ 107950 h 204"/>
                <a:gd name="T6" fmla="*/ 53177 w 203"/>
                <a:gd name="T7" fmla="*/ 0 h 204"/>
                <a:gd name="T8" fmla="*/ 0 60000 65536"/>
                <a:gd name="T9" fmla="*/ 0 60000 65536"/>
                <a:gd name="T10" fmla="*/ 0 60000 65536"/>
                <a:gd name="T11" fmla="*/ 0 60000 65536"/>
                <a:gd name="T12" fmla="*/ 0 w 203"/>
                <a:gd name="T13" fmla="*/ 0 h 204"/>
                <a:gd name="T14" fmla="*/ 203 w 203"/>
                <a:gd name="T15" fmla="*/ 204 h 204"/>
              </a:gdLst>
              <a:ahLst/>
              <a:cxnLst>
                <a:cxn ang="T8">
                  <a:pos x="T0" y="T1"/>
                </a:cxn>
                <a:cxn ang="T9">
                  <a:pos x="T2" y="T3"/>
                </a:cxn>
                <a:cxn ang="T10">
                  <a:pos x="T4" y="T5"/>
                </a:cxn>
                <a:cxn ang="T11">
                  <a:pos x="T6" y="T7"/>
                </a:cxn>
              </a:cxnLst>
              <a:rect l="T12" t="T13" r="T14" b="T15"/>
              <a:pathLst>
                <a:path w="203" h="204">
                  <a:moveTo>
                    <a:pt x="100" y="0"/>
                  </a:moveTo>
                  <a:lnTo>
                    <a:pt x="0" y="204"/>
                  </a:lnTo>
                  <a:lnTo>
                    <a:pt x="203" y="204"/>
                  </a:lnTo>
                  <a:lnTo>
                    <a:pt x="100" y="0"/>
                  </a:lnTo>
                  <a:close/>
                </a:path>
              </a:pathLst>
            </a:custGeom>
            <a:solidFill>
              <a:srgbClr val="2A2A29"/>
            </a:solidFill>
            <a:ln w="9525">
              <a:noFill/>
              <a:round/>
              <a:headEnd/>
              <a:tailEnd/>
            </a:ln>
          </p:spPr>
          <p:txBody>
            <a:bodyPr/>
            <a:lstStyle/>
            <a:p>
              <a:endParaRPr lang="de-DE"/>
            </a:p>
          </p:txBody>
        </p:sp>
        <p:sp>
          <p:nvSpPr>
            <p:cNvPr id="509" name="Freeform 257"/>
            <p:cNvSpPr>
              <a:spLocks/>
            </p:cNvSpPr>
            <p:nvPr/>
          </p:nvSpPr>
          <p:spPr bwMode="auto">
            <a:xfrm>
              <a:off x="4670427" y="4184651"/>
              <a:ext cx="107950" cy="107950"/>
            </a:xfrm>
            <a:custGeom>
              <a:avLst/>
              <a:gdLst>
                <a:gd name="T0" fmla="*/ 52917 w 204"/>
                <a:gd name="T1" fmla="*/ 0 h 203"/>
                <a:gd name="T2" fmla="*/ 0 w 204"/>
                <a:gd name="T3" fmla="*/ 107950 h 203"/>
                <a:gd name="T4" fmla="*/ 107950 w 204"/>
                <a:gd name="T5" fmla="*/ 107950 h 203"/>
                <a:gd name="T6" fmla="*/ 52917 w 204"/>
                <a:gd name="T7" fmla="*/ 0 h 203"/>
                <a:gd name="T8" fmla="*/ 0 60000 65536"/>
                <a:gd name="T9" fmla="*/ 0 60000 65536"/>
                <a:gd name="T10" fmla="*/ 0 60000 65536"/>
                <a:gd name="T11" fmla="*/ 0 60000 65536"/>
                <a:gd name="T12" fmla="*/ 0 w 204"/>
                <a:gd name="T13" fmla="*/ 0 h 203"/>
                <a:gd name="T14" fmla="*/ 204 w 204"/>
                <a:gd name="T15" fmla="*/ 203 h 203"/>
              </a:gdLst>
              <a:ahLst/>
              <a:cxnLst>
                <a:cxn ang="T8">
                  <a:pos x="T0" y="T1"/>
                </a:cxn>
                <a:cxn ang="T9">
                  <a:pos x="T2" y="T3"/>
                </a:cxn>
                <a:cxn ang="T10">
                  <a:pos x="T4" y="T5"/>
                </a:cxn>
                <a:cxn ang="T11">
                  <a:pos x="T6" y="T7"/>
                </a:cxn>
              </a:cxnLst>
              <a:rect l="T12" t="T13" r="T14" b="T15"/>
              <a:pathLst>
                <a:path w="204" h="203">
                  <a:moveTo>
                    <a:pt x="100" y="0"/>
                  </a:moveTo>
                  <a:lnTo>
                    <a:pt x="0" y="203"/>
                  </a:lnTo>
                  <a:lnTo>
                    <a:pt x="204" y="203"/>
                  </a:lnTo>
                  <a:lnTo>
                    <a:pt x="100" y="0"/>
                  </a:lnTo>
                  <a:close/>
                </a:path>
              </a:pathLst>
            </a:custGeom>
            <a:solidFill>
              <a:srgbClr val="2A2A29"/>
            </a:solidFill>
            <a:ln w="9525">
              <a:noFill/>
              <a:round/>
              <a:headEnd/>
              <a:tailEnd/>
            </a:ln>
          </p:spPr>
          <p:txBody>
            <a:bodyPr/>
            <a:lstStyle/>
            <a:p>
              <a:endParaRPr lang="de-DE"/>
            </a:p>
          </p:txBody>
        </p:sp>
        <p:sp>
          <p:nvSpPr>
            <p:cNvPr id="510" name="Line 258"/>
            <p:cNvSpPr>
              <a:spLocks noChangeShapeType="1"/>
            </p:cNvSpPr>
            <p:nvPr/>
          </p:nvSpPr>
          <p:spPr bwMode="auto">
            <a:xfrm>
              <a:off x="4610102" y="4217988"/>
              <a:ext cx="100013" cy="12700"/>
            </a:xfrm>
            <a:prstGeom prst="line">
              <a:avLst/>
            </a:prstGeom>
            <a:noFill/>
            <a:ln w="6">
              <a:solidFill>
                <a:srgbClr val="2A2A29"/>
              </a:solidFill>
              <a:round/>
              <a:headEnd/>
              <a:tailEnd/>
            </a:ln>
          </p:spPr>
          <p:txBody>
            <a:bodyPr/>
            <a:lstStyle/>
            <a:p>
              <a:endParaRPr lang="de-DE"/>
            </a:p>
          </p:txBody>
        </p:sp>
        <p:sp>
          <p:nvSpPr>
            <p:cNvPr id="511" name="Line 259"/>
            <p:cNvSpPr>
              <a:spLocks noChangeShapeType="1"/>
            </p:cNvSpPr>
            <p:nvPr/>
          </p:nvSpPr>
          <p:spPr bwMode="auto">
            <a:xfrm>
              <a:off x="4589464" y="4246563"/>
              <a:ext cx="123825" cy="11113"/>
            </a:xfrm>
            <a:prstGeom prst="line">
              <a:avLst/>
            </a:prstGeom>
            <a:noFill/>
            <a:ln w="6">
              <a:solidFill>
                <a:srgbClr val="2A2A29"/>
              </a:solidFill>
              <a:round/>
              <a:headEnd/>
              <a:tailEnd/>
            </a:ln>
          </p:spPr>
          <p:txBody>
            <a:bodyPr/>
            <a:lstStyle/>
            <a:p>
              <a:endParaRPr lang="de-DE"/>
            </a:p>
          </p:txBody>
        </p:sp>
        <p:sp>
          <p:nvSpPr>
            <p:cNvPr id="512" name="Freeform 260"/>
            <p:cNvSpPr>
              <a:spLocks/>
            </p:cNvSpPr>
            <p:nvPr/>
          </p:nvSpPr>
          <p:spPr bwMode="auto">
            <a:xfrm>
              <a:off x="4562477" y="4217988"/>
              <a:ext cx="52388" cy="25400"/>
            </a:xfrm>
            <a:custGeom>
              <a:avLst/>
              <a:gdLst>
                <a:gd name="T0" fmla="*/ 2096 w 100"/>
                <a:gd name="T1" fmla="*/ 0 h 47"/>
                <a:gd name="T2" fmla="*/ 52388 w 100"/>
                <a:gd name="T3" fmla="*/ 7026 h 47"/>
                <a:gd name="T4" fmla="*/ 50292 w 100"/>
                <a:gd name="T5" fmla="*/ 25400 h 47"/>
                <a:gd name="T6" fmla="*/ 0 w 100"/>
                <a:gd name="T7" fmla="*/ 18374 h 47"/>
                <a:gd name="T8" fmla="*/ 2096 w 100"/>
                <a:gd name="T9" fmla="*/ 0 h 47"/>
                <a:gd name="T10" fmla="*/ 0 60000 65536"/>
                <a:gd name="T11" fmla="*/ 0 60000 65536"/>
                <a:gd name="T12" fmla="*/ 0 60000 65536"/>
                <a:gd name="T13" fmla="*/ 0 60000 65536"/>
                <a:gd name="T14" fmla="*/ 0 60000 65536"/>
                <a:gd name="T15" fmla="*/ 0 w 100"/>
                <a:gd name="T16" fmla="*/ 0 h 47"/>
                <a:gd name="T17" fmla="*/ 100 w 100"/>
                <a:gd name="T18" fmla="*/ 47 h 47"/>
              </a:gdLst>
              <a:ahLst/>
              <a:cxnLst>
                <a:cxn ang="T10">
                  <a:pos x="T0" y="T1"/>
                </a:cxn>
                <a:cxn ang="T11">
                  <a:pos x="T2" y="T3"/>
                </a:cxn>
                <a:cxn ang="T12">
                  <a:pos x="T4" y="T5"/>
                </a:cxn>
                <a:cxn ang="T13">
                  <a:pos x="T6" y="T7"/>
                </a:cxn>
                <a:cxn ang="T14">
                  <a:pos x="T8" y="T9"/>
                </a:cxn>
              </a:cxnLst>
              <a:rect l="T15" t="T16" r="T17" b="T18"/>
              <a:pathLst>
                <a:path w="100" h="47">
                  <a:moveTo>
                    <a:pt x="4" y="0"/>
                  </a:moveTo>
                  <a:lnTo>
                    <a:pt x="100" y="13"/>
                  </a:lnTo>
                  <a:lnTo>
                    <a:pt x="96" y="47"/>
                  </a:lnTo>
                  <a:lnTo>
                    <a:pt x="0" y="34"/>
                  </a:lnTo>
                  <a:lnTo>
                    <a:pt x="4" y="0"/>
                  </a:lnTo>
                  <a:close/>
                </a:path>
              </a:pathLst>
            </a:custGeom>
            <a:solidFill>
              <a:srgbClr val="FEFEFE"/>
            </a:solidFill>
            <a:ln w="9525">
              <a:noFill/>
              <a:round/>
              <a:headEnd/>
              <a:tailEnd/>
            </a:ln>
          </p:spPr>
          <p:txBody>
            <a:bodyPr/>
            <a:lstStyle/>
            <a:p>
              <a:endParaRPr lang="de-DE"/>
            </a:p>
          </p:txBody>
        </p:sp>
        <p:sp>
          <p:nvSpPr>
            <p:cNvPr id="513" name="Line 261"/>
            <p:cNvSpPr>
              <a:spLocks noChangeShapeType="1"/>
            </p:cNvSpPr>
            <p:nvPr/>
          </p:nvSpPr>
          <p:spPr bwMode="auto">
            <a:xfrm>
              <a:off x="5249864" y="3959226"/>
              <a:ext cx="55563" cy="136525"/>
            </a:xfrm>
            <a:prstGeom prst="line">
              <a:avLst/>
            </a:prstGeom>
            <a:noFill/>
            <a:ln w="6">
              <a:solidFill>
                <a:srgbClr val="2A2A29"/>
              </a:solidFill>
              <a:round/>
              <a:headEnd/>
              <a:tailEnd/>
            </a:ln>
          </p:spPr>
          <p:txBody>
            <a:bodyPr/>
            <a:lstStyle/>
            <a:p>
              <a:endParaRPr lang="de-DE"/>
            </a:p>
          </p:txBody>
        </p:sp>
        <p:sp>
          <p:nvSpPr>
            <p:cNvPr id="514" name="Line 262"/>
            <p:cNvSpPr>
              <a:spLocks noChangeShapeType="1"/>
            </p:cNvSpPr>
            <p:nvPr/>
          </p:nvSpPr>
          <p:spPr bwMode="auto">
            <a:xfrm>
              <a:off x="5276852" y="3949701"/>
              <a:ext cx="53975" cy="136525"/>
            </a:xfrm>
            <a:prstGeom prst="line">
              <a:avLst/>
            </a:prstGeom>
            <a:noFill/>
            <a:ln w="6">
              <a:solidFill>
                <a:srgbClr val="2A2A29"/>
              </a:solidFill>
              <a:round/>
              <a:headEnd/>
              <a:tailEnd/>
            </a:ln>
          </p:spPr>
          <p:txBody>
            <a:bodyPr/>
            <a:lstStyle/>
            <a:p>
              <a:endParaRPr lang="de-DE"/>
            </a:p>
          </p:txBody>
        </p:sp>
        <p:sp>
          <p:nvSpPr>
            <p:cNvPr id="515" name="Freeform 263"/>
            <p:cNvSpPr>
              <a:spLocks/>
            </p:cNvSpPr>
            <p:nvPr/>
          </p:nvSpPr>
          <p:spPr bwMode="auto">
            <a:xfrm>
              <a:off x="5251452" y="3938588"/>
              <a:ext cx="28575" cy="38100"/>
            </a:xfrm>
            <a:custGeom>
              <a:avLst/>
              <a:gdLst>
                <a:gd name="T0" fmla="*/ 17145 w 55"/>
                <a:gd name="T1" fmla="*/ 0 h 72"/>
                <a:gd name="T2" fmla="*/ 28575 w 55"/>
                <a:gd name="T3" fmla="*/ 31750 h 72"/>
                <a:gd name="T4" fmla="*/ 11430 w 55"/>
                <a:gd name="T5" fmla="*/ 38100 h 72"/>
                <a:gd name="T6" fmla="*/ 0 w 55"/>
                <a:gd name="T7" fmla="*/ 6350 h 72"/>
                <a:gd name="T8" fmla="*/ 17145 w 55"/>
                <a:gd name="T9" fmla="*/ 0 h 72"/>
                <a:gd name="T10" fmla="*/ 0 60000 65536"/>
                <a:gd name="T11" fmla="*/ 0 60000 65536"/>
                <a:gd name="T12" fmla="*/ 0 60000 65536"/>
                <a:gd name="T13" fmla="*/ 0 60000 65536"/>
                <a:gd name="T14" fmla="*/ 0 60000 65536"/>
                <a:gd name="T15" fmla="*/ 0 w 55"/>
                <a:gd name="T16" fmla="*/ 0 h 72"/>
                <a:gd name="T17" fmla="*/ 55 w 55"/>
                <a:gd name="T18" fmla="*/ 72 h 72"/>
              </a:gdLst>
              <a:ahLst/>
              <a:cxnLst>
                <a:cxn ang="T10">
                  <a:pos x="T0" y="T1"/>
                </a:cxn>
                <a:cxn ang="T11">
                  <a:pos x="T2" y="T3"/>
                </a:cxn>
                <a:cxn ang="T12">
                  <a:pos x="T4" y="T5"/>
                </a:cxn>
                <a:cxn ang="T13">
                  <a:pos x="T6" y="T7"/>
                </a:cxn>
                <a:cxn ang="T14">
                  <a:pos x="T8" y="T9"/>
                </a:cxn>
              </a:cxnLst>
              <a:rect l="T15" t="T16" r="T17" b="T18"/>
              <a:pathLst>
                <a:path w="55" h="72">
                  <a:moveTo>
                    <a:pt x="33" y="0"/>
                  </a:moveTo>
                  <a:lnTo>
                    <a:pt x="55" y="60"/>
                  </a:lnTo>
                  <a:lnTo>
                    <a:pt x="22" y="72"/>
                  </a:lnTo>
                  <a:lnTo>
                    <a:pt x="0" y="12"/>
                  </a:lnTo>
                  <a:lnTo>
                    <a:pt x="33" y="0"/>
                  </a:lnTo>
                  <a:close/>
                </a:path>
              </a:pathLst>
            </a:custGeom>
            <a:solidFill>
              <a:srgbClr val="FEFEFE"/>
            </a:solidFill>
            <a:ln w="9525">
              <a:noFill/>
              <a:round/>
              <a:headEnd/>
              <a:tailEnd/>
            </a:ln>
          </p:spPr>
          <p:txBody>
            <a:bodyPr/>
            <a:lstStyle/>
            <a:p>
              <a:endParaRPr lang="de-DE"/>
            </a:p>
          </p:txBody>
        </p:sp>
        <p:sp>
          <p:nvSpPr>
            <p:cNvPr id="516" name="Line 264"/>
            <p:cNvSpPr>
              <a:spLocks noChangeShapeType="1"/>
            </p:cNvSpPr>
            <p:nvPr/>
          </p:nvSpPr>
          <p:spPr bwMode="auto">
            <a:xfrm flipH="1">
              <a:off x="6257927" y="3471863"/>
              <a:ext cx="57150" cy="136525"/>
            </a:xfrm>
            <a:prstGeom prst="line">
              <a:avLst/>
            </a:prstGeom>
            <a:noFill/>
            <a:ln w="6">
              <a:solidFill>
                <a:srgbClr val="2A2A29"/>
              </a:solidFill>
              <a:round/>
              <a:headEnd/>
              <a:tailEnd/>
            </a:ln>
          </p:spPr>
          <p:txBody>
            <a:bodyPr/>
            <a:lstStyle/>
            <a:p>
              <a:endParaRPr lang="de-DE"/>
            </a:p>
          </p:txBody>
        </p:sp>
        <p:sp>
          <p:nvSpPr>
            <p:cNvPr id="517" name="Line 265"/>
            <p:cNvSpPr>
              <a:spLocks noChangeShapeType="1"/>
            </p:cNvSpPr>
            <p:nvPr/>
          </p:nvSpPr>
          <p:spPr bwMode="auto">
            <a:xfrm flipH="1">
              <a:off x="6281739" y="3484563"/>
              <a:ext cx="57150" cy="134938"/>
            </a:xfrm>
            <a:prstGeom prst="line">
              <a:avLst/>
            </a:prstGeom>
            <a:noFill/>
            <a:ln w="6">
              <a:solidFill>
                <a:srgbClr val="2A2A29"/>
              </a:solidFill>
              <a:round/>
              <a:headEnd/>
              <a:tailEnd/>
            </a:ln>
          </p:spPr>
          <p:txBody>
            <a:bodyPr/>
            <a:lstStyle/>
            <a:p>
              <a:endParaRPr lang="de-DE"/>
            </a:p>
          </p:txBody>
        </p:sp>
        <p:sp>
          <p:nvSpPr>
            <p:cNvPr id="518" name="Freeform 266"/>
            <p:cNvSpPr>
              <a:spLocks/>
            </p:cNvSpPr>
            <p:nvPr/>
          </p:nvSpPr>
          <p:spPr bwMode="auto">
            <a:xfrm>
              <a:off x="6262689" y="3586163"/>
              <a:ext cx="26988" cy="31750"/>
            </a:xfrm>
            <a:custGeom>
              <a:avLst/>
              <a:gdLst>
                <a:gd name="T0" fmla="*/ 26988 w 51"/>
                <a:gd name="T1" fmla="*/ 7408 h 60"/>
                <a:gd name="T2" fmla="*/ 16404 w 51"/>
                <a:gd name="T3" fmla="*/ 31750 h 60"/>
                <a:gd name="T4" fmla="*/ 0 w 51"/>
                <a:gd name="T5" fmla="*/ 24871 h 60"/>
                <a:gd name="T6" fmla="*/ 10054 w 51"/>
                <a:gd name="T7" fmla="*/ 0 h 60"/>
                <a:gd name="T8" fmla="*/ 26988 w 51"/>
                <a:gd name="T9" fmla="*/ 7408 h 60"/>
                <a:gd name="T10" fmla="*/ 0 60000 65536"/>
                <a:gd name="T11" fmla="*/ 0 60000 65536"/>
                <a:gd name="T12" fmla="*/ 0 60000 65536"/>
                <a:gd name="T13" fmla="*/ 0 60000 65536"/>
                <a:gd name="T14" fmla="*/ 0 60000 65536"/>
                <a:gd name="T15" fmla="*/ 0 w 51"/>
                <a:gd name="T16" fmla="*/ 0 h 60"/>
                <a:gd name="T17" fmla="*/ 51 w 51"/>
                <a:gd name="T18" fmla="*/ 60 h 60"/>
              </a:gdLst>
              <a:ahLst/>
              <a:cxnLst>
                <a:cxn ang="T10">
                  <a:pos x="T0" y="T1"/>
                </a:cxn>
                <a:cxn ang="T11">
                  <a:pos x="T2" y="T3"/>
                </a:cxn>
                <a:cxn ang="T12">
                  <a:pos x="T4" y="T5"/>
                </a:cxn>
                <a:cxn ang="T13">
                  <a:pos x="T6" y="T7"/>
                </a:cxn>
                <a:cxn ang="T14">
                  <a:pos x="T8" y="T9"/>
                </a:cxn>
              </a:cxnLst>
              <a:rect l="T15" t="T16" r="T17" b="T18"/>
              <a:pathLst>
                <a:path w="51" h="60">
                  <a:moveTo>
                    <a:pt x="51" y="14"/>
                  </a:moveTo>
                  <a:lnTo>
                    <a:pt x="31" y="60"/>
                  </a:lnTo>
                  <a:lnTo>
                    <a:pt x="0" y="47"/>
                  </a:lnTo>
                  <a:lnTo>
                    <a:pt x="19" y="0"/>
                  </a:lnTo>
                  <a:lnTo>
                    <a:pt x="51" y="14"/>
                  </a:lnTo>
                  <a:close/>
                </a:path>
              </a:pathLst>
            </a:custGeom>
            <a:solidFill>
              <a:srgbClr val="FEFEFE"/>
            </a:solidFill>
            <a:ln w="9525">
              <a:noFill/>
              <a:round/>
              <a:headEnd/>
              <a:tailEnd/>
            </a:ln>
          </p:spPr>
          <p:txBody>
            <a:bodyPr/>
            <a:lstStyle/>
            <a:p>
              <a:endParaRPr lang="de-DE"/>
            </a:p>
          </p:txBody>
        </p:sp>
        <p:sp>
          <p:nvSpPr>
            <p:cNvPr id="519" name="Line 267"/>
            <p:cNvSpPr>
              <a:spLocks noChangeShapeType="1"/>
            </p:cNvSpPr>
            <p:nvPr/>
          </p:nvSpPr>
          <p:spPr bwMode="auto">
            <a:xfrm>
              <a:off x="4926014" y="4257676"/>
              <a:ext cx="53975" cy="136525"/>
            </a:xfrm>
            <a:prstGeom prst="line">
              <a:avLst/>
            </a:prstGeom>
            <a:noFill/>
            <a:ln w="6">
              <a:solidFill>
                <a:srgbClr val="2A2A29"/>
              </a:solidFill>
              <a:round/>
              <a:headEnd/>
              <a:tailEnd/>
            </a:ln>
          </p:spPr>
          <p:txBody>
            <a:bodyPr/>
            <a:lstStyle/>
            <a:p>
              <a:endParaRPr lang="de-DE"/>
            </a:p>
          </p:txBody>
        </p:sp>
        <p:sp>
          <p:nvSpPr>
            <p:cNvPr id="520" name="Line 268"/>
            <p:cNvSpPr>
              <a:spLocks noChangeShapeType="1"/>
            </p:cNvSpPr>
            <p:nvPr/>
          </p:nvSpPr>
          <p:spPr bwMode="auto">
            <a:xfrm>
              <a:off x="4951414" y="4248151"/>
              <a:ext cx="53975" cy="136525"/>
            </a:xfrm>
            <a:prstGeom prst="line">
              <a:avLst/>
            </a:prstGeom>
            <a:noFill/>
            <a:ln w="6">
              <a:solidFill>
                <a:srgbClr val="2A2A29"/>
              </a:solidFill>
              <a:round/>
              <a:headEnd/>
              <a:tailEnd/>
            </a:ln>
          </p:spPr>
          <p:txBody>
            <a:bodyPr/>
            <a:lstStyle/>
            <a:p>
              <a:endParaRPr lang="de-DE"/>
            </a:p>
          </p:txBody>
        </p:sp>
        <p:sp>
          <p:nvSpPr>
            <p:cNvPr id="521" name="Freeform 269"/>
            <p:cNvSpPr>
              <a:spLocks/>
            </p:cNvSpPr>
            <p:nvPr/>
          </p:nvSpPr>
          <p:spPr bwMode="auto">
            <a:xfrm>
              <a:off x="4930777" y="4248151"/>
              <a:ext cx="71438" cy="144463"/>
            </a:xfrm>
            <a:custGeom>
              <a:avLst/>
              <a:gdLst>
                <a:gd name="T0" fmla="*/ 17060 w 134"/>
                <a:gd name="T1" fmla="*/ 0 h 271"/>
                <a:gd name="T2" fmla="*/ 71438 w 134"/>
                <a:gd name="T3" fmla="*/ 137533 h 271"/>
                <a:gd name="T4" fmla="*/ 54378 w 134"/>
                <a:gd name="T5" fmla="*/ 144463 h 271"/>
                <a:gd name="T6" fmla="*/ 0 w 134"/>
                <a:gd name="T7" fmla="*/ 6930 h 271"/>
                <a:gd name="T8" fmla="*/ 17060 w 134"/>
                <a:gd name="T9" fmla="*/ 0 h 271"/>
                <a:gd name="T10" fmla="*/ 0 60000 65536"/>
                <a:gd name="T11" fmla="*/ 0 60000 65536"/>
                <a:gd name="T12" fmla="*/ 0 60000 65536"/>
                <a:gd name="T13" fmla="*/ 0 60000 65536"/>
                <a:gd name="T14" fmla="*/ 0 60000 65536"/>
                <a:gd name="T15" fmla="*/ 0 w 134"/>
                <a:gd name="T16" fmla="*/ 0 h 271"/>
                <a:gd name="T17" fmla="*/ 134 w 134"/>
                <a:gd name="T18" fmla="*/ 271 h 271"/>
              </a:gdLst>
              <a:ahLst/>
              <a:cxnLst>
                <a:cxn ang="T10">
                  <a:pos x="T0" y="T1"/>
                </a:cxn>
                <a:cxn ang="T11">
                  <a:pos x="T2" y="T3"/>
                </a:cxn>
                <a:cxn ang="T12">
                  <a:pos x="T4" y="T5"/>
                </a:cxn>
                <a:cxn ang="T13">
                  <a:pos x="T6" y="T7"/>
                </a:cxn>
                <a:cxn ang="T14">
                  <a:pos x="T8" y="T9"/>
                </a:cxn>
              </a:cxnLst>
              <a:rect l="T15" t="T16" r="T17" b="T18"/>
              <a:pathLst>
                <a:path w="134" h="271">
                  <a:moveTo>
                    <a:pt x="32" y="0"/>
                  </a:moveTo>
                  <a:lnTo>
                    <a:pt x="134" y="258"/>
                  </a:lnTo>
                  <a:lnTo>
                    <a:pt x="102" y="271"/>
                  </a:lnTo>
                  <a:lnTo>
                    <a:pt x="0" y="13"/>
                  </a:lnTo>
                  <a:lnTo>
                    <a:pt x="32" y="0"/>
                  </a:lnTo>
                  <a:close/>
                </a:path>
              </a:pathLst>
            </a:custGeom>
            <a:solidFill>
              <a:srgbClr val="FEFEFE"/>
            </a:solidFill>
            <a:ln w="9525">
              <a:noFill/>
              <a:round/>
              <a:headEnd/>
              <a:tailEnd/>
            </a:ln>
          </p:spPr>
          <p:txBody>
            <a:bodyPr/>
            <a:lstStyle/>
            <a:p>
              <a:endParaRPr lang="de-DE"/>
            </a:p>
          </p:txBody>
        </p:sp>
        <p:sp>
          <p:nvSpPr>
            <p:cNvPr id="522" name="Line 270"/>
            <p:cNvSpPr>
              <a:spLocks noChangeShapeType="1"/>
            </p:cNvSpPr>
            <p:nvPr/>
          </p:nvSpPr>
          <p:spPr bwMode="auto">
            <a:xfrm flipH="1">
              <a:off x="7545389" y="2384426"/>
              <a:ext cx="88900" cy="41275"/>
            </a:xfrm>
            <a:prstGeom prst="line">
              <a:avLst/>
            </a:prstGeom>
            <a:noFill/>
            <a:ln w="6">
              <a:solidFill>
                <a:srgbClr val="006CB5"/>
              </a:solidFill>
              <a:round/>
              <a:headEnd/>
              <a:tailEnd/>
            </a:ln>
          </p:spPr>
          <p:txBody>
            <a:bodyPr/>
            <a:lstStyle/>
            <a:p>
              <a:endParaRPr lang="de-DE"/>
            </a:p>
          </p:txBody>
        </p:sp>
        <p:sp>
          <p:nvSpPr>
            <p:cNvPr id="523" name="Freeform 271"/>
            <p:cNvSpPr>
              <a:spLocks/>
            </p:cNvSpPr>
            <p:nvPr/>
          </p:nvSpPr>
          <p:spPr bwMode="auto">
            <a:xfrm>
              <a:off x="7535864" y="2381251"/>
              <a:ext cx="57150" cy="41275"/>
            </a:xfrm>
            <a:custGeom>
              <a:avLst/>
              <a:gdLst>
                <a:gd name="T0" fmla="*/ 57150 w 109"/>
                <a:gd name="T1" fmla="*/ 16836 h 76"/>
                <a:gd name="T2" fmla="*/ 7340 w 109"/>
                <a:gd name="T3" fmla="*/ 41275 h 76"/>
                <a:gd name="T4" fmla="*/ 0 w 109"/>
                <a:gd name="T5" fmla="*/ 24439 h 76"/>
                <a:gd name="T6" fmla="*/ 49285 w 109"/>
                <a:gd name="T7" fmla="*/ 0 h 76"/>
                <a:gd name="T8" fmla="*/ 57150 w 109"/>
                <a:gd name="T9" fmla="*/ 16836 h 76"/>
                <a:gd name="T10" fmla="*/ 0 60000 65536"/>
                <a:gd name="T11" fmla="*/ 0 60000 65536"/>
                <a:gd name="T12" fmla="*/ 0 60000 65536"/>
                <a:gd name="T13" fmla="*/ 0 60000 65536"/>
                <a:gd name="T14" fmla="*/ 0 60000 65536"/>
                <a:gd name="T15" fmla="*/ 0 w 109"/>
                <a:gd name="T16" fmla="*/ 0 h 76"/>
                <a:gd name="T17" fmla="*/ 109 w 109"/>
                <a:gd name="T18" fmla="*/ 76 h 76"/>
              </a:gdLst>
              <a:ahLst/>
              <a:cxnLst>
                <a:cxn ang="T10">
                  <a:pos x="T0" y="T1"/>
                </a:cxn>
                <a:cxn ang="T11">
                  <a:pos x="T2" y="T3"/>
                </a:cxn>
                <a:cxn ang="T12">
                  <a:pos x="T4" y="T5"/>
                </a:cxn>
                <a:cxn ang="T13">
                  <a:pos x="T6" y="T7"/>
                </a:cxn>
                <a:cxn ang="T14">
                  <a:pos x="T8" y="T9"/>
                </a:cxn>
              </a:cxnLst>
              <a:rect l="T15" t="T16" r="T17" b="T18"/>
              <a:pathLst>
                <a:path w="109" h="76">
                  <a:moveTo>
                    <a:pt x="109" y="31"/>
                  </a:moveTo>
                  <a:lnTo>
                    <a:pt x="14" y="76"/>
                  </a:lnTo>
                  <a:lnTo>
                    <a:pt x="0" y="45"/>
                  </a:lnTo>
                  <a:lnTo>
                    <a:pt x="94" y="0"/>
                  </a:lnTo>
                  <a:lnTo>
                    <a:pt x="109" y="31"/>
                  </a:lnTo>
                  <a:close/>
                </a:path>
              </a:pathLst>
            </a:custGeom>
            <a:solidFill>
              <a:srgbClr val="FEFEFE"/>
            </a:solidFill>
            <a:ln w="9525">
              <a:noFill/>
              <a:round/>
              <a:headEnd/>
              <a:tailEnd/>
            </a:ln>
          </p:spPr>
          <p:txBody>
            <a:bodyPr/>
            <a:lstStyle/>
            <a:p>
              <a:endParaRPr lang="de-DE"/>
            </a:p>
          </p:txBody>
        </p:sp>
        <p:sp>
          <p:nvSpPr>
            <p:cNvPr id="524" name="Line 272"/>
            <p:cNvSpPr>
              <a:spLocks noChangeShapeType="1"/>
            </p:cNvSpPr>
            <p:nvPr/>
          </p:nvSpPr>
          <p:spPr bwMode="auto">
            <a:xfrm>
              <a:off x="7059614" y="3889376"/>
              <a:ext cx="50800" cy="79375"/>
            </a:xfrm>
            <a:prstGeom prst="line">
              <a:avLst/>
            </a:prstGeom>
            <a:noFill/>
            <a:ln w="6">
              <a:solidFill>
                <a:srgbClr val="2A2A29"/>
              </a:solidFill>
              <a:round/>
              <a:headEnd/>
              <a:tailEnd/>
            </a:ln>
          </p:spPr>
          <p:txBody>
            <a:bodyPr/>
            <a:lstStyle/>
            <a:p>
              <a:endParaRPr lang="de-DE"/>
            </a:p>
          </p:txBody>
        </p:sp>
        <p:sp>
          <p:nvSpPr>
            <p:cNvPr id="525" name="Line 273"/>
            <p:cNvSpPr>
              <a:spLocks noChangeShapeType="1"/>
            </p:cNvSpPr>
            <p:nvPr/>
          </p:nvSpPr>
          <p:spPr bwMode="auto">
            <a:xfrm>
              <a:off x="7083427" y="3876676"/>
              <a:ext cx="49213" cy="76200"/>
            </a:xfrm>
            <a:prstGeom prst="line">
              <a:avLst/>
            </a:prstGeom>
            <a:noFill/>
            <a:ln w="6">
              <a:solidFill>
                <a:srgbClr val="006CB5"/>
              </a:solidFill>
              <a:round/>
              <a:headEnd/>
              <a:tailEnd/>
            </a:ln>
          </p:spPr>
          <p:txBody>
            <a:bodyPr/>
            <a:lstStyle/>
            <a:p>
              <a:endParaRPr lang="de-DE"/>
            </a:p>
          </p:txBody>
        </p:sp>
        <p:sp>
          <p:nvSpPr>
            <p:cNvPr id="526" name="Freeform 274"/>
            <p:cNvSpPr>
              <a:spLocks/>
            </p:cNvSpPr>
            <p:nvPr/>
          </p:nvSpPr>
          <p:spPr bwMode="auto">
            <a:xfrm>
              <a:off x="7062789" y="3876676"/>
              <a:ext cx="30163" cy="31750"/>
            </a:xfrm>
            <a:custGeom>
              <a:avLst/>
              <a:gdLst>
                <a:gd name="T0" fmla="*/ 15356 w 55"/>
                <a:gd name="T1" fmla="*/ 0 h 59"/>
                <a:gd name="T2" fmla="*/ 30163 w 55"/>
                <a:gd name="T3" fmla="*/ 22064 h 59"/>
                <a:gd name="T4" fmla="*/ 14259 w 55"/>
                <a:gd name="T5" fmla="*/ 31750 h 59"/>
                <a:gd name="T6" fmla="*/ 0 w 55"/>
                <a:gd name="T7" fmla="*/ 9686 h 59"/>
                <a:gd name="T8" fmla="*/ 15356 w 55"/>
                <a:gd name="T9" fmla="*/ 0 h 59"/>
                <a:gd name="T10" fmla="*/ 0 60000 65536"/>
                <a:gd name="T11" fmla="*/ 0 60000 65536"/>
                <a:gd name="T12" fmla="*/ 0 60000 65536"/>
                <a:gd name="T13" fmla="*/ 0 60000 65536"/>
                <a:gd name="T14" fmla="*/ 0 60000 65536"/>
                <a:gd name="T15" fmla="*/ 0 w 55"/>
                <a:gd name="T16" fmla="*/ 0 h 59"/>
                <a:gd name="T17" fmla="*/ 55 w 55"/>
                <a:gd name="T18" fmla="*/ 59 h 59"/>
              </a:gdLst>
              <a:ahLst/>
              <a:cxnLst>
                <a:cxn ang="T10">
                  <a:pos x="T0" y="T1"/>
                </a:cxn>
                <a:cxn ang="T11">
                  <a:pos x="T2" y="T3"/>
                </a:cxn>
                <a:cxn ang="T12">
                  <a:pos x="T4" y="T5"/>
                </a:cxn>
                <a:cxn ang="T13">
                  <a:pos x="T6" y="T7"/>
                </a:cxn>
                <a:cxn ang="T14">
                  <a:pos x="T8" y="T9"/>
                </a:cxn>
              </a:cxnLst>
              <a:rect l="T15" t="T16" r="T17" b="T18"/>
              <a:pathLst>
                <a:path w="55" h="59">
                  <a:moveTo>
                    <a:pt x="28" y="0"/>
                  </a:moveTo>
                  <a:lnTo>
                    <a:pt x="55" y="41"/>
                  </a:lnTo>
                  <a:lnTo>
                    <a:pt x="26" y="59"/>
                  </a:lnTo>
                  <a:lnTo>
                    <a:pt x="0" y="18"/>
                  </a:lnTo>
                  <a:lnTo>
                    <a:pt x="28" y="0"/>
                  </a:lnTo>
                  <a:close/>
                </a:path>
              </a:pathLst>
            </a:custGeom>
            <a:solidFill>
              <a:srgbClr val="FEFEFE"/>
            </a:solidFill>
            <a:ln w="9525">
              <a:noFill/>
              <a:round/>
              <a:headEnd/>
              <a:tailEnd/>
            </a:ln>
          </p:spPr>
          <p:txBody>
            <a:bodyPr/>
            <a:lstStyle/>
            <a:p>
              <a:endParaRPr lang="de-DE"/>
            </a:p>
          </p:txBody>
        </p:sp>
        <p:sp>
          <p:nvSpPr>
            <p:cNvPr id="527" name="Freeform 275"/>
            <p:cNvSpPr>
              <a:spLocks/>
            </p:cNvSpPr>
            <p:nvPr/>
          </p:nvSpPr>
          <p:spPr bwMode="auto">
            <a:xfrm>
              <a:off x="5292727" y="4079876"/>
              <a:ext cx="71438" cy="71438"/>
            </a:xfrm>
            <a:custGeom>
              <a:avLst/>
              <a:gdLst>
                <a:gd name="T0" fmla="*/ 39396 w 136"/>
                <a:gd name="T1" fmla="*/ 0 h 136"/>
                <a:gd name="T2" fmla="*/ 46225 w 136"/>
                <a:gd name="T3" fmla="*/ 1576 h 136"/>
                <a:gd name="T4" fmla="*/ 53053 w 136"/>
                <a:gd name="T5" fmla="*/ 4202 h 136"/>
                <a:gd name="T6" fmla="*/ 58306 w 136"/>
                <a:gd name="T7" fmla="*/ 7879 h 136"/>
                <a:gd name="T8" fmla="*/ 63559 w 136"/>
                <a:gd name="T9" fmla="*/ 12607 h 136"/>
                <a:gd name="T10" fmla="*/ 67236 w 136"/>
                <a:gd name="T11" fmla="*/ 18910 h 136"/>
                <a:gd name="T12" fmla="*/ 69862 w 136"/>
                <a:gd name="T13" fmla="*/ 24688 h 136"/>
                <a:gd name="T14" fmla="*/ 71438 w 136"/>
                <a:gd name="T15" fmla="*/ 32042 h 136"/>
                <a:gd name="T16" fmla="*/ 71438 w 136"/>
                <a:gd name="T17" fmla="*/ 39396 h 136"/>
                <a:gd name="T18" fmla="*/ 69862 w 136"/>
                <a:gd name="T19" fmla="*/ 46225 h 136"/>
                <a:gd name="T20" fmla="*/ 67236 w 136"/>
                <a:gd name="T21" fmla="*/ 53053 h 136"/>
                <a:gd name="T22" fmla="*/ 63559 w 136"/>
                <a:gd name="T23" fmla="*/ 58306 h 136"/>
                <a:gd name="T24" fmla="*/ 58306 w 136"/>
                <a:gd name="T25" fmla="*/ 63559 h 136"/>
                <a:gd name="T26" fmla="*/ 53053 w 136"/>
                <a:gd name="T27" fmla="*/ 67236 h 136"/>
                <a:gd name="T28" fmla="*/ 46225 w 136"/>
                <a:gd name="T29" fmla="*/ 69862 h 136"/>
                <a:gd name="T30" fmla="*/ 39396 w 136"/>
                <a:gd name="T31" fmla="*/ 71438 h 136"/>
                <a:gd name="T32" fmla="*/ 32042 w 136"/>
                <a:gd name="T33" fmla="*/ 71438 h 136"/>
                <a:gd name="T34" fmla="*/ 25213 w 136"/>
                <a:gd name="T35" fmla="*/ 69862 h 136"/>
                <a:gd name="T36" fmla="*/ 18910 w 136"/>
                <a:gd name="T37" fmla="*/ 67236 h 136"/>
                <a:gd name="T38" fmla="*/ 12607 w 136"/>
                <a:gd name="T39" fmla="*/ 63559 h 136"/>
                <a:gd name="T40" fmla="*/ 8404 w 136"/>
                <a:gd name="T41" fmla="*/ 58306 h 136"/>
                <a:gd name="T42" fmla="*/ 4202 w 136"/>
                <a:gd name="T43" fmla="*/ 53053 h 136"/>
                <a:gd name="T44" fmla="*/ 1576 w 136"/>
                <a:gd name="T45" fmla="*/ 46225 h 136"/>
                <a:gd name="T46" fmla="*/ 0 w 136"/>
                <a:gd name="T47" fmla="*/ 39396 h 136"/>
                <a:gd name="T48" fmla="*/ 0 w 136"/>
                <a:gd name="T49" fmla="*/ 32042 h 136"/>
                <a:gd name="T50" fmla="*/ 1576 w 136"/>
                <a:gd name="T51" fmla="*/ 24688 h 136"/>
                <a:gd name="T52" fmla="*/ 4202 w 136"/>
                <a:gd name="T53" fmla="*/ 18910 h 136"/>
                <a:gd name="T54" fmla="*/ 8404 w 136"/>
                <a:gd name="T55" fmla="*/ 12607 h 136"/>
                <a:gd name="T56" fmla="*/ 12607 w 136"/>
                <a:gd name="T57" fmla="*/ 7879 h 136"/>
                <a:gd name="T58" fmla="*/ 18910 w 136"/>
                <a:gd name="T59" fmla="*/ 4202 h 136"/>
                <a:gd name="T60" fmla="*/ 25213 w 136"/>
                <a:gd name="T61" fmla="*/ 1576 h 136"/>
                <a:gd name="T62" fmla="*/ 32042 w 136"/>
                <a:gd name="T63" fmla="*/ 0 h 1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
                <a:gd name="T97" fmla="*/ 0 h 136"/>
                <a:gd name="T98" fmla="*/ 136 w 136"/>
                <a:gd name="T99" fmla="*/ 136 h 1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 h="136">
                  <a:moveTo>
                    <a:pt x="68" y="0"/>
                  </a:moveTo>
                  <a:lnTo>
                    <a:pt x="75" y="0"/>
                  </a:lnTo>
                  <a:lnTo>
                    <a:pt x="82" y="1"/>
                  </a:lnTo>
                  <a:lnTo>
                    <a:pt x="88" y="3"/>
                  </a:lnTo>
                  <a:lnTo>
                    <a:pt x="94" y="5"/>
                  </a:lnTo>
                  <a:lnTo>
                    <a:pt x="101" y="8"/>
                  </a:lnTo>
                  <a:lnTo>
                    <a:pt x="106" y="11"/>
                  </a:lnTo>
                  <a:lnTo>
                    <a:pt x="111" y="15"/>
                  </a:lnTo>
                  <a:lnTo>
                    <a:pt x="117" y="20"/>
                  </a:lnTo>
                  <a:lnTo>
                    <a:pt x="121" y="24"/>
                  </a:lnTo>
                  <a:lnTo>
                    <a:pt x="124" y="29"/>
                  </a:lnTo>
                  <a:lnTo>
                    <a:pt x="128" y="36"/>
                  </a:lnTo>
                  <a:lnTo>
                    <a:pt x="131" y="41"/>
                  </a:lnTo>
                  <a:lnTo>
                    <a:pt x="133" y="47"/>
                  </a:lnTo>
                  <a:lnTo>
                    <a:pt x="135" y="54"/>
                  </a:lnTo>
                  <a:lnTo>
                    <a:pt x="136" y="61"/>
                  </a:lnTo>
                  <a:lnTo>
                    <a:pt x="136" y="68"/>
                  </a:lnTo>
                  <a:lnTo>
                    <a:pt x="136" y="75"/>
                  </a:lnTo>
                  <a:lnTo>
                    <a:pt x="135" y="81"/>
                  </a:lnTo>
                  <a:lnTo>
                    <a:pt x="133" y="88"/>
                  </a:lnTo>
                  <a:lnTo>
                    <a:pt x="131" y="94"/>
                  </a:lnTo>
                  <a:lnTo>
                    <a:pt x="128" y="101"/>
                  </a:lnTo>
                  <a:lnTo>
                    <a:pt x="124" y="106"/>
                  </a:lnTo>
                  <a:lnTo>
                    <a:pt x="121" y="111"/>
                  </a:lnTo>
                  <a:lnTo>
                    <a:pt x="117" y="116"/>
                  </a:lnTo>
                  <a:lnTo>
                    <a:pt x="111" y="121"/>
                  </a:lnTo>
                  <a:lnTo>
                    <a:pt x="106" y="124"/>
                  </a:lnTo>
                  <a:lnTo>
                    <a:pt x="101" y="128"/>
                  </a:lnTo>
                  <a:lnTo>
                    <a:pt x="94" y="130"/>
                  </a:lnTo>
                  <a:lnTo>
                    <a:pt x="88" y="133"/>
                  </a:lnTo>
                  <a:lnTo>
                    <a:pt x="82" y="135"/>
                  </a:lnTo>
                  <a:lnTo>
                    <a:pt x="75" y="136"/>
                  </a:lnTo>
                  <a:lnTo>
                    <a:pt x="68" y="136"/>
                  </a:lnTo>
                  <a:lnTo>
                    <a:pt x="61" y="136"/>
                  </a:lnTo>
                  <a:lnTo>
                    <a:pt x="54" y="135"/>
                  </a:lnTo>
                  <a:lnTo>
                    <a:pt x="48" y="133"/>
                  </a:lnTo>
                  <a:lnTo>
                    <a:pt x="41" y="130"/>
                  </a:lnTo>
                  <a:lnTo>
                    <a:pt x="36" y="128"/>
                  </a:lnTo>
                  <a:lnTo>
                    <a:pt x="30" y="124"/>
                  </a:lnTo>
                  <a:lnTo>
                    <a:pt x="24" y="121"/>
                  </a:lnTo>
                  <a:lnTo>
                    <a:pt x="20" y="116"/>
                  </a:lnTo>
                  <a:lnTo>
                    <a:pt x="16" y="111"/>
                  </a:lnTo>
                  <a:lnTo>
                    <a:pt x="11" y="106"/>
                  </a:lnTo>
                  <a:lnTo>
                    <a:pt x="8" y="101"/>
                  </a:lnTo>
                  <a:lnTo>
                    <a:pt x="5" y="94"/>
                  </a:lnTo>
                  <a:lnTo>
                    <a:pt x="3" y="88"/>
                  </a:lnTo>
                  <a:lnTo>
                    <a:pt x="1" y="81"/>
                  </a:lnTo>
                  <a:lnTo>
                    <a:pt x="0" y="75"/>
                  </a:lnTo>
                  <a:lnTo>
                    <a:pt x="0" y="68"/>
                  </a:lnTo>
                  <a:lnTo>
                    <a:pt x="0" y="61"/>
                  </a:lnTo>
                  <a:lnTo>
                    <a:pt x="1" y="54"/>
                  </a:lnTo>
                  <a:lnTo>
                    <a:pt x="3" y="47"/>
                  </a:lnTo>
                  <a:lnTo>
                    <a:pt x="5" y="41"/>
                  </a:lnTo>
                  <a:lnTo>
                    <a:pt x="8" y="36"/>
                  </a:lnTo>
                  <a:lnTo>
                    <a:pt x="11" y="29"/>
                  </a:lnTo>
                  <a:lnTo>
                    <a:pt x="16" y="24"/>
                  </a:lnTo>
                  <a:lnTo>
                    <a:pt x="20" y="20"/>
                  </a:lnTo>
                  <a:lnTo>
                    <a:pt x="24" y="15"/>
                  </a:lnTo>
                  <a:lnTo>
                    <a:pt x="30" y="11"/>
                  </a:lnTo>
                  <a:lnTo>
                    <a:pt x="36" y="8"/>
                  </a:lnTo>
                  <a:lnTo>
                    <a:pt x="41" y="5"/>
                  </a:lnTo>
                  <a:lnTo>
                    <a:pt x="48" y="3"/>
                  </a:lnTo>
                  <a:lnTo>
                    <a:pt x="54" y="1"/>
                  </a:lnTo>
                  <a:lnTo>
                    <a:pt x="61" y="0"/>
                  </a:lnTo>
                  <a:lnTo>
                    <a:pt x="68" y="0"/>
                  </a:lnTo>
                  <a:close/>
                </a:path>
              </a:pathLst>
            </a:custGeom>
            <a:solidFill>
              <a:srgbClr val="2A2A29"/>
            </a:solidFill>
            <a:ln w="9525">
              <a:noFill/>
              <a:round/>
              <a:headEnd/>
              <a:tailEnd/>
            </a:ln>
          </p:spPr>
          <p:txBody>
            <a:bodyPr/>
            <a:lstStyle/>
            <a:p>
              <a:endParaRPr lang="de-DE"/>
            </a:p>
          </p:txBody>
        </p:sp>
        <p:sp>
          <p:nvSpPr>
            <p:cNvPr id="528" name="Freeform 276"/>
            <p:cNvSpPr>
              <a:spLocks/>
            </p:cNvSpPr>
            <p:nvPr/>
          </p:nvSpPr>
          <p:spPr bwMode="auto">
            <a:xfrm>
              <a:off x="6261102" y="3394076"/>
              <a:ext cx="107950" cy="107950"/>
            </a:xfrm>
            <a:custGeom>
              <a:avLst/>
              <a:gdLst>
                <a:gd name="T0" fmla="*/ 53177 w 203"/>
                <a:gd name="T1" fmla="*/ 0 h 203"/>
                <a:gd name="T2" fmla="*/ 0 w 203"/>
                <a:gd name="T3" fmla="*/ 107950 h 203"/>
                <a:gd name="T4" fmla="*/ 107950 w 203"/>
                <a:gd name="T5" fmla="*/ 107950 h 203"/>
                <a:gd name="T6" fmla="*/ 53177 w 203"/>
                <a:gd name="T7" fmla="*/ 0 h 203"/>
                <a:gd name="T8" fmla="*/ 0 60000 65536"/>
                <a:gd name="T9" fmla="*/ 0 60000 65536"/>
                <a:gd name="T10" fmla="*/ 0 60000 65536"/>
                <a:gd name="T11" fmla="*/ 0 60000 65536"/>
                <a:gd name="T12" fmla="*/ 0 w 203"/>
                <a:gd name="T13" fmla="*/ 0 h 203"/>
                <a:gd name="T14" fmla="*/ 203 w 203"/>
                <a:gd name="T15" fmla="*/ 203 h 203"/>
              </a:gdLst>
              <a:ahLst/>
              <a:cxnLst>
                <a:cxn ang="T8">
                  <a:pos x="T0" y="T1"/>
                </a:cxn>
                <a:cxn ang="T9">
                  <a:pos x="T2" y="T3"/>
                </a:cxn>
                <a:cxn ang="T10">
                  <a:pos x="T4" y="T5"/>
                </a:cxn>
                <a:cxn ang="T11">
                  <a:pos x="T6" y="T7"/>
                </a:cxn>
              </a:cxnLst>
              <a:rect l="T12" t="T13" r="T14" b="T15"/>
              <a:pathLst>
                <a:path w="203" h="203">
                  <a:moveTo>
                    <a:pt x="100" y="0"/>
                  </a:moveTo>
                  <a:lnTo>
                    <a:pt x="0" y="203"/>
                  </a:lnTo>
                  <a:lnTo>
                    <a:pt x="203" y="203"/>
                  </a:lnTo>
                  <a:lnTo>
                    <a:pt x="100" y="0"/>
                  </a:lnTo>
                  <a:close/>
                </a:path>
              </a:pathLst>
            </a:custGeom>
            <a:solidFill>
              <a:srgbClr val="2A2A29"/>
            </a:solidFill>
            <a:ln w="9525">
              <a:noFill/>
              <a:round/>
              <a:headEnd/>
              <a:tailEnd/>
            </a:ln>
          </p:spPr>
          <p:txBody>
            <a:bodyPr/>
            <a:lstStyle/>
            <a:p>
              <a:endParaRPr lang="de-DE"/>
            </a:p>
          </p:txBody>
        </p:sp>
        <p:sp>
          <p:nvSpPr>
            <p:cNvPr id="529" name="Freeform 277"/>
            <p:cNvSpPr>
              <a:spLocks/>
            </p:cNvSpPr>
            <p:nvPr/>
          </p:nvSpPr>
          <p:spPr bwMode="auto">
            <a:xfrm>
              <a:off x="7081839" y="3890963"/>
              <a:ext cx="107950" cy="107950"/>
            </a:xfrm>
            <a:custGeom>
              <a:avLst/>
              <a:gdLst>
                <a:gd name="T0" fmla="*/ 52917 w 204"/>
                <a:gd name="T1" fmla="*/ 0 h 204"/>
                <a:gd name="T2" fmla="*/ 0 w 204"/>
                <a:gd name="T3" fmla="*/ 107950 h 204"/>
                <a:gd name="T4" fmla="*/ 107950 w 204"/>
                <a:gd name="T5" fmla="*/ 107950 h 204"/>
                <a:gd name="T6" fmla="*/ 52917 w 204"/>
                <a:gd name="T7" fmla="*/ 0 h 204"/>
                <a:gd name="T8" fmla="*/ 0 60000 65536"/>
                <a:gd name="T9" fmla="*/ 0 60000 65536"/>
                <a:gd name="T10" fmla="*/ 0 60000 65536"/>
                <a:gd name="T11" fmla="*/ 0 60000 65536"/>
                <a:gd name="T12" fmla="*/ 0 w 204"/>
                <a:gd name="T13" fmla="*/ 0 h 204"/>
                <a:gd name="T14" fmla="*/ 204 w 204"/>
                <a:gd name="T15" fmla="*/ 204 h 204"/>
              </a:gdLst>
              <a:ahLst/>
              <a:cxnLst>
                <a:cxn ang="T8">
                  <a:pos x="T0" y="T1"/>
                </a:cxn>
                <a:cxn ang="T9">
                  <a:pos x="T2" y="T3"/>
                </a:cxn>
                <a:cxn ang="T10">
                  <a:pos x="T4" y="T5"/>
                </a:cxn>
                <a:cxn ang="T11">
                  <a:pos x="T6" y="T7"/>
                </a:cxn>
              </a:cxnLst>
              <a:rect l="T12" t="T13" r="T14" b="T15"/>
              <a:pathLst>
                <a:path w="204" h="204">
                  <a:moveTo>
                    <a:pt x="100" y="0"/>
                  </a:moveTo>
                  <a:lnTo>
                    <a:pt x="0" y="204"/>
                  </a:lnTo>
                  <a:lnTo>
                    <a:pt x="204" y="204"/>
                  </a:lnTo>
                  <a:lnTo>
                    <a:pt x="100" y="0"/>
                  </a:lnTo>
                  <a:close/>
                </a:path>
              </a:pathLst>
            </a:custGeom>
            <a:solidFill>
              <a:srgbClr val="2A2A29"/>
            </a:solidFill>
            <a:ln w="9525">
              <a:noFill/>
              <a:round/>
              <a:headEnd/>
              <a:tailEnd/>
            </a:ln>
          </p:spPr>
          <p:txBody>
            <a:bodyPr/>
            <a:lstStyle/>
            <a:p>
              <a:endParaRPr lang="de-DE"/>
            </a:p>
          </p:txBody>
        </p:sp>
        <p:sp>
          <p:nvSpPr>
            <p:cNvPr id="530" name="Freeform 278"/>
            <p:cNvSpPr>
              <a:spLocks/>
            </p:cNvSpPr>
            <p:nvPr/>
          </p:nvSpPr>
          <p:spPr bwMode="auto">
            <a:xfrm>
              <a:off x="4940302" y="4308476"/>
              <a:ext cx="107950" cy="107950"/>
            </a:xfrm>
            <a:custGeom>
              <a:avLst/>
              <a:gdLst>
                <a:gd name="T0" fmla="*/ 52917 w 204"/>
                <a:gd name="T1" fmla="*/ 0 h 204"/>
                <a:gd name="T2" fmla="*/ 0 w 204"/>
                <a:gd name="T3" fmla="*/ 107950 h 204"/>
                <a:gd name="T4" fmla="*/ 107950 w 204"/>
                <a:gd name="T5" fmla="*/ 107950 h 204"/>
                <a:gd name="T6" fmla="*/ 52917 w 204"/>
                <a:gd name="T7" fmla="*/ 0 h 204"/>
                <a:gd name="T8" fmla="*/ 0 60000 65536"/>
                <a:gd name="T9" fmla="*/ 0 60000 65536"/>
                <a:gd name="T10" fmla="*/ 0 60000 65536"/>
                <a:gd name="T11" fmla="*/ 0 60000 65536"/>
                <a:gd name="T12" fmla="*/ 0 w 204"/>
                <a:gd name="T13" fmla="*/ 0 h 204"/>
                <a:gd name="T14" fmla="*/ 204 w 204"/>
                <a:gd name="T15" fmla="*/ 204 h 204"/>
              </a:gdLst>
              <a:ahLst/>
              <a:cxnLst>
                <a:cxn ang="T8">
                  <a:pos x="T0" y="T1"/>
                </a:cxn>
                <a:cxn ang="T9">
                  <a:pos x="T2" y="T3"/>
                </a:cxn>
                <a:cxn ang="T10">
                  <a:pos x="T4" y="T5"/>
                </a:cxn>
                <a:cxn ang="T11">
                  <a:pos x="T6" y="T7"/>
                </a:cxn>
              </a:cxnLst>
              <a:rect l="T12" t="T13" r="T14" b="T15"/>
              <a:pathLst>
                <a:path w="204" h="204">
                  <a:moveTo>
                    <a:pt x="100" y="0"/>
                  </a:moveTo>
                  <a:lnTo>
                    <a:pt x="0" y="204"/>
                  </a:lnTo>
                  <a:lnTo>
                    <a:pt x="204" y="204"/>
                  </a:lnTo>
                  <a:lnTo>
                    <a:pt x="100" y="0"/>
                  </a:lnTo>
                  <a:close/>
                </a:path>
              </a:pathLst>
            </a:custGeom>
            <a:solidFill>
              <a:srgbClr val="2A2A29"/>
            </a:solidFill>
            <a:ln w="9525">
              <a:noFill/>
              <a:round/>
              <a:headEnd/>
              <a:tailEnd/>
            </a:ln>
          </p:spPr>
          <p:txBody>
            <a:bodyPr/>
            <a:lstStyle/>
            <a:p>
              <a:endParaRPr lang="de-DE"/>
            </a:p>
          </p:txBody>
        </p:sp>
        <p:sp>
          <p:nvSpPr>
            <p:cNvPr id="531" name="Freeform 279"/>
            <p:cNvSpPr>
              <a:spLocks/>
            </p:cNvSpPr>
            <p:nvPr/>
          </p:nvSpPr>
          <p:spPr bwMode="auto">
            <a:xfrm>
              <a:off x="6113464" y="4070351"/>
              <a:ext cx="107950" cy="107950"/>
            </a:xfrm>
            <a:custGeom>
              <a:avLst/>
              <a:gdLst>
                <a:gd name="T0" fmla="*/ 52917 w 204"/>
                <a:gd name="T1" fmla="*/ 0 h 204"/>
                <a:gd name="T2" fmla="*/ 0 w 204"/>
                <a:gd name="T3" fmla="*/ 107950 h 204"/>
                <a:gd name="T4" fmla="*/ 107950 w 204"/>
                <a:gd name="T5" fmla="*/ 107950 h 204"/>
                <a:gd name="T6" fmla="*/ 52917 w 204"/>
                <a:gd name="T7" fmla="*/ 0 h 204"/>
                <a:gd name="T8" fmla="*/ 0 60000 65536"/>
                <a:gd name="T9" fmla="*/ 0 60000 65536"/>
                <a:gd name="T10" fmla="*/ 0 60000 65536"/>
                <a:gd name="T11" fmla="*/ 0 60000 65536"/>
                <a:gd name="T12" fmla="*/ 0 w 204"/>
                <a:gd name="T13" fmla="*/ 0 h 204"/>
                <a:gd name="T14" fmla="*/ 204 w 204"/>
                <a:gd name="T15" fmla="*/ 204 h 204"/>
              </a:gdLst>
              <a:ahLst/>
              <a:cxnLst>
                <a:cxn ang="T8">
                  <a:pos x="T0" y="T1"/>
                </a:cxn>
                <a:cxn ang="T9">
                  <a:pos x="T2" y="T3"/>
                </a:cxn>
                <a:cxn ang="T10">
                  <a:pos x="T4" y="T5"/>
                </a:cxn>
                <a:cxn ang="T11">
                  <a:pos x="T6" y="T7"/>
                </a:cxn>
              </a:cxnLst>
              <a:rect l="T12" t="T13" r="T14" b="T15"/>
              <a:pathLst>
                <a:path w="204" h="204">
                  <a:moveTo>
                    <a:pt x="100" y="0"/>
                  </a:moveTo>
                  <a:lnTo>
                    <a:pt x="0" y="204"/>
                  </a:lnTo>
                  <a:lnTo>
                    <a:pt x="204" y="204"/>
                  </a:lnTo>
                  <a:lnTo>
                    <a:pt x="100" y="0"/>
                  </a:lnTo>
                  <a:close/>
                </a:path>
              </a:pathLst>
            </a:custGeom>
            <a:solidFill>
              <a:srgbClr val="2A2A29"/>
            </a:solidFill>
            <a:ln w="9525">
              <a:noFill/>
              <a:round/>
              <a:headEnd/>
              <a:tailEnd/>
            </a:ln>
          </p:spPr>
          <p:txBody>
            <a:bodyPr/>
            <a:lstStyle/>
            <a:p>
              <a:endParaRPr lang="de-DE"/>
            </a:p>
          </p:txBody>
        </p:sp>
        <p:sp>
          <p:nvSpPr>
            <p:cNvPr id="532" name="Rectangle 280"/>
            <p:cNvSpPr>
              <a:spLocks noChangeArrowheads="1"/>
            </p:cNvSpPr>
            <p:nvPr/>
          </p:nvSpPr>
          <p:spPr bwMode="auto">
            <a:xfrm>
              <a:off x="4367214" y="4351338"/>
              <a:ext cx="34925" cy="104775"/>
            </a:xfrm>
            <a:prstGeom prst="rect">
              <a:avLst/>
            </a:prstGeom>
            <a:solidFill>
              <a:srgbClr val="2A2A29"/>
            </a:solidFill>
            <a:ln w="9525">
              <a:noFill/>
              <a:miter lim="800000"/>
              <a:headEnd/>
              <a:tailEnd/>
            </a:ln>
          </p:spPr>
          <p:txBody>
            <a:bodyPr/>
            <a:lstStyle/>
            <a:p>
              <a:endParaRPr lang="de-DE"/>
            </a:p>
          </p:txBody>
        </p:sp>
        <p:sp>
          <p:nvSpPr>
            <p:cNvPr id="533" name="Rectangle 281"/>
            <p:cNvSpPr>
              <a:spLocks noChangeArrowheads="1"/>
            </p:cNvSpPr>
            <p:nvPr/>
          </p:nvSpPr>
          <p:spPr bwMode="auto">
            <a:xfrm>
              <a:off x="4375152" y="4351338"/>
              <a:ext cx="19050" cy="120650"/>
            </a:xfrm>
            <a:prstGeom prst="rect">
              <a:avLst/>
            </a:prstGeom>
            <a:solidFill>
              <a:srgbClr val="FEFEFE"/>
            </a:solidFill>
            <a:ln w="9525">
              <a:noFill/>
              <a:miter lim="800000"/>
              <a:headEnd/>
              <a:tailEnd/>
            </a:ln>
          </p:spPr>
          <p:txBody>
            <a:bodyPr/>
            <a:lstStyle/>
            <a:p>
              <a:endParaRPr lang="de-DE"/>
            </a:p>
          </p:txBody>
        </p:sp>
        <p:sp>
          <p:nvSpPr>
            <p:cNvPr id="534" name="Freeform 282"/>
            <p:cNvSpPr>
              <a:spLocks/>
            </p:cNvSpPr>
            <p:nvPr/>
          </p:nvSpPr>
          <p:spPr bwMode="auto">
            <a:xfrm>
              <a:off x="4330702" y="4294188"/>
              <a:ext cx="107950" cy="107950"/>
            </a:xfrm>
            <a:custGeom>
              <a:avLst/>
              <a:gdLst>
                <a:gd name="T0" fmla="*/ 52917 w 204"/>
                <a:gd name="T1" fmla="*/ 0 h 203"/>
                <a:gd name="T2" fmla="*/ 0 w 204"/>
                <a:gd name="T3" fmla="*/ 107950 h 203"/>
                <a:gd name="T4" fmla="*/ 107950 w 204"/>
                <a:gd name="T5" fmla="*/ 107950 h 203"/>
                <a:gd name="T6" fmla="*/ 52917 w 204"/>
                <a:gd name="T7" fmla="*/ 0 h 203"/>
                <a:gd name="T8" fmla="*/ 0 60000 65536"/>
                <a:gd name="T9" fmla="*/ 0 60000 65536"/>
                <a:gd name="T10" fmla="*/ 0 60000 65536"/>
                <a:gd name="T11" fmla="*/ 0 60000 65536"/>
                <a:gd name="T12" fmla="*/ 0 w 204"/>
                <a:gd name="T13" fmla="*/ 0 h 203"/>
                <a:gd name="T14" fmla="*/ 204 w 204"/>
                <a:gd name="T15" fmla="*/ 203 h 203"/>
              </a:gdLst>
              <a:ahLst/>
              <a:cxnLst>
                <a:cxn ang="T8">
                  <a:pos x="T0" y="T1"/>
                </a:cxn>
                <a:cxn ang="T9">
                  <a:pos x="T2" y="T3"/>
                </a:cxn>
                <a:cxn ang="T10">
                  <a:pos x="T4" y="T5"/>
                </a:cxn>
                <a:cxn ang="T11">
                  <a:pos x="T6" y="T7"/>
                </a:cxn>
              </a:cxnLst>
              <a:rect l="T12" t="T13" r="T14" b="T15"/>
              <a:pathLst>
                <a:path w="204" h="203">
                  <a:moveTo>
                    <a:pt x="100" y="0"/>
                  </a:moveTo>
                  <a:lnTo>
                    <a:pt x="0" y="203"/>
                  </a:lnTo>
                  <a:lnTo>
                    <a:pt x="204" y="203"/>
                  </a:lnTo>
                  <a:lnTo>
                    <a:pt x="100" y="0"/>
                  </a:lnTo>
                  <a:close/>
                </a:path>
              </a:pathLst>
            </a:custGeom>
            <a:solidFill>
              <a:srgbClr val="2A2A29"/>
            </a:solidFill>
            <a:ln w="9525">
              <a:noFill/>
              <a:round/>
              <a:headEnd/>
              <a:tailEnd/>
            </a:ln>
          </p:spPr>
          <p:txBody>
            <a:bodyPr/>
            <a:lstStyle/>
            <a:p>
              <a:endParaRPr lang="de-DE"/>
            </a:p>
          </p:txBody>
        </p:sp>
        <p:sp>
          <p:nvSpPr>
            <p:cNvPr id="535" name="Freeform 283"/>
            <p:cNvSpPr>
              <a:spLocks/>
            </p:cNvSpPr>
            <p:nvPr/>
          </p:nvSpPr>
          <p:spPr bwMode="auto">
            <a:xfrm>
              <a:off x="4594227" y="4221163"/>
              <a:ext cx="73025" cy="28575"/>
            </a:xfrm>
            <a:custGeom>
              <a:avLst/>
              <a:gdLst>
                <a:gd name="T0" fmla="*/ 2665 w 137"/>
                <a:gd name="T1" fmla="*/ 0 h 53"/>
                <a:gd name="T2" fmla="*/ 73025 w 137"/>
                <a:gd name="T3" fmla="*/ 12400 h 53"/>
                <a:gd name="T4" fmla="*/ 69827 w 137"/>
                <a:gd name="T5" fmla="*/ 28575 h 53"/>
                <a:gd name="T6" fmla="*/ 0 w 137"/>
                <a:gd name="T7" fmla="*/ 16714 h 53"/>
                <a:gd name="T8" fmla="*/ 2665 w 137"/>
                <a:gd name="T9" fmla="*/ 0 h 53"/>
                <a:gd name="T10" fmla="*/ 0 60000 65536"/>
                <a:gd name="T11" fmla="*/ 0 60000 65536"/>
                <a:gd name="T12" fmla="*/ 0 60000 65536"/>
                <a:gd name="T13" fmla="*/ 0 60000 65536"/>
                <a:gd name="T14" fmla="*/ 0 60000 65536"/>
                <a:gd name="T15" fmla="*/ 0 w 137"/>
                <a:gd name="T16" fmla="*/ 0 h 53"/>
                <a:gd name="T17" fmla="*/ 137 w 137"/>
                <a:gd name="T18" fmla="*/ 53 h 53"/>
              </a:gdLst>
              <a:ahLst/>
              <a:cxnLst>
                <a:cxn ang="T10">
                  <a:pos x="T0" y="T1"/>
                </a:cxn>
                <a:cxn ang="T11">
                  <a:pos x="T2" y="T3"/>
                </a:cxn>
                <a:cxn ang="T12">
                  <a:pos x="T4" y="T5"/>
                </a:cxn>
                <a:cxn ang="T13">
                  <a:pos x="T6" y="T7"/>
                </a:cxn>
                <a:cxn ang="T14">
                  <a:pos x="T8" y="T9"/>
                </a:cxn>
              </a:cxnLst>
              <a:rect l="T15" t="T16" r="T17" b="T18"/>
              <a:pathLst>
                <a:path w="137" h="53">
                  <a:moveTo>
                    <a:pt x="5" y="0"/>
                  </a:moveTo>
                  <a:lnTo>
                    <a:pt x="137" y="23"/>
                  </a:lnTo>
                  <a:lnTo>
                    <a:pt x="131" y="53"/>
                  </a:lnTo>
                  <a:lnTo>
                    <a:pt x="0" y="31"/>
                  </a:lnTo>
                  <a:lnTo>
                    <a:pt x="5" y="0"/>
                  </a:lnTo>
                  <a:close/>
                </a:path>
              </a:pathLst>
            </a:custGeom>
            <a:solidFill>
              <a:srgbClr val="FEFEFE"/>
            </a:solidFill>
            <a:ln w="9525">
              <a:noFill/>
              <a:round/>
              <a:headEnd/>
              <a:tailEnd/>
            </a:ln>
          </p:spPr>
          <p:txBody>
            <a:bodyPr/>
            <a:lstStyle/>
            <a:p>
              <a:endParaRPr lang="de-DE"/>
            </a:p>
          </p:txBody>
        </p:sp>
        <p:sp>
          <p:nvSpPr>
            <p:cNvPr id="536" name="Line 284"/>
            <p:cNvSpPr>
              <a:spLocks noChangeShapeType="1"/>
            </p:cNvSpPr>
            <p:nvPr/>
          </p:nvSpPr>
          <p:spPr bwMode="auto">
            <a:xfrm>
              <a:off x="4632327" y="4213226"/>
              <a:ext cx="39688" cy="3175"/>
            </a:xfrm>
            <a:prstGeom prst="line">
              <a:avLst/>
            </a:prstGeom>
            <a:noFill/>
            <a:ln w="7">
              <a:solidFill>
                <a:srgbClr val="FEFEFE"/>
              </a:solidFill>
              <a:round/>
              <a:headEnd/>
              <a:tailEnd/>
            </a:ln>
          </p:spPr>
          <p:txBody>
            <a:bodyPr/>
            <a:lstStyle/>
            <a:p>
              <a:endParaRPr lang="de-DE"/>
            </a:p>
          </p:txBody>
        </p:sp>
        <p:sp>
          <p:nvSpPr>
            <p:cNvPr id="537" name="Line 285"/>
            <p:cNvSpPr>
              <a:spLocks noChangeShapeType="1"/>
            </p:cNvSpPr>
            <p:nvPr/>
          </p:nvSpPr>
          <p:spPr bwMode="auto">
            <a:xfrm>
              <a:off x="4600577" y="4256088"/>
              <a:ext cx="41275" cy="4763"/>
            </a:xfrm>
            <a:prstGeom prst="line">
              <a:avLst/>
            </a:prstGeom>
            <a:noFill/>
            <a:ln w="7">
              <a:solidFill>
                <a:srgbClr val="FEFEFE"/>
              </a:solidFill>
              <a:round/>
              <a:headEnd/>
              <a:tailEnd/>
            </a:ln>
          </p:spPr>
          <p:txBody>
            <a:bodyPr/>
            <a:lstStyle/>
            <a:p>
              <a:endParaRPr lang="de-DE"/>
            </a:p>
          </p:txBody>
        </p:sp>
        <p:sp>
          <p:nvSpPr>
            <p:cNvPr id="538" name="Line 286"/>
            <p:cNvSpPr>
              <a:spLocks noChangeShapeType="1"/>
            </p:cNvSpPr>
            <p:nvPr/>
          </p:nvSpPr>
          <p:spPr bwMode="auto">
            <a:xfrm>
              <a:off x="4922839" y="4275138"/>
              <a:ext cx="11113" cy="30163"/>
            </a:xfrm>
            <a:prstGeom prst="line">
              <a:avLst/>
            </a:prstGeom>
            <a:noFill/>
            <a:ln w="7">
              <a:solidFill>
                <a:srgbClr val="FEFEFE"/>
              </a:solidFill>
              <a:round/>
              <a:headEnd/>
              <a:tailEnd/>
            </a:ln>
          </p:spPr>
          <p:txBody>
            <a:bodyPr/>
            <a:lstStyle/>
            <a:p>
              <a:endParaRPr lang="de-DE"/>
            </a:p>
          </p:txBody>
        </p:sp>
        <p:sp>
          <p:nvSpPr>
            <p:cNvPr id="539" name="Line 287"/>
            <p:cNvSpPr>
              <a:spLocks noChangeShapeType="1"/>
            </p:cNvSpPr>
            <p:nvPr/>
          </p:nvSpPr>
          <p:spPr bwMode="auto">
            <a:xfrm>
              <a:off x="4968877" y="4260851"/>
              <a:ext cx="11113" cy="31750"/>
            </a:xfrm>
            <a:prstGeom prst="line">
              <a:avLst/>
            </a:prstGeom>
            <a:noFill/>
            <a:ln w="7">
              <a:solidFill>
                <a:srgbClr val="FEFEFE"/>
              </a:solidFill>
              <a:round/>
              <a:headEnd/>
              <a:tailEnd/>
            </a:ln>
          </p:spPr>
          <p:txBody>
            <a:bodyPr/>
            <a:lstStyle/>
            <a:p>
              <a:endParaRPr lang="de-DE"/>
            </a:p>
          </p:txBody>
        </p:sp>
        <p:sp>
          <p:nvSpPr>
            <p:cNvPr id="540" name="Line 288"/>
            <p:cNvSpPr>
              <a:spLocks noChangeShapeType="1"/>
            </p:cNvSpPr>
            <p:nvPr/>
          </p:nvSpPr>
          <p:spPr bwMode="auto">
            <a:xfrm>
              <a:off x="5245102" y="3978276"/>
              <a:ext cx="14288" cy="34925"/>
            </a:xfrm>
            <a:prstGeom prst="line">
              <a:avLst/>
            </a:prstGeom>
            <a:noFill/>
            <a:ln w="7">
              <a:solidFill>
                <a:srgbClr val="FEFEFE"/>
              </a:solidFill>
              <a:round/>
              <a:headEnd/>
              <a:tailEnd/>
            </a:ln>
          </p:spPr>
          <p:txBody>
            <a:bodyPr/>
            <a:lstStyle/>
            <a:p>
              <a:endParaRPr lang="de-DE"/>
            </a:p>
          </p:txBody>
        </p:sp>
        <p:sp>
          <p:nvSpPr>
            <p:cNvPr id="541" name="Line 289"/>
            <p:cNvSpPr>
              <a:spLocks noChangeShapeType="1"/>
            </p:cNvSpPr>
            <p:nvPr/>
          </p:nvSpPr>
          <p:spPr bwMode="auto">
            <a:xfrm>
              <a:off x="5292727" y="3960813"/>
              <a:ext cx="12700" cy="34925"/>
            </a:xfrm>
            <a:prstGeom prst="line">
              <a:avLst/>
            </a:prstGeom>
            <a:noFill/>
            <a:ln w="7">
              <a:solidFill>
                <a:srgbClr val="FEFEFE"/>
              </a:solidFill>
              <a:round/>
              <a:headEnd/>
              <a:tailEnd/>
            </a:ln>
          </p:spPr>
          <p:txBody>
            <a:bodyPr/>
            <a:lstStyle/>
            <a:p>
              <a:endParaRPr lang="de-DE"/>
            </a:p>
          </p:txBody>
        </p:sp>
        <p:sp>
          <p:nvSpPr>
            <p:cNvPr id="542" name="Freeform 290"/>
            <p:cNvSpPr>
              <a:spLocks/>
            </p:cNvSpPr>
            <p:nvPr/>
          </p:nvSpPr>
          <p:spPr bwMode="auto">
            <a:xfrm>
              <a:off x="5256214" y="3952876"/>
              <a:ext cx="38100" cy="61913"/>
            </a:xfrm>
            <a:custGeom>
              <a:avLst/>
              <a:gdLst>
                <a:gd name="T0" fmla="*/ 16701 w 73"/>
                <a:gd name="T1" fmla="*/ 0 h 118"/>
                <a:gd name="T2" fmla="*/ 38100 w 73"/>
                <a:gd name="T3" fmla="*/ 56141 h 118"/>
                <a:gd name="T4" fmla="*/ 21399 w 73"/>
                <a:gd name="T5" fmla="*/ 61913 h 118"/>
                <a:gd name="T6" fmla="*/ 0 w 73"/>
                <a:gd name="T7" fmla="*/ 6821 h 118"/>
                <a:gd name="T8" fmla="*/ 16701 w 73"/>
                <a:gd name="T9" fmla="*/ 0 h 118"/>
                <a:gd name="T10" fmla="*/ 0 60000 65536"/>
                <a:gd name="T11" fmla="*/ 0 60000 65536"/>
                <a:gd name="T12" fmla="*/ 0 60000 65536"/>
                <a:gd name="T13" fmla="*/ 0 60000 65536"/>
                <a:gd name="T14" fmla="*/ 0 60000 65536"/>
                <a:gd name="T15" fmla="*/ 0 w 73"/>
                <a:gd name="T16" fmla="*/ 0 h 118"/>
                <a:gd name="T17" fmla="*/ 73 w 73"/>
                <a:gd name="T18" fmla="*/ 118 h 118"/>
              </a:gdLst>
              <a:ahLst/>
              <a:cxnLst>
                <a:cxn ang="T10">
                  <a:pos x="T0" y="T1"/>
                </a:cxn>
                <a:cxn ang="T11">
                  <a:pos x="T2" y="T3"/>
                </a:cxn>
                <a:cxn ang="T12">
                  <a:pos x="T4" y="T5"/>
                </a:cxn>
                <a:cxn ang="T13">
                  <a:pos x="T6" y="T7"/>
                </a:cxn>
                <a:cxn ang="T14">
                  <a:pos x="T8" y="T9"/>
                </a:cxn>
              </a:cxnLst>
              <a:rect l="T15" t="T16" r="T17" b="T18"/>
              <a:pathLst>
                <a:path w="73" h="118">
                  <a:moveTo>
                    <a:pt x="32" y="0"/>
                  </a:moveTo>
                  <a:lnTo>
                    <a:pt x="73" y="107"/>
                  </a:lnTo>
                  <a:lnTo>
                    <a:pt x="41" y="118"/>
                  </a:lnTo>
                  <a:lnTo>
                    <a:pt x="0" y="13"/>
                  </a:lnTo>
                  <a:lnTo>
                    <a:pt x="32" y="0"/>
                  </a:lnTo>
                  <a:close/>
                </a:path>
              </a:pathLst>
            </a:custGeom>
            <a:solidFill>
              <a:srgbClr val="FEFEFE"/>
            </a:solidFill>
            <a:ln w="9525">
              <a:noFill/>
              <a:round/>
              <a:headEnd/>
              <a:tailEnd/>
            </a:ln>
          </p:spPr>
          <p:txBody>
            <a:bodyPr/>
            <a:lstStyle/>
            <a:p>
              <a:endParaRPr lang="de-DE"/>
            </a:p>
          </p:txBody>
        </p:sp>
        <p:sp>
          <p:nvSpPr>
            <p:cNvPr id="543" name="Line 291"/>
            <p:cNvSpPr>
              <a:spLocks noChangeShapeType="1"/>
            </p:cNvSpPr>
            <p:nvPr/>
          </p:nvSpPr>
          <p:spPr bwMode="auto">
            <a:xfrm>
              <a:off x="6553202" y="4368801"/>
              <a:ext cx="42863" cy="7938"/>
            </a:xfrm>
            <a:prstGeom prst="line">
              <a:avLst/>
            </a:prstGeom>
            <a:noFill/>
            <a:ln w="5">
              <a:solidFill>
                <a:srgbClr val="FEFEFE"/>
              </a:solidFill>
              <a:round/>
              <a:headEnd/>
              <a:tailEnd/>
            </a:ln>
          </p:spPr>
          <p:txBody>
            <a:bodyPr/>
            <a:lstStyle/>
            <a:p>
              <a:endParaRPr lang="de-DE"/>
            </a:p>
          </p:txBody>
        </p:sp>
        <p:sp>
          <p:nvSpPr>
            <p:cNvPr id="544" name="Line 292"/>
            <p:cNvSpPr>
              <a:spLocks noChangeShapeType="1"/>
            </p:cNvSpPr>
            <p:nvPr/>
          </p:nvSpPr>
          <p:spPr bwMode="auto">
            <a:xfrm>
              <a:off x="6559552" y="4354513"/>
              <a:ext cx="44450" cy="9525"/>
            </a:xfrm>
            <a:prstGeom prst="line">
              <a:avLst/>
            </a:prstGeom>
            <a:noFill/>
            <a:ln w="5">
              <a:solidFill>
                <a:srgbClr val="FEFEFE"/>
              </a:solidFill>
              <a:round/>
              <a:headEnd/>
              <a:tailEnd/>
            </a:ln>
          </p:spPr>
          <p:txBody>
            <a:bodyPr/>
            <a:lstStyle/>
            <a:p>
              <a:endParaRPr lang="de-DE"/>
            </a:p>
          </p:txBody>
        </p:sp>
        <p:sp>
          <p:nvSpPr>
            <p:cNvPr id="545" name="Line 293"/>
            <p:cNvSpPr>
              <a:spLocks noChangeShapeType="1"/>
            </p:cNvSpPr>
            <p:nvPr/>
          </p:nvSpPr>
          <p:spPr bwMode="auto">
            <a:xfrm flipH="1">
              <a:off x="7124702" y="3749676"/>
              <a:ext cx="6350" cy="22225"/>
            </a:xfrm>
            <a:prstGeom prst="line">
              <a:avLst/>
            </a:prstGeom>
            <a:noFill/>
            <a:ln w="7">
              <a:solidFill>
                <a:srgbClr val="FEFEFE"/>
              </a:solidFill>
              <a:round/>
              <a:headEnd/>
              <a:tailEnd/>
            </a:ln>
          </p:spPr>
          <p:txBody>
            <a:bodyPr/>
            <a:lstStyle/>
            <a:p>
              <a:endParaRPr lang="de-DE"/>
            </a:p>
          </p:txBody>
        </p:sp>
        <p:sp>
          <p:nvSpPr>
            <p:cNvPr id="546" name="Line 294"/>
            <p:cNvSpPr>
              <a:spLocks noChangeShapeType="1"/>
            </p:cNvSpPr>
            <p:nvPr/>
          </p:nvSpPr>
          <p:spPr bwMode="auto">
            <a:xfrm flipH="1">
              <a:off x="7140577" y="3751263"/>
              <a:ext cx="7938" cy="22225"/>
            </a:xfrm>
            <a:prstGeom prst="line">
              <a:avLst/>
            </a:prstGeom>
            <a:noFill/>
            <a:ln w="7">
              <a:solidFill>
                <a:srgbClr val="FEFEFE"/>
              </a:solidFill>
              <a:round/>
              <a:headEnd/>
              <a:tailEnd/>
            </a:ln>
          </p:spPr>
          <p:txBody>
            <a:bodyPr/>
            <a:lstStyle/>
            <a:p>
              <a:endParaRPr lang="de-DE"/>
            </a:p>
          </p:txBody>
        </p:sp>
        <p:sp>
          <p:nvSpPr>
            <p:cNvPr id="547" name="Line 295"/>
            <p:cNvSpPr>
              <a:spLocks noChangeShapeType="1"/>
            </p:cNvSpPr>
            <p:nvPr/>
          </p:nvSpPr>
          <p:spPr bwMode="auto">
            <a:xfrm>
              <a:off x="7580314" y="2355851"/>
              <a:ext cx="15875" cy="30163"/>
            </a:xfrm>
            <a:prstGeom prst="line">
              <a:avLst/>
            </a:prstGeom>
            <a:noFill/>
            <a:ln w="7">
              <a:solidFill>
                <a:srgbClr val="FEFEFE"/>
              </a:solidFill>
              <a:round/>
              <a:headEnd/>
              <a:tailEnd/>
            </a:ln>
          </p:spPr>
          <p:txBody>
            <a:bodyPr/>
            <a:lstStyle/>
            <a:p>
              <a:endParaRPr lang="de-DE"/>
            </a:p>
          </p:txBody>
        </p:sp>
        <p:sp>
          <p:nvSpPr>
            <p:cNvPr id="548" name="Line 296"/>
            <p:cNvSpPr>
              <a:spLocks noChangeShapeType="1"/>
            </p:cNvSpPr>
            <p:nvPr/>
          </p:nvSpPr>
          <p:spPr bwMode="auto">
            <a:xfrm>
              <a:off x="7599364" y="2351088"/>
              <a:ext cx="14288" cy="28575"/>
            </a:xfrm>
            <a:prstGeom prst="line">
              <a:avLst/>
            </a:prstGeom>
            <a:noFill/>
            <a:ln w="5">
              <a:solidFill>
                <a:srgbClr val="FEFEFE"/>
              </a:solidFill>
              <a:round/>
              <a:headEnd/>
              <a:tailEnd/>
            </a:ln>
          </p:spPr>
          <p:txBody>
            <a:bodyPr/>
            <a:lstStyle/>
            <a:p>
              <a:endParaRPr lang="de-DE"/>
            </a:p>
          </p:txBody>
        </p:sp>
        <p:sp>
          <p:nvSpPr>
            <p:cNvPr id="549" name="Freeform 297"/>
            <p:cNvSpPr>
              <a:spLocks/>
            </p:cNvSpPr>
            <p:nvPr/>
          </p:nvSpPr>
          <p:spPr bwMode="auto">
            <a:xfrm>
              <a:off x="6261102" y="3544888"/>
              <a:ext cx="46038" cy="71438"/>
            </a:xfrm>
            <a:custGeom>
              <a:avLst/>
              <a:gdLst>
                <a:gd name="T0" fmla="*/ 0 w 85"/>
                <a:gd name="T1" fmla="*/ 63974 h 134"/>
                <a:gd name="T2" fmla="*/ 28706 w 85"/>
                <a:gd name="T3" fmla="*/ 0 h 134"/>
                <a:gd name="T4" fmla="*/ 46038 w 85"/>
                <a:gd name="T5" fmla="*/ 7464 h 134"/>
                <a:gd name="T6" fmla="*/ 17332 w 85"/>
                <a:gd name="T7" fmla="*/ 71438 h 134"/>
                <a:gd name="T8" fmla="*/ 0 w 85"/>
                <a:gd name="T9" fmla="*/ 63974 h 134"/>
                <a:gd name="T10" fmla="*/ 0 60000 65536"/>
                <a:gd name="T11" fmla="*/ 0 60000 65536"/>
                <a:gd name="T12" fmla="*/ 0 60000 65536"/>
                <a:gd name="T13" fmla="*/ 0 60000 65536"/>
                <a:gd name="T14" fmla="*/ 0 60000 65536"/>
                <a:gd name="T15" fmla="*/ 0 w 85"/>
                <a:gd name="T16" fmla="*/ 0 h 134"/>
                <a:gd name="T17" fmla="*/ 85 w 85"/>
                <a:gd name="T18" fmla="*/ 134 h 134"/>
              </a:gdLst>
              <a:ahLst/>
              <a:cxnLst>
                <a:cxn ang="T10">
                  <a:pos x="T0" y="T1"/>
                </a:cxn>
                <a:cxn ang="T11">
                  <a:pos x="T2" y="T3"/>
                </a:cxn>
                <a:cxn ang="T12">
                  <a:pos x="T4" y="T5"/>
                </a:cxn>
                <a:cxn ang="T13">
                  <a:pos x="T6" y="T7"/>
                </a:cxn>
                <a:cxn ang="T14">
                  <a:pos x="T8" y="T9"/>
                </a:cxn>
              </a:cxnLst>
              <a:rect l="T15" t="T16" r="T17" b="T18"/>
              <a:pathLst>
                <a:path w="85" h="134">
                  <a:moveTo>
                    <a:pt x="0" y="120"/>
                  </a:moveTo>
                  <a:lnTo>
                    <a:pt x="53" y="0"/>
                  </a:lnTo>
                  <a:lnTo>
                    <a:pt x="85" y="14"/>
                  </a:lnTo>
                  <a:lnTo>
                    <a:pt x="32" y="134"/>
                  </a:lnTo>
                  <a:lnTo>
                    <a:pt x="0" y="120"/>
                  </a:lnTo>
                  <a:close/>
                </a:path>
              </a:pathLst>
            </a:custGeom>
            <a:solidFill>
              <a:srgbClr val="FEFEFE"/>
            </a:solidFill>
            <a:ln w="9525">
              <a:noFill/>
              <a:round/>
              <a:headEnd/>
              <a:tailEnd/>
            </a:ln>
          </p:spPr>
          <p:txBody>
            <a:bodyPr/>
            <a:lstStyle/>
            <a:p>
              <a:endParaRPr lang="de-DE"/>
            </a:p>
          </p:txBody>
        </p:sp>
        <p:sp>
          <p:nvSpPr>
            <p:cNvPr id="550" name="Line 298"/>
            <p:cNvSpPr>
              <a:spLocks noChangeShapeType="1"/>
            </p:cNvSpPr>
            <p:nvPr/>
          </p:nvSpPr>
          <p:spPr bwMode="auto">
            <a:xfrm flipH="1">
              <a:off x="6253164" y="3538538"/>
              <a:ext cx="22225" cy="50800"/>
            </a:xfrm>
            <a:prstGeom prst="line">
              <a:avLst/>
            </a:prstGeom>
            <a:noFill/>
            <a:ln w="7">
              <a:solidFill>
                <a:srgbClr val="FEFEFE"/>
              </a:solidFill>
              <a:round/>
              <a:headEnd/>
              <a:tailEnd/>
            </a:ln>
          </p:spPr>
          <p:txBody>
            <a:bodyPr/>
            <a:lstStyle/>
            <a:p>
              <a:endParaRPr lang="de-DE"/>
            </a:p>
          </p:txBody>
        </p:sp>
        <p:sp>
          <p:nvSpPr>
            <p:cNvPr id="551" name="Line 299"/>
            <p:cNvSpPr>
              <a:spLocks noChangeShapeType="1"/>
            </p:cNvSpPr>
            <p:nvPr/>
          </p:nvSpPr>
          <p:spPr bwMode="auto">
            <a:xfrm flipH="1">
              <a:off x="6300789" y="3554413"/>
              <a:ext cx="22225" cy="52388"/>
            </a:xfrm>
            <a:prstGeom prst="line">
              <a:avLst/>
            </a:prstGeom>
            <a:noFill/>
            <a:ln w="7">
              <a:solidFill>
                <a:srgbClr val="FEFEFE"/>
              </a:solidFill>
              <a:round/>
              <a:headEnd/>
              <a:tailEnd/>
            </a:ln>
          </p:spPr>
          <p:txBody>
            <a:bodyPr/>
            <a:lstStyle/>
            <a:p>
              <a:endParaRPr lang="de-DE"/>
            </a:p>
          </p:txBody>
        </p:sp>
        <p:sp>
          <p:nvSpPr>
            <p:cNvPr id="552" name="Freeform 300"/>
            <p:cNvSpPr>
              <a:spLocks/>
            </p:cNvSpPr>
            <p:nvPr/>
          </p:nvSpPr>
          <p:spPr bwMode="auto">
            <a:xfrm>
              <a:off x="7126289" y="3738563"/>
              <a:ext cx="17463" cy="188913"/>
            </a:xfrm>
            <a:custGeom>
              <a:avLst/>
              <a:gdLst>
                <a:gd name="T0" fmla="*/ 17463 w 33"/>
                <a:gd name="T1" fmla="*/ 0 h 359"/>
                <a:gd name="T2" fmla="*/ 0 w 33"/>
                <a:gd name="T3" fmla="*/ 62094 h 359"/>
                <a:gd name="T4" fmla="*/ 14288 w 33"/>
                <a:gd name="T5" fmla="*/ 188913 h 359"/>
                <a:gd name="T6" fmla="*/ 0 60000 65536"/>
                <a:gd name="T7" fmla="*/ 0 60000 65536"/>
                <a:gd name="T8" fmla="*/ 0 60000 65536"/>
                <a:gd name="T9" fmla="*/ 0 w 33"/>
                <a:gd name="T10" fmla="*/ 0 h 359"/>
                <a:gd name="T11" fmla="*/ 33 w 33"/>
                <a:gd name="T12" fmla="*/ 359 h 359"/>
              </a:gdLst>
              <a:ahLst/>
              <a:cxnLst>
                <a:cxn ang="T6">
                  <a:pos x="T0" y="T1"/>
                </a:cxn>
                <a:cxn ang="T7">
                  <a:pos x="T2" y="T3"/>
                </a:cxn>
                <a:cxn ang="T8">
                  <a:pos x="T4" y="T5"/>
                </a:cxn>
              </a:cxnLst>
              <a:rect l="T9" t="T10" r="T11" b="T12"/>
              <a:pathLst>
                <a:path w="33" h="359">
                  <a:moveTo>
                    <a:pt x="33" y="0"/>
                  </a:moveTo>
                  <a:lnTo>
                    <a:pt x="0" y="118"/>
                  </a:lnTo>
                  <a:lnTo>
                    <a:pt x="27" y="359"/>
                  </a:lnTo>
                </a:path>
              </a:pathLst>
            </a:custGeom>
            <a:noFill/>
            <a:ln w="5">
              <a:solidFill>
                <a:srgbClr val="2A2A29"/>
              </a:solidFill>
              <a:prstDash val="solid"/>
              <a:round/>
              <a:headEnd/>
              <a:tailEnd/>
            </a:ln>
          </p:spPr>
          <p:txBody>
            <a:bodyPr/>
            <a:lstStyle/>
            <a:p>
              <a:endParaRPr lang="de-DE"/>
            </a:p>
          </p:txBody>
        </p:sp>
        <p:sp>
          <p:nvSpPr>
            <p:cNvPr id="553" name="Line 301"/>
            <p:cNvSpPr>
              <a:spLocks noChangeShapeType="1"/>
            </p:cNvSpPr>
            <p:nvPr/>
          </p:nvSpPr>
          <p:spPr bwMode="auto">
            <a:xfrm>
              <a:off x="4511677" y="4302126"/>
              <a:ext cx="30163" cy="22225"/>
            </a:xfrm>
            <a:prstGeom prst="line">
              <a:avLst/>
            </a:prstGeom>
            <a:noFill/>
            <a:ln w="7">
              <a:solidFill>
                <a:srgbClr val="FEFEFE"/>
              </a:solidFill>
              <a:round/>
              <a:headEnd/>
              <a:tailEnd/>
            </a:ln>
          </p:spPr>
          <p:txBody>
            <a:bodyPr/>
            <a:lstStyle/>
            <a:p>
              <a:endParaRPr lang="de-DE"/>
            </a:p>
          </p:txBody>
        </p:sp>
        <p:sp>
          <p:nvSpPr>
            <p:cNvPr id="554" name="Line 302"/>
            <p:cNvSpPr>
              <a:spLocks noChangeShapeType="1"/>
            </p:cNvSpPr>
            <p:nvPr/>
          </p:nvSpPr>
          <p:spPr bwMode="auto">
            <a:xfrm>
              <a:off x="4545014" y="4268788"/>
              <a:ext cx="31750" cy="22225"/>
            </a:xfrm>
            <a:prstGeom prst="line">
              <a:avLst/>
            </a:prstGeom>
            <a:noFill/>
            <a:ln w="7">
              <a:solidFill>
                <a:srgbClr val="FEFEFE"/>
              </a:solidFill>
              <a:round/>
              <a:headEnd/>
              <a:tailEnd/>
            </a:ln>
          </p:spPr>
          <p:txBody>
            <a:bodyPr/>
            <a:lstStyle/>
            <a:p>
              <a:endParaRPr lang="de-DE"/>
            </a:p>
          </p:txBody>
        </p:sp>
        <p:sp>
          <p:nvSpPr>
            <p:cNvPr id="555" name="Line 303"/>
            <p:cNvSpPr>
              <a:spLocks noChangeShapeType="1"/>
            </p:cNvSpPr>
            <p:nvPr/>
          </p:nvSpPr>
          <p:spPr bwMode="auto">
            <a:xfrm>
              <a:off x="4360864" y="4414838"/>
              <a:ext cx="1588" cy="28575"/>
            </a:xfrm>
            <a:prstGeom prst="line">
              <a:avLst/>
            </a:prstGeom>
            <a:noFill/>
            <a:ln w="7">
              <a:solidFill>
                <a:srgbClr val="FEFEFE"/>
              </a:solidFill>
              <a:round/>
              <a:headEnd/>
              <a:tailEnd/>
            </a:ln>
          </p:spPr>
          <p:txBody>
            <a:bodyPr/>
            <a:lstStyle/>
            <a:p>
              <a:endParaRPr lang="de-DE"/>
            </a:p>
          </p:txBody>
        </p:sp>
        <p:sp>
          <p:nvSpPr>
            <p:cNvPr id="556" name="Line 304"/>
            <p:cNvSpPr>
              <a:spLocks noChangeShapeType="1"/>
            </p:cNvSpPr>
            <p:nvPr/>
          </p:nvSpPr>
          <p:spPr bwMode="auto">
            <a:xfrm>
              <a:off x="4410077" y="4410076"/>
              <a:ext cx="1588" cy="30163"/>
            </a:xfrm>
            <a:prstGeom prst="line">
              <a:avLst/>
            </a:prstGeom>
            <a:noFill/>
            <a:ln w="7">
              <a:solidFill>
                <a:srgbClr val="FEFEFE"/>
              </a:solidFill>
              <a:round/>
              <a:headEnd/>
              <a:tailEnd/>
            </a:ln>
          </p:spPr>
          <p:txBody>
            <a:bodyPr/>
            <a:lstStyle/>
            <a:p>
              <a:endParaRPr lang="de-DE"/>
            </a:p>
          </p:txBody>
        </p:sp>
        <p:sp>
          <p:nvSpPr>
            <p:cNvPr id="557" name="Line 305"/>
            <p:cNvSpPr>
              <a:spLocks noChangeShapeType="1"/>
            </p:cNvSpPr>
            <p:nvPr/>
          </p:nvSpPr>
          <p:spPr bwMode="auto">
            <a:xfrm flipH="1">
              <a:off x="3430589" y="3367088"/>
              <a:ext cx="11113" cy="30163"/>
            </a:xfrm>
            <a:prstGeom prst="line">
              <a:avLst/>
            </a:prstGeom>
            <a:noFill/>
            <a:ln w="5">
              <a:solidFill>
                <a:srgbClr val="2A2A29"/>
              </a:solidFill>
              <a:round/>
              <a:headEnd/>
              <a:tailEnd/>
            </a:ln>
          </p:spPr>
          <p:txBody>
            <a:bodyPr/>
            <a:lstStyle/>
            <a:p>
              <a:endParaRPr lang="de-DE"/>
            </a:p>
          </p:txBody>
        </p:sp>
        <p:sp>
          <p:nvSpPr>
            <p:cNvPr id="558" name="Line 306"/>
            <p:cNvSpPr>
              <a:spLocks noChangeShapeType="1"/>
            </p:cNvSpPr>
            <p:nvPr/>
          </p:nvSpPr>
          <p:spPr bwMode="auto">
            <a:xfrm>
              <a:off x="4589464" y="4246563"/>
              <a:ext cx="114300" cy="9525"/>
            </a:xfrm>
            <a:prstGeom prst="line">
              <a:avLst/>
            </a:prstGeom>
            <a:noFill/>
            <a:ln w="5">
              <a:solidFill>
                <a:srgbClr val="2A2A29"/>
              </a:solidFill>
              <a:round/>
              <a:headEnd/>
              <a:tailEnd/>
            </a:ln>
          </p:spPr>
          <p:txBody>
            <a:bodyPr/>
            <a:lstStyle/>
            <a:p>
              <a:endParaRPr lang="de-DE"/>
            </a:p>
          </p:txBody>
        </p:sp>
        <p:sp>
          <p:nvSpPr>
            <p:cNvPr id="559" name="Line 307"/>
            <p:cNvSpPr>
              <a:spLocks noChangeShapeType="1"/>
            </p:cNvSpPr>
            <p:nvPr/>
          </p:nvSpPr>
          <p:spPr bwMode="auto">
            <a:xfrm>
              <a:off x="4613277" y="4217988"/>
              <a:ext cx="106363" cy="12700"/>
            </a:xfrm>
            <a:prstGeom prst="line">
              <a:avLst/>
            </a:prstGeom>
            <a:noFill/>
            <a:ln w="5">
              <a:solidFill>
                <a:srgbClr val="2A2A29"/>
              </a:solidFill>
              <a:round/>
              <a:headEnd/>
              <a:tailEnd/>
            </a:ln>
          </p:spPr>
          <p:txBody>
            <a:bodyPr/>
            <a:lstStyle/>
            <a:p>
              <a:endParaRPr lang="de-DE"/>
            </a:p>
          </p:txBody>
        </p:sp>
        <p:sp>
          <p:nvSpPr>
            <p:cNvPr id="560" name="Freeform 308"/>
            <p:cNvSpPr>
              <a:spLocks/>
            </p:cNvSpPr>
            <p:nvPr/>
          </p:nvSpPr>
          <p:spPr bwMode="auto">
            <a:xfrm>
              <a:off x="3251202" y="3111501"/>
              <a:ext cx="28575" cy="28575"/>
            </a:xfrm>
            <a:custGeom>
              <a:avLst/>
              <a:gdLst>
                <a:gd name="T0" fmla="*/ 14557 w 53"/>
                <a:gd name="T1" fmla="*/ 0 h 54"/>
                <a:gd name="T2" fmla="*/ 17253 w 53"/>
                <a:gd name="T3" fmla="*/ 0 h 54"/>
                <a:gd name="T4" fmla="*/ 19949 w 53"/>
                <a:gd name="T5" fmla="*/ 1058 h 54"/>
                <a:gd name="T6" fmla="*/ 22644 w 53"/>
                <a:gd name="T7" fmla="*/ 2646 h 54"/>
                <a:gd name="T8" fmla="*/ 24801 w 53"/>
                <a:gd name="T9" fmla="*/ 4233 h 54"/>
                <a:gd name="T10" fmla="*/ 26418 w 53"/>
                <a:gd name="T11" fmla="*/ 6350 h 54"/>
                <a:gd name="T12" fmla="*/ 27497 w 53"/>
                <a:gd name="T13" fmla="*/ 8467 h 54"/>
                <a:gd name="T14" fmla="*/ 28575 w 53"/>
                <a:gd name="T15" fmla="*/ 11642 h 54"/>
                <a:gd name="T16" fmla="*/ 28575 w 53"/>
                <a:gd name="T17" fmla="*/ 14288 h 54"/>
                <a:gd name="T18" fmla="*/ 28575 w 53"/>
                <a:gd name="T19" fmla="*/ 16933 h 54"/>
                <a:gd name="T20" fmla="*/ 27497 w 53"/>
                <a:gd name="T21" fmla="*/ 20108 h 54"/>
                <a:gd name="T22" fmla="*/ 26418 w 53"/>
                <a:gd name="T23" fmla="*/ 22225 h 54"/>
                <a:gd name="T24" fmla="*/ 24801 w 53"/>
                <a:gd name="T25" fmla="*/ 24342 h 54"/>
                <a:gd name="T26" fmla="*/ 22644 w 53"/>
                <a:gd name="T27" fmla="*/ 25929 h 54"/>
                <a:gd name="T28" fmla="*/ 19949 w 53"/>
                <a:gd name="T29" fmla="*/ 26988 h 54"/>
                <a:gd name="T30" fmla="*/ 17253 w 53"/>
                <a:gd name="T31" fmla="*/ 28575 h 54"/>
                <a:gd name="T32" fmla="*/ 14557 w 53"/>
                <a:gd name="T33" fmla="*/ 28575 h 54"/>
                <a:gd name="T34" fmla="*/ 11322 w 53"/>
                <a:gd name="T35" fmla="*/ 28575 h 54"/>
                <a:gd name="T36" fmla="*/ 8626 w 53"/>
                <a:gd name="T37" fmla="*/ 26988 h 54"/>
                <a:gd name="T38" fmla="*/ 6470 w 53"/>
                <a:gd name="T39" fmla="*/ 25929 h 54"/>
                <a:gd name="T40" fmla="*/ 4313 w 53"/>
                <a:gd name="T41" fmla="*/ 24342 h 54"/>
                <a:gd name="T42" fmla="*/ 2157 w 53"/>
                <a:gd name="T43" fmla="*/ 22225 h 54"/>
                <a:gd name="T44" fmla="*/ 1078 w 53"/>
                <a:gd name="T45" fmla="*/ 20108 h 54"/>
                <a:gd name="T46" fmla="*/ 0 w 53"/>
                <a:gd name="T47" fmla="*/ 16933 h 54"/>
                <a:gd name="T48" fmla="*/ 0 w 53"/>
                <a:gd name="T49" fmla="*/ 14288 h 54"/>
                <a:gd name="T50" fmla="*/ 0 w 53"/>
                <a:gd name="T51" fmla="*/ 11642 h 54"/>
                <a:gd name="T52" fmla="*/ 1078 w 53"/>
                <a:gd name="T53" fmla="*/ 8467 h 54"/>
                <a:gd name="T54" fmla="*/ 2157 w 53"/>
                <a:gd name="T55" fmla="*/ 6350 h 54"/>
                <a:gd name="T56" fmla="*/ 4313 w 53"/>
                <a:gd name="T57" fmla="*/ 4233 h 54"/>
                <a:gd name="T58" fmla="*/ 6470 w 53"/>
                <a:gd name="T59" fmla="*/ 2646 h 54"/>
                <a:gd name="T60" fmla="*/ 8626 w 53"/>
                <a:gd name="T61" fmla="*/ 1058 h 54"/>
                <a:gd name="T62" fmla="*/ 11322 w 53"/>
                <a:gd name="T63" fmla="*/ 0 h 54"/>
                <a:gd name="T64" fmla="*/ 14557 w 53"/>
                <a:gd name="T65" fmla="*/ 0 h 5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3"/>
                <a:gd name="T100" fmla="*/ 0 h 54"/>
                <a:gd name="T101" fmla="*/ 53 w 53"/>
                <a:gd name="T102" fmla="*/ 54 h 5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3" h="54">
                  <a:moveTo>
                    <a:pt x="27" y="0"/>
                  </a:moveTo>
                  <a:lnTo>
                    <a:pt x="32" y="0"/>
                  </a:lnTo>
                  <a:lnTo>
                    <a:pt x="37" y="2"/>
                  </a:lnTo>
                  <a:lnTo>
                    <a:pt x="42" y="5"/>
                  </a:lnTo>
                  <a:lnTo>
                    <a:pt x="46" y="8"/>
                  </a:lnTo>
                  <a:lnTo>
                    <a:pt x="49" y="12"/>
                  </a:lnTo>
                  <a:lnTo>
                    <a:pt x="51" y="16"/>
                  </a:lnTo>
                  <a:lnTo>
                    <a:pt x="53" y="22"/>
                  </a:lnTo>
                  <a:lnTo>
                    <a:pt x="53" y="27"/>
                  </a:lnTo>
                  <a:lnTo>
                    <a:pt x="53" y="32"/>
                  </a:lnTo>
                  <a:lnTo>
                    <a:pt x="51" y="38"/>
                  </a:lnTo>
                  <a:lnTo>
                    <a:pt x="49" y="42"/>
                  </a:lnTo>
                  <a:lnTo>
                    <a:pt x="46" y="46"/>
                  </a:lnTo>
                  <a:lnTo>
                    <a:pt x="42" y="49"/>
                  </a:lnTo>
                  <a:lnTo>
                    <a:pt x="37" y="51"/>
                  </a:lnTo>
                  <a:lnTo>
                    <a:pt x="32" y="54"/>
                  </a:lnTo>
                  <a:lnTo>
                    <a:pt x="27" y="54"/>
                  </a:lnTo>
                  <a:lnTo>
                    <a:pt x="21" y="54"/>
                  </a:lnTo>
                  <a:lnTo>
                    <a:pt x="16" y="51"/>
                  </a:lnTo>
                  <a:lnTo>
                    <a:pt x="12" y="49"/>
                  </a:lnTo>
                  <a:lnTo>
                    <a:pt x="8" y="46"/>
                  </a:lnTo>
                  <a:lnTo>
                    <a:pt x="4" y="42"/>
                  </a:lnTo>
                  <a:lnTo>
                    <a:pt x="2" y="38"/>
                  </a:lnTo>
                  <a:lnTo>
                    <a:pt x="0" y="32"/>
                  </a:lnTo>
                  <a:lnTo>
                    <a:pt x="0" y="27"/>
                  </a:lnTo>
                  <a:lnTo>
                    <a:pt x="0" y="22"/>
                  </a:lnTo>
                  <a:lnTo>
                    <a:pt x="2" y="16"/>
                  </a:lnTo>
                  <a:lnTo>
                    <a:pt x="4" y="12"/>
                  </a:lnTo>
                  <a:lnTo>
                    <a:pt x="8" y="8"/>
                  </a:lnTo>
                  <a:lnTo>
                    <a:pt x="12" y="5"/>
                  </a:lnTo>
                  <a:lnTo>
                    <a:pt x="16" y="2"/>
                  </a:lnTo>
                  <a:lnTo>
                    <a:pt x="21" y="0"/>
                  </a:lnTo>
                  <a:lnTo>
                    <a:pt x="27" y="0"/>
                  </a:lnTo>
                  <a:close/>
                </a:path>
              </a:pathLst>
            </a:custGeom>
            <a:solidFill>
              <a:srgbClr val="2A2A29"/>
            </a:solidFill>
            <a:ln w="9525">
              <a:noFill/>
              <a:round/>
              <a:headEnd/>
              <a:tailEnd/>
            </a:ln>
          </p:spPr>
          <p:txBody>
            <a:bodyPr/>
            <a:lstStyle/>
            <a:p>
              <a:endParaRPr lang="de-DE"/>
            </a:p>
          </p:txBody>
        </p:sp>
        <p:sp>
          <p:nvSpPr>
            <p:cNvPr id="561" name="Line 309"/>
            <p:cNvSpPr>
              <a:spLocks noChangeShapeType="1"/>
            </p:cNvSpPr>
            <p:nvPr/>
          </p:nvSpPr>
          <p:spPr bwMode="auto">
            <a:xfrm flipH="1">
              <a:off x="3257552" y="3082926"/>
              <a:ext cx="6350" cy="25400"/>
            </a:xfrm>
            <a:prstGeom prst="line">
              <a:avLst/>
            </a:prstGeom>
            <a:noFill/>
            <a:ln w="7">
              <a:solidFill>
                <a:srgbClr val="FEFEFE"/>
              </a:solidFill>
              <a:round/>
              <a:headEnd/>
              <a:tailEnd/>
            </a:ln>
          </p:spPr>
          <p:txBody>
            <a:bodyPr/>
            <a:lstStyle/>
            <a:p>
              <a:endParaRPr lang="de-DE"/>
            </a:p>
          </p:txBody>
        </p:sp>
        <p:sp>
          <p:nvSpPr>
            <p:cNvPr id="562" name="Line 310"/>
            <p:cNvSpPr>
              <a:spLocks noChangeShapeType="1"/>
            </p:cNvSpPr>
            <p:nvPr/>
          </p:nvSpPr>
          <p:spPr bwMode="auto">
            <a:xfrm flipH="1">
              <a:off x="3276602" y="3087688"/>
              <a:ext cx="17463" cy="19050"/>
            </a:xfrm>
            <a:prstGeom prst="line">
              <a:avLst/>
            </a:prstGeom>
            <a:noFill/>
            <a:ln w="7">
              <a:solidFill>
                <a:srgbClr val="FEFEFE"/>
              </a:solidFill>
              <a:round/>
              <a:headEnd/>
              <a:tailEnd/>
            </a:ln>
          </p:spPr>
          <p:txBody>
            <a:bodyPr/>
            <a:lstStyle/>
            <a:p>
              <a:endParaRPr lang="de-DE"/>
            </a:p>
          </p:txBody>
        </p:sp>
        <p:sp>
          <p:nvSpPr>
            <p:cNvPr id="563" name="Freeform 311"/>
            <p:cNvSpPr>
              <a:spLocks/>
            </p:cNvSpPr>
            <p:nvPr/>
          </p:nvSpPr>
          <p:spPr bwMode="auto">
            <a:xfrm>
              <a:off x="3263902" y="1885951"/>
              <a:ext cx="477838" cy="1443038"/>
            </a:xfrm>
            <a:custGeom>
              <a:avLst/>
              <a:gdLst>
                <a:gd name="T0" fmla="*/ 468842 w 903"/>
                <a:gd name="T1" fmla="*/ 0 h 2727"/>
                <a:gd name="T2" fmla="*/ 464080 w 903"/>
                <a:gd name="T3" fmla="*/ 210608 h 2727"/>
                <a:gd name="T4" fmla="*/ 413280 w 903"/>
                <a:gd name="T5" fmla="*/ 276225 h 2727"/>
                <a:gd name="T6" fmla="*/ 477838 w 903"/>
                <a:gd name="T7" fmla="*/ 522817 h 2727"/>
                <a:gd name="T8" fmla="*/ 343430 w 903"/>
                <a:gd name="T9" fmla="*/ 756179 h 2727"/>
                <a:gd name="T10" fmla="*/ 161396 w 903"/>
                <a:gd name="T11" fmla="*/ 873125 h 2727"/>
                <a:gd name="T12" fmla="*/ 53446 w 903"/>
                <a:gd name="T13" fmla="*/ 1168930 h 2727"/>
                <a:gd name="T14" fmla="*/ 4763 w 903"/>
                <a:gd name="T15" fmla="*/ 1211792 h 2727"/>
                <a:gd name="T16" fmla="*/ 0 w 903"/>
                <a:gd name="T17" fmla="*/ 1242484 h 2727"/>
                <a:gd name="T18" fmla="*/ 180446 w 903"/>
                <a:gd name="T19" fmla="*/ 1443038 h 27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03"/>
                <a:gd name="T31" fmla="*/ 0 h 2727"/>
                <a:gd name="T32" fmla="*/ 903 w 903"/>
                <a:gd name="T33" fmla="*/ 2727 h 272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03" h="2727">
                  <a:moveTo>
                    <a:pt x="886" y="0"/>
                  </a:moveTo>
                  <a:lnTo>
                    <a:pt x="877" y="398"/>
                  </a:lnTo>
                  <a:lnTo>
                    <a:pt x="781" y="522"/>
                  </a:lnTo>
                  <a:lnTo>
                    <a:pt x="903" y="988"/>
                  </a:lnTo>
                  <a:lnTo>
                    <a:pt x="649" y="1429"/>
                  </a:lnTo>
                  <a:lnTo>
                    <a:pt x="305" y="1650"/>
                  </a:lnTo>
                  <a:lnTo>
                    <a:pt x="101" y="2209"/>
                  </a:lnTo>
                  <a:lnTo>
                    <a:pt x="9" y="2290"/>
                  </a:lnTo>
                  <a:lnTo>
                    <a:pt x="0" y="2348"/>
                  </a:lnTo>
                  <a:lnTo>
                    <a:pt x="341" y="2727"/>
                  </a:lnTo>
                </a:path>
              </a:pathLst>
            </a:custGeom>
            <a:noFill/>
            <a:ln w="5">
              <a:solidFill>
                <a:srgbClr val="2A2A29"/>
              </a:solidFill>
              <a:prstDash val="solid"/>
              <a:round/>
              <a:headEnd/>
              <a:tailEnd/>
            </a:ln>
          </p:spPr>
          <p:txBody>
            <a:bodyPr/>
            <a:lstStyle/>
            <a:p>
              <a:endParaRPr lang="de-DE"/>
            </a:p>
          </p:txBody>
        </p:sp>
        <p:sp>
          <p:nvSpPr>
            <p:cNvPr id="564" name="Rectangle 312"/>
            <p:cNvSpPr>
              <a:spLocks noChangeArrowheads="1"/>
            </p:cNvSpPr>
            <p:nvPr/>
          </p:nvSpPr>
          <p:spPr bwMode="auto">
            <a:xfrm>
              <a:off x="2520952" y="3384551"/>
              <a:ext cx="34925" cy="93663"/>
            </a:xfrm>
            <a:prstGeom prst="rect">
              <a:avLst/>
            </a:prstGeom>
            <a:solidFill>
              <a:srgbClr val="006CB5"/>
            </a:solidFill>
            <a:ln w="9525">
              <a:noFill/>
              <a:miter lim="800000"/>
              <a:headEnd/>
              <a:tailEnd/>
            </a:ln>
          </p:spPr>
          <p:txBody>
            <a:bodyPr/>
            <a:lstStyle/>
            <a:p>
              <a:endParaRPr lang="de-DE"/>
            </a:p>
          </p:txBody>
        </p:sp>
        <p:sp>
          <p:nvSpPr>
            <p:cNvPr id="565" name="Rectangle 313"/>
            <p:cNvSpPr>
              <a:spLocks noChangeArrowheads="1"/>
            </p:cNvSpPr>
            <p:nvPr/>
          </p:nvSpPr>
          <p:spPr bwMode="auto">
            <a:xfrm>
              <a:off x="2528889" y="3402013"/>
              <a:ext cx="19050" cy="95250"/>
            </a:xfrm>
            <a:prstGeom prst="rect">
              <a:avLst/>
            </a:prstGeom>
            <a:solidFill>
              <a:srgbClr val="FEFEFE"/>
            </a:solidFill>
            <a:ln w="9525">
              <a:noFill/>
              <a:miter lim="800000"/>
              <a:headEnd/>
              <a:tailEnd/>
            </a:ln>
          </p:spPr>
          <p:txBody>
            <a:bodyPr/>
            <a:lstStyle/>
            <a:p>
              <a:endParaRPr lang="de-DE"/>
            </a:p>
          </p:txBody>
        </p:sp>
        <p:sp>
          <p:nvSpPr>
            <p:cNvPr id="566" name="Freeform 314"/>
            <p:cNvSpPr>
              <a:spLocks/>
            </p:cNvSpPr>
            <p:nvPr/>
          </p:nvSpPr>
          <p:spPr bwMode="auto">
            <a:xfrm>
              <a:off x="2486027" y="3338513"/>
              <a:ext cx="109538" cy="107950"/>
            </a:xfrm>
            <a:custGeom>
              <a:avLst/>
              <a:gdLst>
                <a:gd name="T0" fmla="*/ 53968 w 205"/>
                <a:gd name="T1" fmla="*/ 0 h 203"/>
                <a:gd name="T2" fmla="*/ 0 w 205"/>
                <a:gd name="T3" fmla="*/ 107950 h 203"/>
                <a:gd name="T4" fmla="*/ 109538 w 205"/>
                <a:gd name="T5" fmla="*/ 107950 h 203"/>
                <a:gd name="T6" fmla="*/ 53968 w 205"/>
                <a:gd name="T7" fmla="*/ 0 h 203"/>
                <a:gd name="T8" fmla="*/ 0 60000 65536"/>
                <a:gd name="T9" fmla="*/ 0 60000 65536"/>
                <a:gd name="T10" fmla="*/ 0 60000 65536"/>
                <a:gd name="T11" fmla="*/ 0 60000 65536"/>
                <a:gd name="T12" fmla="*/ 0 w 205"/>
                <a:gd name="T13" fmla="*/ 0 h 203"/>
                <a:gd name="T14" fmla="*/ 205 w 205"/>
                <a:gd name="T15" fmla="*/ 203 h 203"/>
              </a:gdLst>
              <a:ahLst/>
              <a:cxnLst>
                <a:cxn ang="T8">
                  <a:pos x="T0" y="T1"/>
                </a:cxn>
                <a:cxn ang="T9">
                  <a:pos x="T2" y="T3"/>
                </a:cxn>
                <a:cxn ang="T10">
                  <a:pos x="T4" y="T5"/>
                </a:cxn>
                <a:cxn ang="T11">
                  <a:pos x="T6" y="T7"/>
                </a:cxn>
              </a:cxnLst>
              <a:rect l="T12" t="T13" r="T14" b="T15"/>
              <a:pathLst>
                <a:path w="205" h="203">
                  <a:moveTo>
                    <a:pt x="101" y="0"/>
                  </a:moveTo>
                  <a:lnTo>
                    <a:pt x="0" y="203"/>
                  </a:lnTo>
                  <a:lnTo>
                    <a:pt x="205" y="203"/>
                  </a:lnTo>
                  <a:lnTo>
                    <a:pt x="101" y="0"/>
                  </a:lnTo>
                  <a:close/>
                </a:path>
              </a:pathLst>
            </a:custGeom>
            <a:solidFill>
              <a:srgbClr val="2A2A29"/>
            </a:solidFill>
            <a:ln w="9525">
              <a:noFill/>
              <a:round/>
              <a:headEnd/>
              <a:tailEnd/>
            </a:ln>
          </p:spPr>
          <p:txBody>
            <a:bodyPr/>
            <a:lstStyle/>
            <a:p>
              <a:endParaRPr lang="de-DE"/>
            </a:p>
          </p:txBody>
        </p:sp>
        <p:sp>
          <p:nvSpPr>
            <p:cNvPr id="567" name="Line 315"/>
            <p:cNvSpPr>
              <a:spLocks noChangeShapeType="1"/>
            </p:cNvSpPr>
            <p:nvPr/>
          </p:nvSpPr>
          <p:spPr bwMode="auto">
            <a:xfrm>
              <a:off x="6615114" y="4419601"/>
              <a:ext cx="68263" cy="1588"/>
            </a:xfrm>
            <a:prstGeom prst="line">
              <a:avLst/>
            </a:prstGeom>
            <a:noFill/>
            <a:ln w="5">
              <a:solidFill>
                <a:srgbClr val="006CB5"/>
              </a:solidFill>
              <a:round/>
              <a:headEnd/>
              <a:tailEnd/>
            </a:ln>
          </p:spPr>
          <p:txBody>
            <a:bodyPr/>
            <a:lstStyle/>
            <a:p>
              <a:endParaRPr lang="de-DE"/>
            </a:p>
          </p:txBody>
        </p:sp>
        <p:sp>
          <p:nvSpPr>
            <p:cNvPr id="568" name="Freeform 316"/>
            <p:cNvSpPr>
              <a:spLocks/>
            </p:cNvSpPr>
            <p:nvPr/>
          </p:nvSpPr>
          <p:spPr bwMode="auto">
            <a:xfrm>
              <a:off x="6564314" y="4383088"/>
              <a:ext cx="71438" cy="73025"/>
            </a:xfrm>
            <a:custGeom>
              <a:avLst/>
              <a:gdLst>
                <a:gd name="T0" fmla="*/ 39396 w 136"/>
                <a:gd name="T1" fmla="*/ 0 h 136"/>
                <a:gd name="T2" fmla="*/ 46225 w 136"/>
                <a:gd name="T3" fmla="*/ 1611 h 136"/>
                <a:gd name="T4" fmla="*/ 52528 w 136"/>
                <a:gd name="T5" fmla="*/ 4296 h 136"/>
                <a:gd name="T6" fmla="*/ 58831 w 136"/>
                <a:gd name="T7" fmla="*/ 8054 h 136"/>
                <a:gd name="T8" fmla="*/ 63034 w 136"/>
                <a:gd name="T9" fmla="*/ 13424 h 136"/>
                <a:gd name="T10" fmla="*/ 67236 w 136"/>
                <a:gd name="T11" fmla="*/ 18793 h 136"/>
                <a:gd name="T12" fmla="*/ 69862 w 136"/>
                <a:gd name="T13" fmla="*/ 25774 h 136"/>
                <a:gd name="T14" fmla="*/ 71438 w 136"/>
                <a:gd name="T15" fmla="*/ 32754 h 136"/>
                <a:gd name="T16" fmla="*/ 71438 w 136"/>
                <a:gd name="T17" fmla="*/ 40271 h 136"/>
                <a:gd name="T18" fmla="*/ 69862 w 136"/>
                <a:gd name="T19" fmla="*/ 47788 h 136"/>
                <a:gd name="T20" fmla="*/ 67236 w 136"/>
                <a:gd name="T21" fmla="*/ 53695 h 136"/>
                <a:gd name="T22" fmla="*/ 63034 w 136"/>
                <a:gd name="T23" fmla="*/ 60138 h 136"/>
                <a:gd name="T24" fmla="*/ 58831 w 136"/>
                <a:gd name="T25" fmla="*/ 64434 h 136"/>
                <a:gd name="T26" fmla="*/ 52528 w 136"/>
                <a:gd name="T27" fmla="*/ 68729 h 136"/>
                <a:gd name="T28" fmla="*/ 46225 w 136"/>
                <a:gd name="T29" fmla="*/ 71414 h 136"/>
                <a:gd name="T30" fmla="*/ 39396 w 136"/>
                <a:gd name="T31" fmla="*/ 73025 h 136"/>
                <a:gd name="T32" fmla="*/ 32042 w 136"/>
                <a:gd name="T33" fmla="*/ 73025 h 136"/>
                <a:gd name="T34" fmla="*/ 25213 w 136"/>
                <a:gd name="T35" fmla="*/ 71414 h 136"/>
                <a:gd name="T36" fmla="*/ 18385 w 136"/>
                <a:gd name="T37" fmla="*/ 68729 h 136"/>
                <a:gd name="T38" fmla="*/ 13132 w 136"/>
                <a:gd name="T39" fmla="*/ 64434 h 136"/>
                <a:gd name="T40" fmla="*/ 7879 w 136"/>
                <a:gd name="T41" fmla="*/ 60138 h 136"/>
                <a:gd name="T42" fmla="*/ 4202 w 136"/>
                <a:gd name="T43" fmla="*/ 53695 h 136"/>
                <a:gd name="T44" fmla="*/ 1576 w 136"/>
                <a:gd name="T45" fmla="*/ 47788 h 136"/>
                <a:gd name="T46" fmla="*/ 0 w 136"/>
                <a:gd name="T47" fmla="*/ 40271 h 136"/>
                <a:gd name="T48" fmla="*/ 0 w 136"/>
                <a:gd name="T49" fmla="*/ 32754 h 136"/>
                <a:gd name="T50" fmla="*/ 1576 w 136"/>
                <a:gd name="T51" fmla="*/ 25774 h 136"/>
                <a:gd name="T52" fmla="*/ 4202 w 136"/>
                <a:gd name="T53" fmla="*/ 18793 h 136"/>
                <a:gd name="T54" fmla="*/ 7879 w 136"/>
                <a:gd name="T55" fmla="*/ 13424 h 136"/>
                <a:gd name="T56" fmla="*/ 13132 w 136"/>
                <a:gd name="T57" fmla="*/ 8054 h 136"/>
                <a:gd name="T58" fmla="*/ 18385 w 136"/>
                <a:gd name="T59" fmla="*/ 4296 h 136"/>
                <a:gd name="T60" fmla="*/ 25213 w 136"/>
                <a:gd name="T61" fmla="*/ 1611 h 136"/>
                <a:gd name="T62" fmla="*/ 32042 w 136"/>
                <a:gd name="T63" fmla="*/ 0 h 1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
                <a:gd name="T97" fmla="*/ 0 h 136"/>
                <a:gd name="T98" fmla="*/ 136 w 136"/>
                <a:gd name="T99" fmla="*/ 136 h 1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 h="136">
                  <a:moveTo>
                    <a:pt x="68" y="0"/>
                  </a:moveTo>
                  <a:lnTo>
                    <a:pt x="75" y="0"/>
                  </a:lnTo>
                  <a:lnTo>
                    <a:pt x="82" y="1"/>
                  </a:lnTo>
                  <a:lnTo>
                    <a:pt x="88" y="3"/>
                  </a:lnTo>
                  <a:lnTo>
                    <a:pt x="95" y="6"/>
                  </a:lnTo>
                  <a:lnTo>
                    <a:pt x="100" y="8"/>
                  </a:lnTo>
                  <a:lnTo>
                    <a:pt x="106" y="12"/>
                  </a:lnTo>
                  <a:lnTo>
                    <a:pt x="112" y="15"/>
                  </a:lnTo>
                  <a:lnTo>
                    <a:pt x="116" y="20"/>
                  </a:lnTo>
                  <a:lnTo>
                    <a:pt x="120" y="25"/>
                  </a:lnTo>
                  <a:lnTo>
                    <a:pt x="125" y="30"/>
                  </a:lnTo>
                  <a:lnTo>
                    <a:pt x="128" y="35"/>
                  </a:lnTo>
                  <a:lnTo>
                    <a:pt x="131" y="42"/>
                  </a:lnTo>
                  <a:lnTo>
                    <a:pt x="133" y="48"/>
                  </a:lnTo>
                  <a:lnTo>
                    <a:pt x="135" y="54"/>
                  </a:lnTo>
                  <a:lnTo>
                    <a:pt x="136" y="61"/>
                  </a:lnTo>
                  <a:lnTo>
                    <a:pt x="136" y="68"/>
                  </a:lnTo>
                  <a:lnTo>
                    <a:pt x="136" y="75"/>
                  </a:lnTo>
                  <a:lnTo>
                    <a:pt x="135" y="82"/>
                  </a:lnTo>
                  <a:lnTo>
                    <a:pt x="133" y="89"/>
                  </a:lnTo>
                  <a:lnTo>
                    <a:pt x="131" y="95"/>
                  </a:lnTo>
                  <a:lnTo>
                    <a:pt x="128" y="100"/>
                  </a:lnTo>
                  <a:lnTo>
                    <a:pt x="125" y="107"/>
                  </a:lnTo>
                  <a:lnTo>
                    <a:pt x="120" y="112"/>
                  </a:lnTo>
                  <a:lnTo>
                    <a:pt x="116" y="116"/>
                  </a:lnTo>
                  <a:lnTo>
                    <a:pt x="112" y="120"/>
                  </a:lnTo>
                  <a:lnTo>
                    <a:pt x="106" y="125"/>
                  </a:lnTo>
                  <a:lnTo>
                    <a:pt x="100" y="128"/>
                  </a:lnTo>
                  <a:lnTo>
                    <a:pt x="95" y="131"/>
                  </a:lnTo>
                  <a:lnTo>
                    <a:pt x="88" y="133"/>
                  </a:lnTo>
                  <a:lnTo>
                    <a:pt x="82" y="135"/>
                  </a:lnTo>
                  <a:lnTo>
                    <a:pt x="75" y="136"/>
                  </a:lnTo>
                  <a:lnTo>
                    <a:pt x="68" y="136"/>
                  </a:lnTo>
                  <a:lnTo>
                    <a:pt x="61" y="136"/>
                  </a:lnTo>
                  <a:lnTo>
                    <a:pt x="54" y="135"/>
                  </a:lnTo>
                  <a:lnTo>
                    <a:pt x="48" y="133"/>
                  </a:lnTo>
                  <a:lnTo>
                    <a:pt x="42" y="131"/>
                  </a:lnTo>
                  <a:lnTo>
                    <a:pt x="35" y="128"/>
                  </a:lnTo>
                  <a:lnTo>
                    <a:pt x="30" y="125"/>
                  </a:lnTo>
                  <a:lnTo>
                    <a:pt x="25" y="120"/>
                  </a:lnTo>
                  <a:lnTo>
                    <a:pt x="20" y="116"/>
                  </a:lnTo>
                  <a:lnTo>
                    <a:pt x="15" y="112"/>
                  </a:lnTo>
                  <a:lnTo>
                    <a:pt x="12" y="107"/>
                  </a:lnTo>
                  <a:lnTo>
                    <a:pt x="8" y="100"/>
                  </a:lnTo>
                  <a:lnTo>
                    <a:pt x="5" y="95"/>
                  </a:lnTo>
                  <a:lnTo>
                    <a:pt x="3" y="89"/>
                  </a:lnTo>
                  <a:lnTo>
                    <a:pt x="1" y="82"/>
                  </a:lnTo>
                  <a:lnTo>
                    <a:pt x="0" y="75"/>
                  </a:lnTo>
                  <a:lnTo>
                    <a:pt x="0" y="68"/>
                  </a:lnTo>
                  <a:lnTo>
                    <a:pt x="0" y="61"/>
                  </a:lnTo>
                  <a:lnTo>
                    <a:pt x="1" y="54"/>
                  </a:lnTo>
                  <a:lnTo>
                    <a:pt x="3" y="48"/>
                  </a:lnTo>
                  <a:lnTo>
                    <a:pt x="5" y="42"/>
                  </a:lnTo>
                  <a:lnTo>
                    <a:pt x="8" y="35"/>
                  </a:lnTo>
                  <a:lnTo>
                    <a:pt x="12" y="30"/>
                  </a:lnTo>
                  <a:lnTo>
                    <a:pt x="15" y="25"/>
                  </a:lnTo>
                  <a:lnTo>
                    <a:pt x="20" y="20"/>
                  </a:lnTo>
                  <a:lnTo>
                    <a:pt x="25" y="15"/>
                  </a:lnTo>
                  <a:lnTo>
                    <a:pt x="30" y="12"/>
                  </a:lnTo>
                  <a:lnTo>
                    <a:pt x="35" y="8"/>
                  </a:lnTo>
                  <a:lnTo>
                    <a:pt x="42" y="6"/>
                  </a:lnTo>
                  <a:lnTo>
                    <a:pt x="48" y="3"/>
                  </a:lnTo>
                  <a:lnTo>
                    <a:pt x="54" y="1"/>
                  </a:lnTo>
                  <a:lnTo>
                    <a:pt x="61" y="0"/>
                  </a:lnTo>
                  <a:lnTo>
                    <a:pt x="68" y="0"/>
                  </a:lnTo>
                  <a:close/>
                </a:path>
              </a:pathLst>
            </a:custGeom>
            <a:solidFill>
              <a:srgbClr val="2A2A29"/>
            </a:solidFill>
            <a:ln w="9525">
              <a:noFill/>
              <a:round/>
              <a:headEnd/>
              <a:tailEnd/>
            </a:ln>
          </p:spPr>
          <p:txBody>
            <a:bodyPr/>
            <a:lstStyle/>
            <a:p>
              <a:endParaRPr lang="de-DE"/>
            </a:p>
          </p:txBody>
        </p:sp>
        <p:sp>
          <p:nvSpPr>
            <p:cNvPr id="569" name="Freeform 317"/>
            <p:cNvSpPr>
              <a:spLocks/>
            </p:cNvSpPr>
            <p:nvPr/>
          </p:nvSpPr>
          <p:spPr bwMode="auto">
            <a:xfrm>
              <a:off x="6662739" y="4383088"/>
              <a:ext cx="71438" cy="73025"/>
            </a:xfrm>
            <a:custGeom>
              <a:avLst/>
              <a:gdLst>
                <a:gd name="T0" fmla="*/ 39921 w 136"/>
                <a:gd name="T1" fmla="*/ 0 h 136"/>
                <a:gd name="T2" fmla="*/ 46750 w 136"/>
                <a:gd name="T3" fmla="*/ 1611 h 136"/>
                <a:gd name="T4" fmla="*/ 53053 w 136"/>
                <a:gd name="T5" fmla="*/ 4296 h 136"/>
                <a:gd name="T6" fmla="*/ 58831 w 136"/>
                <a:gd name="T7" fmla="*/ 8054 h 136"/>
                <a:gd name="T8" fmla="*/ 64084 w 136"/>
                <a:gd name="T9" fmla="*/ 13424 h 136"/>
                <a:gd name="T10" fmla="*/ 67761 w 136"/>
                <a:gd name="T11" fmla="*/ 18793 h 136"/>
                <a:gd name="T12" fmla="*/ 70387 w 136"/>
                <a:gd name="T13" fmla="*/ 25774 h 136"/>
                <a:gd name="T14" fmla="*/ 71438 w 136"/>
                <a:gd name="T15" fmla="*/ 32754 h 136"/>
                <a:gd name="T16" fmla="*/ 71438 w 136"/>
                <a:gd name="T17" fmla="*/ 40271 h 136"/>
                <a:gd name="T18" fmla="*/ 70387 w 136"/>
                <a:gd name="T19" fmla="*/ 47788 h 136"/>
                <a:gd name="T20" fmla="*/ 67761 w 136"/>
                <a:gd name="T21" fmla="*/ 53695 h 136"/>
                <a:gd name="T22" fmla="*/ 64084 w 136"/>
                <a:gd name="T23" fmla="*/ 60138 h 136"/>
                <a:gd name="T24" fmla="*/ 58831 w 136"/>
                <a:gd name="T25" fmla="*/ 64434 h 136"/>
                <a:gd name="T26" fmla="*/ 53053 w 136"/>
                <a:gd name="T27" fmla="*/ 68729 h 136"/>
                <a:gd name="T28" fmla="*/ 46750 w 136"/>
                <a:gd name="T29" fmla="*/ 71414 h 136"/>
                <a:gd name="T30" fmla="*/ 39921 w 136"/>
                <a:gd name="T31" fmla="*/ 73025 h 136"/>
                <a:gd name="T32" fmla="*/ 32567 w 136"/>
                <a:gd name="T33" fmla="*/ 73025 h 136"/>
                <a:gd name="T34" fmla="*/ 25213 w 136"/>
                <a:gd name="T35" fmla="*/ 71414 h 136"/>
                <a:gd name="T36" fmla="*/ 18910 w 136"/>
                <a:gd name="T37" fmla="*/ 68729 h 136"/>
                <a:gd name="T38" fmla="*/ 13657 w 136"/>
                <a:gd name="T39" fmla="*/ 64434 h 136"/>
                <a:gd name="T40" fmla="*/ 8404 w 136"/>
                <a:gd name="T41" fmla="*/ 60138 h 136"/>
                <a:gd name="T42" fmla="*/ 4728 w 136"/>
                <a:gd name="T43" fmla="*/ 53695 h 136"/>
                <a:gd name="T44" fmla="*/ 1576 w 136"/>
                <a:gd name="T45" fmla="*/ 47788 h 136"/>
                <a:gd name="T46" fmla="*/ 525 w 136"/>
                <a:gd name="T47" fmla="*/ 40271 h 136"/>
                <a:gd name="T48" fmla="*/ 525 w 136"/>
                <a:gd name="T49" fmla="*/ 32754 h 136"/>
                <a:gd name="T50" fmla="*/ 1576 w 136"/>
                <a:gd name="T51" fmla="*/ 25774 h 136"/>
                <a:gd name="T52" fmla="*/ 4728 w 136"/>
                <a:gd name="T53" fmla="*/ 18793 h 136"/>
                <a:gd name="T54" fmla="*/ 8404 w 136"/>
                <a:gd name="T55" fmla="*/ 13424 h 136"/>
                <a:gd name="T56" fmla="*/ 13657 w 136"/>
                <a:gd name="T57" fmla="*/ 8054 h 136"/>
                <a:gd name="T58" fmla="*/ 18910 w 136"/>
                <a:gd name="T59" fmla="*/ 4296 h 136"/>
                <a:gd name="T60" fmla="*/ 25213 w 136"/>
                <a:gd name="T61" fmla="*/ 1611 h 136"/>
                <a:gd name="T62" fmla="*/ 32567 w 136"/>
                <a:gd name="T63" fmla="*/ 0 h 1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
                <a:gd name="T97" fmla="*/ 0 h 136"/>
                <a:gd name="T98" fmla="*/ 136 w 136"/>
                <a:gd name="T99" fmla="*/ 136 h 1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 h="136">
                  <a:moveTo>
                    <a:pt x="68" y="0"/>
                  </a:moveTo>
                  <a:lnTo>
                    <a:pt x="76" y="0"/>
                  </a:lnTo>
                  <a:lnTo>
                    <a:pt x="82" y="1"/>
                  </a:lnTo>
                  <a:lnTo>
                    <a:pt x="89" y="3"/>
                  </a:lnTo>
                  <a:lnTo>
                    <a:pt x="95" y="6"/>
                  </a:lnTo>
                  <a:lnTo>
                    <a:pt x="101" y="8"/>
                  </a:lnTo>
                  <a:lnTo>
                    <a:pt x="107" y="12"/>
                  </a:lnTo>
                  <a:lnTo>
                    <a:pt x="112" y="15"/>
                  </a:lnTo>
                  <a:lnTo>
                    <a:pt x="117" y="20"/>
                  </a:lnTo>
                  <a:lnTo>
                    <a:pt x="122" y="25"/>
                  </a:lnTo>
                  <a:lnTo>
                    <a:pt x="126" y="30"/>
                  </a:lnTo>
                  <a:lnTo>
                    <a:pt x="129" y="35"/>
                  </a:lnTo>
                  <a:lnTo>
                    <a:pt x="131" y="42"/>
                  </a:lnTo>
                  <a:lnTo>
                    <a:pt x="134" y="48"/>
                  </a:lnTo>
                  <a:lnTo>
                    <a:pt x="135" y="54"/>
                  </a:lnTo>
                  <a:lnTo>
                    <a:pt x="136" y="61"/>
                  </a:lnTo>
                  <a:lnTo>
                    <a:pt x="136" y="68"/>
                  </a:lnTo>
                  <a:lnTo>
                    <a:pt x="136" y="75"/>
                  </a:lnTo>
                  <a:lnTo>
                    <a:pt x="135" y="82"/>
                  </a:lnTo>
                  <a:lnTo>
                    <a:pt x="134" y="89"/>
                  </a:lnTo>
                  <a:lnTo>
                    <a:pt x="131" y="95"/>
                  </a:lnTo>
                  <a:lnTo>
                    <a:pt x="129" y="100"/>
                  </a:lnTo>
                  <a:lnTo>
                    <a:pt x="126" y="107"/>
                  </a:lnTo>
                  <a:lnTo>
                    <a:pt x="122" y="112"/>
                  </a:lnTo>
                  <a:lnTo>
                    <a:pt x="117" y="116"/>
                  </a:lnTo>
                  <a:lnTo>
                    <a:pt x="112" y="120"/>
                  </a:lnTo>
                  <a:lnTo>
                    <a:pt x="107" y="125"/>
                  </a:lnTo>
                  <a:lnTo>
                    <a:pt x="101" y="128"/>
                  </a:lnTo>
                  <a:lnTo>
                    <a:pt x="95" y="131"/>
                  </a:lnTo>
                  <a:lnTo>
                    <a:pt x="89" y="133"/>
                  </a:lnTo>
                  <a:lnTo>
                    <a:pt x="82" y="135"/>
                  </a:lnTo>
                  <a:lnTo>
                    <a:pt x="76" y="136"/>
                  </a:lnTo>
                  <a:lnTo>
                    <a:pt x="68" y="136"/>
                  </a:lnTo>
                  <a:lnTo>
                    <a:pt x="62" y="136"/>
                  </a:lnTo>
                  <a:lnTo>
                    <a:pt x="54" y="135"/>
                  </a:lnTo>
                  <a:lnTo>
                    <a:pt x="48" y="133"/>
                  </a:lnTo>
                  <a:lnTo>
                    <a:pt x="42" y="131"/>
                  </a:lnTo>
                  <a:lnTo>
                    <a:pt x="36" y="128"/>
                  </a:lnTo>
                  <a:lnTo>
                    <a:pt x="30" y="125"/>
                  </a:lnTo>
                  <a:lnTo>
                    <a:pt x="26" y="120"/>
                  </a:lnTo>
                  <a:lnTo>
                    <a:pt x="20" y="116"/>
                  </a:lnTo>
                  <a:lnTo>
                    <a:pt x="16" y="112"/>
                  </a:lnTo>
                  <a:lnTo>
                    <a:pt x="12" y="107"/>
                  </a:lnTo>
                  <a:lnTo>
                    <a:pt x="9" y="100"/>
                  </a:lnTo>
                  <a:lnTo>
                    <a:pt x="6" y="95"/>
                  </a:lnTo>
                  <a:lnTo>
                    <a:pt x="3" y="89"/>
                  </a:lnTo>
                  <a:lnTo>
                    <a:pt x="2" y="82"/>
                  </a:lnTo>
                  <a:lnTo>
                    <a:pt x="1" y="75"/>
                  </a:lnTo>
                  <a:lnTo>
                    <a:pt x="0" y="68"/>
                  </a:lnTo>
                  <a:lnTo>
                    <a:pt x="1" y="61"/>
                  </a:lnTo>
                  <a:lnTo>
                    <a:pt x="2" y="54"/>
                  </a:lnTo>
                  <a:lnTo>
                    <a:pt x="3" y="48"/>
                  </a:lnTo>
                  <a:lnTo>
                    <a:pt x="6" y="42"/>
                  </a:lnTo>
                  <a:lnTo>
                    <a:pt x="9" y="35"/>
                  </a:lnTo>
                  <a:lnTo>
                    <a:pt x="12" y="30"/>
                  </a:lnTo>
                  <a:lnTo>
                    <a:pt x="16" y="25"/>
                  </a:lnTo>
                  <a:lnTo>
                    <a:pt x="20" y="20"/>
                  </a:lnTo>
                  <a:lnTo>
                    <a:pt x="26" y="15"/>
                  </a:lnTo>
                  <a:lnTo>
                    <a:pt x="30" y="12"/>
                  </a:lnTo>
                  <a:lnTo>
                    <a:pt x="36" y="8"/>
                  </a:lnTo>
                  <a:lnTo>
                    <a:pt x="42" y="6"/>
                  </a:lnTo>
                  <a:lnTo>
                    <a:pt x="48" y="3"/>
                  </a:lnTo>
                  <a:lnTo>
                    <a:pt x="54" y="1"/>
                  </a:lnTo>
                  <a:lnTo>
                    <a:pt x="62" y="0"/>
                  </a:lnTo>
                  <a:lnTo>
                    <a:pt x="68" y="0"/>
                  </a:lnTo>
                  <a:close/>
                </a:path>
              </a:pathLst>
            </a:custGeom>
            <a:solidFill>
              <a:srgbClr val="2A2A29"/>
            </a:solidFill>
            <a:ln w="9525">
              <a:noFill/>
              <a:round/>
              <a:headEnd/>
              <a:tailEnd/>
            </a:ln>
          </p:spPr>
          <p:txBody>
            <a:bodyPr/>
            <a:lstStyle/>
            <a:p>
              <a:endParaRPr lang="de-DE"/>
            </a:p>
          </p:txBody>
        </p:sp>
        <p:sp>
          <p:nvSpPr>
            <p:cNvPr id="570" name="Freeform 318"/>
            <p:cNvSpPr>
              <a:spLocks/>
            </p:cNvSpPr>
            <p:nvPr/>
          </p:nvSpPr>
          <p:spPr bwMode="auto">
            <a:xfrm>
              <a:off x="4324352" y="3949701"/>
              <a:ext cx="107950" cy="107950"/>
            </a:xfrm>
            <a:custGeom>
              <a:avLst/>
              <a:gdLst>
                <a:gd name="T0" fmla="*/ 53446 w 204"/>
                <a:gd name="T1" fmla="*/ 0 h 204"/>
                <a:gd name="T2" fmla="*/ 0 w 204"/>
                <a:gd name="T3" fmla="*/ 107950 h 204"/>
                <a:gd name="T4" fmla="*/ 107950 w 204"/>
                <a:gd name="T5" fmla="*/ 107950 h 204"/>
                <a:gd name="T6" fmla="*/ 53446 w 204"/>
                <a:gd name="T7" fmla="*/ 0 h 204"/>
                <a:gd name="T8" fmla="*/ 0 60000 65536"/>
                <a:gd name="T9" fmla="*/ 0 60000 65536"/>
                <a:gd name="T10" fmla="*/ 0 60000 65536"/>
                <a:gd name="T11" fmla="*/ 0 60000 65536"/>
                <a:gd name="T12" fmla="*/ 0 w 204"/>
                <a:gd name="T13" fmla="*/ 0 h 204"/>
                <a:gd name="T14" fmla="*/ 204 w 204"/>
                <a:gd name="T15" fmla="*/ 204 h 204"/>
              </a:gdLst>
              <a:ahLst/>
              <a:cxnLst>
                <a:cxn ang="T8">
                  <a:pos x="T0" y="T1"/>
                </a:cxn>
                <a:cxn ang="T9">
                  <a:pos x="T2" y="T3"/>
                </a:cxn>
                <a:cxn ang="T10">
                  <a:pos x="T4" y="T5"/>
                </a:cxn>
                <a:cxn ang="T11">
                  <a:pos x="T6" y="T7"/>
                </a:cxn>
              </a:cxnLst>
              <a:rect l="T12" t="T13" r="T14" b="T15"/>
              <a:pathLst>
                <a:path w="204" h="204">
                  <a:moveTo>
                    <a:pt x="101" y="0"/>
                  </a:moveTo>
                  <a:lnTo>
                    <a:pt x="0" y="204"/>
                  </a:lnTo>
                  <a:lnTo>
                    <a:pt x="204" y="204"/>
                  </a:lnTo>
                  <a:lnTo>
                    <a:pt x="101" y="0"/>
                  </a:lnTo>
                  <a:close/>
                </a:path>
              </a:pathLst>
            </a:custGeom>
            <a:solidFill>
              <a:srgbClr val="2A2A29"/>
            </a:solidFill>
            <a:ln w="9525">
              <a:noFill/>
              <a:round/>
              <a:headEnd/>
              <a:tailEnd/>
            </a:ln>
          </p:spPr>
          <p:txBody>
            <a:bodyPr/>
            <a:lstStyle/>
            <a:p>
              <a:endParaRPr lang="de-DE"/>
            </a:p>
          </p:txBody>
        </p:sp>
        <p:sp>
          <p:nvSpPr>
            <p:cNvPr id="571" name="Freeform 319"/>
            <p:cNvSpPr>
              <a:spLocks/>
            </p:cNvSpPr>
            <p:nvPr/>
          </p:nvSpPr>
          <p:spPr bwMode="auto">
            <a:xfrm>
              <a:off x="3598864" y="3544888"/>
              <a:ext cx="71438" cy="71438"/>
            </a:xfrm>
            <a:custGeom>
              <a:avLst/>
              <a:gdLst>
                <a:gd name="T0" fmla="*/ 39396 w 136"/>
                <a:gd name="T1" fmla="*/ 0 h 136"/>
                <a:gd name="T2" fmla="*/ 46225 w 136"/>
                <a:gd name="T3" fmla="*/ 1576 h 136"/>
                <a:gd name="T4" fmla="*/ 53053 w 136"/>
                <a:gd name="T5" fmla="*/ 4202 h 136"/>
                <a:gd name="T6" fmla="*/ 58306 w 136"/>
                <a:gd name="T7" fmla="*/ 8404 h 136"/>
                <a:gd name="T8" fmla="*/ 63559 w 136"/>
                <a:gd name="T9" fmla="*/ 12607 h 136"/>
                <a:gd name="T10" fmla="*/ 67236 w 136"/>
                <a:gd name="T11" fmla="*/ 18910 h 136"/>
                <a:gd name="T12" fmla="*/ 69862 w 136"/>
                <a:gd name="T13" fmla="*/ 24688 h 136"/>
                <a:gd name="T14" fmla="*/ 71438 w 136"/>
                <a:gd name="T15" fmla="*/ 32042 h 136"/>
                <a:gd name="T16" fmla="*/ 71438 w 136"/>
                <a:gd name="T17" fmla="*/ 39396 h 136"/>
                <a:gd name="T18" fmla="*/ 69862 w 136"/>
                <a:gd name="T19" fmla="*/ 46225 h 136"/>
                <a:gd name="T20" fmla="*/ 67236 w 136"/>
                <a:gd name="T21" fmla="*/ 53053 h 136"/>
                <a:gd name="T22" fmla="*/ 63559 w 136"/>
                <a:gd name="T23" fmla="*/ 58306 h 136"/>
                <a:gd name="T24" fmla="*/ 58306 w 136"/>
                <a:gd name="T25" fmla="*/ 63559 h 136"/>
                <a:gd name="T26" fmla="*/ 53053 w 136"/>
                <a:gd name="T27" fmla="*/ 67236 h 136"/>
                <a:gd name="T28" fmla="*/ 46225 w 136"/>
                <a:gd name="T29" fmla="*/ 69862 h 136"/>
                <a:gd name="T30" fmla="*/ 39396 w 136"/>
                <a:gd name="T31" fmla="*/ 71438 h 136"/>
                <a:gd name="T32" fmla="*/ 32042 w 136"/>
                <a:gd name="T33" fmla="*/ 71438 h 136"/>
                <a:gd name="T34" fmla="*/ 24688 w 136"/>
                <a:gd name="T35" fmla="*/ 69862 h 136"/>
                <a:gd name="T36" fmla="*/ 18910 w 136"/>
                <a:gd name="T37" fmla="*/ 67236 h 136"/>
                <a:gd name="T38" fmla="*/ 12607 w 136"/>
                <a:gd name="T39" fmla="*/ 63559 h 136"/>
                <a:gd name="T40" fmla="*/ 8404 w 136"/>
                <a:gd name="T41" fmla="*/ 58306 h 136"/>
                <a:gd name="T42" fmla="*/ 4202 w 136"/>
                <a:gd name="T43" fmla="*/ 53053 h 136"/>
                <a:gd name="T44" fmla="*/ 1576 w 136"/>
                <a:gd name="T45" fmla="*/ 46225 h 136"/>
                <a:gd name="T46" fmla="*/ 0 w 136"/>
                <a:gd name="T47" fmla="*/ 39396 h 136"/>
                <a:gd name="T48" fmla="*/ 0 w 136"/>
                <a:gd name="T49" fmla="*/ 32042 h 136"/>
                <a:gd name="T50" fmla="*/ 1576 w 136"/>
                <a:gd name="T51" fmla="*/ 24688 h 136"/>
                <a:gd name="T52" fmla="*/ 4202 w 136"/>
                <a:gd name="T53" fmla="*/ 18910 h 136"/>
                <a:gd name="T54" fmla="*/ 8404 w 136"/>
                <a:gd name="T55" fmla="*/ 12607 h 136"/>
                <a:gd name="T56" fmla="*/ 12607 w 136"/>
                <a:gd name="T57" fmla="*/ 8404 h 136"/>
                <a:gd name="T58" fmla="*/ 18910 w 136"/>
                <a:gd name="T59" fmla="*/ 4202 h 136"/>
                <a:gd name="T60" fmla="*/ 24688 w 136"/>
                <a:gd name="T61" fmla="*/ 1576 h 136"/>
                <a:gd name="T62" fmla="*/ 32042 w 136"/>
                <a:gd name="T63" fmla="*/ 0 h 1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
                <a:gd name="T97" fmla="*/ 0 h 136"/>
                <a:gd name="T98" fmla="*/ 136 w 136"/>
                <a:gd name="T99" fmla="*/ 136 h 1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 h="136">
                  <a:moveTo>
                    <a:pt x="68" y="0"/>
                  </a:moveTo>
                  <a:lnTo>
                    <a:pt x="75" y="0"/>
                  </a:lnTo>
                  <a:lnTo>
                    <a:pt x="81" y="1"/>
                  </a:lnTo>
                  <a:lnTo>
                    <a:pt x="88" y="3"/>
                  </a:lnTo>
                  <a:lnTo>
                    <a:pt x="94" y="5"/>
                  </a:lnTo>
                  <a:lnTo>
                    <a:pt x="101" y="8"/>
                  </a:lnTo>
                  <a:lnTo>
                    <a:pt x="106" y="11"/>
                  </a:lnTo>
                  <a:lnTo>
                    <a:pt x="111" y="16"/>
                  </a:lnTo>
                  <a:lnTo>
                    <a:pt x="116" y="20"/>
                  </a:lnTo>
                  <a:lnTo>
                    <a:pt x="121" y="24"/>
                  </a:lnTo>
                  <a:lnTo>
                    <a:pt x="124" y="29"/>
                  </a:lnTo>
                  <a:lnTo>
                    <a:pt x="128" y="36"/>
                  </a:lnTo>
                  <a:lnTo>
                    <a:pt x="130" y="41"/>
                  </a:lnTo>
                  <a:lnTo>
                    <a:pt x="133" y="47"/>
                  </a:lnTo>
                  <a:lnTo>
                    <a:pt x="135" y="54"/>
                  </a:lnTo>
                  <a:lnTo>
                    <a:pt x="136" y="61"/>
                  </a:lnTo>
                  <a:lnTo>
                    <a:pt x="136" y="68"/>
                  </a:lnTo>
                  <a:lnTo>
                    <a:pt x="136" y="75"/>
                  </a:lnTo>
                  <a:lnTo>
                    <a:pt x="135" y="82"/>
                  </a:lnTo>
                  <a:lnTo>
                    <a:pt x="133" y="88"/>
                  </a:lnTo>
                  <a:lnTo>
                    <a:pt x="130" y="94"/>
                  </a:lnTo>
                  <a:lnTo>
                    <a:pt x="128" y="101"/>
                  </a:lnTo>
                  <a:lnTo>
                    <a:pt x="124" y="106"/>
                  </a:lnTo>
                  <a:lnTo>
                    <a:pt x="121" y="111"/>
                  </a:lnTo>
                  <a:lnTo>
                    <a:pt x="116" y="116"/>
                  </a:lnTo>
                  <a:lnTo>
                    <a:pt x="111" y="121"/>
                  </a:lnTo>
                  <a:lnTo>
                    <a:pt x="106" y="124"/>
                  </a:lnTo>
                  <a:lnTo>
                    <a:pt x="101" y="128"/>
                  </a:lnTo>
                  <a:lnTo>
                    <a:pt x="94" y="130"/>
                  </a:lnTo>
                  <a:lnTo>
                    <a:pt x="88" y="133"/>
                  </a:lnTo>
                  <a:lnTo>
                    <a:pt x="81" y="135"/>
                  </a:lnTo>
                  <a:lnTo>
                    <a:pt x="75" y="136"/>
                  </a:lnTo>
                  <a:lnTo>
                    <a:pt x="68" y="136"/>
                  </a:lnTo>
                  <a:lnTo>
                    <a:pt x="61" y="136"/>
                  </a:lnTo>
                  <a:lnTo>
                    <a:pt x="54" y="135"/>
                  </a:lnTo>
                  <a:lnTo>
                    <a:pt x="47" y="133"/>
                  </a:lnTo>
                  <a:lnTo>
                    <a:pt x="41" y="130"/>
                  </a:lnTo>
                  <a:lnTo>
                    <a:pt x="36" y="128"/>
                  </a:lnTo>
                  <a:lnTo>
                    <a:pt x="29" y="124"/>
                  </a:lnTo>
                  <a:lnTo>
                    <a:pt x="24" y="121"/>
                  </a:lnTo>
                  <a:lnTo>
                    <a:pt x="20" y="116"/>
                  </a:lnTo>
                  <a:lnTo>
                    <a:pt x="16" y="111"/>
                  </a:lnTo>
                  <a:lnTo>
                    <a:pt x="11" y="106"/>
                  </a:lnTo>
                  <a:lnTo>
                    <a:pt x="8" y="101"/>
                  </a:lnTo>
                  <a:lnTo>
                    <a:pt x="5" y="94"/>
                  </a:lnTo>
                  <a:lnTo>
                    <a:pt x="3" y="88"/>
                  </a:lnTo>
                  <a:lnTo>
                    <a:pt x="1" y="82"/>
                  </a:lnTo>
                  <a:lnTo>
                    <a:pt x="0" y="75"/>
                  </a:lnTo>
                  <a:lnTo>
                    <a:pt x="0" y="68"/>
                  </a:lnTo>
                  <a:lnTo>
                    <a:pt x="0" y="61"/>
                  </a:lnTo>
                  <a:lnTo>
                    <a:pt x="1" y="54"/>
                  </a:lnTo>
                  <a:lnTo>
                    <a:pt x="3" y="47"/>
                  </a:lnTo>
                  <a:lnTo>
                    <a:pt x="5" y="41"/>
                  </a:lnTo>
                  <a:lnTo>
                    <a:pt x="8" y="36"/>
                  </a:lnTo>
                  <a:lnTo>
                    <a:pt x="11" y="29"/>
                  </a:lnTo>
                  <a:lnTo>
                    <a:pt x="16" y="24"/>
                  </a:lnTo>
                  <a:lnTo>
                    <a:pt x="20" y="20"/>
                  </a:lnTo>
                  <a:lnTo>
                    <a:pt x="24" y="16"/>
                  </a:lnTo>
                  <a:lnTo>
                    <a:pt x="29" y="11"/>
                  </a:lnTo>
                  <a:lnTo>
                    <a:pt x="36" y="8"/>
                  </a:lnTo>
                  <a:lnTo>
                    <a:pt x="41" y="5"/>
                  </a:lnTo>
                  <a:lnTo>
                    <a:pt x="47" y="3"/>
                  </a:lnTo>
                  <a:lnTo>
                    <a:pt x="54" y="1"/>
                  </a:lnTo>
                  <a:lnTo>
                    <a:pt x="61" y="0"/>
                  </a:lnTo>
                  <a:lnTo>
                    <a:pt x="68" y="0"/>
                  </a:lnTo>
                  <a:close/>
                </a:path>
              </a:pathLst>
            </a:custGeom>
            <a:solidFill>
              <a:srgbClr val="2A2A29"/>
            </a:solidFill>
            <a:ln w="9525">
              <a:noFill/>
              <a:round/>
              <a:headEnd/>
              <a:tailEnd/>
            </a:ln>
          </p:spPr>
          <p:txBody>
            <a:bodyPr/>
            <a:lstStyle/>
            <a:p>
              <a:endParaRPr lang="de-DE"/>
            </a:p>
          </p:txBody>
        </p:sp>
        <p:sp>
          <p:nvSpPr>
            <p:cNvPr id="572" name="Freeform 320"/>
            <p:cNvSpPr>
              <a:spLocks/>
            </p:cNvSpPr>
            <p:nvPr/>
          </p:nvSpPr>
          <p:spPr bwMode="auto">
            <a:xfrm>
              <a:off x="2651127" y="2886076"/>
              <a:ext cx="73025" cy="73025"/>
            </a:xfrm>
            <a:custGeom>
              <a:avLst/>
              <a:gdLst>
                <a:gd name="T0" fmla="*/ 40271 w 136"/>
                <a:gd name="T1" fmla="*/ 533 h 137"/>
                <a:gd name="T2" fmla="*/ 47251 w 136"/>
                <a:gd name="T3" fmla="*/ 1599 h 137"/>
                <a:gd name="T4" fmla="*/ 53695 w 136"/>
                <a:gd name="T5" fmla="*/ 4264 h 137"/>
                <a:gd name="T6" fmla="*/ 60138 w 136"/>
                <a:gd name="T7" fmla="*/ 8528 h 137"/>
                <a:gd name="T8" fmla="*/ 64434 w 136"/>
                <a:gd name="T9" fmla="*/ 13326 h 137"/>
                <a:gd name="T10" fmla="*/ 68729 w 136"/>
                <a:gd name="T11" fmla="*/ 19189 h 137"/>
                <a:gd name="T12" fmla="*/ 71414 w 136"/>
                <a:gd name="T13" fmla="*/ 25585 h 137"/>
                <a:gd name="T14" fmla="*/ 73025 w 136"/>
                <a:gd name="T15" fmla="*/ 32515 h 137"/>
                <a:gd name="T16" fmla="*/ 73025 w 136"/>
                <a:gd name="T17" fmla="*/ 39977 h 137"/>
                <a:gd name="T18" fmla="*/ 71414 w 136"/>
                <a:gd name="T19" fmla="*/ 47440 h 137"/>
                <a:gd name="T20" fmla="*/ 68729 w 136"/>
                <a:gd name="T21" fmla="*/ 53836 h 137"/>
                <a:gd name="T22" fmla="*/ 64434 w 136"/>
                <a:gd name="T23" fmla="*/ 59166 h 137"/>
                <a:gd name="T24" fmla="*/ 60138 w 136"/>
                <a:gd name="T25" fmla="*/ 64497 h 137"/>
                <a:gd name="T26" fmla="*/ 53695 w 136"/>
                <a:gd name="T27" fmla="*/ 68228 h 137"/>
                <a:gd name="T28" fmla="*/ 47251 w 136"/>
                <a:gd name="T29" fmla="*/ 71426 h 137"/>
                <a:gd name="T30" fmla="*/ 40271 w 136"/>
                <a:gd name="T31" fmla="*/ 72492 h 137"/>
                <a:gd name="T32" fmla="*/ 32754 w 136"/>
                <a:gd name="T33" fmla="*/ 72492 h 137"/>
                <a:gd name="T34" fmla="*/ 25774 w 136"/>
                <a:gd name="T35" fmla="*/ 71426 h 137"/>
                <a:gd name="T36" fmla="*/ 18793 w 136"/>
                <a:gd name="T37" fmla="*/ 68228 h 137"/>
                <a:gd name="T38" fmla="*/ 13424 w 136"/>
                <a:gd name="T39" fmla="*/ 64497 h 137"/>
                <a:gd name="T40" fmla="*/ 8054 w 136"/>
                <a:gd name="T41" fmla="*/ 59166 h 137"/>
                <a:gd name="T42" fmla="*/ 4296 w 136"/>
                <a:gd name="T43" fmla="*/ 53836 h 137"/>
                <a:gd name="T44" fmla="*/ 1611 w 136"/>
                <a:gd name="T45" fmla="*/ 47440 h 137"/>
                <a:gd name="T46" fmla="*/ 0 w 136"/>
                <a:gd name="T47" fmla="*/ 39977 h 137"/>
                <a:gd name="T48" fmla="*/ 0 w 136"/>
                <a:gd name="T49" fmla="*/ 32515 h 137"/>
                <a:gd name="T50" fmla="*/ 1611 w 136"/>
                <a:gd name="T51" fmla="*/ 25585 h 137"/>
                <a:gd name="T52" fmla="*/ 4296 w 136"/>
                <a:gd name="T53" fmla="*/ 19189 h 137"/>
                <a:gd name="T54" fmla="*/ 8054 w 136"/>
                <a:gd name="T55" fmla="*/ 13326 h 137"/>
                <a:gd name="T56" fmla="*/ 13424 w 136"/>
                <a:gd name="T57" fmla="*/ 8528 h 137"/>
                <a:gd name="T58" fmla="*/ 18793 w 136"/>
                <a:gd name="T59" fmla="*/ 4264 h 137"/>
                <a:gd name="T60" fmla="*/ 25774 w 136"/>
                <a:gd name="T61" fmla="*/ 1599 h 137"/>
                <a:gd name="T62" fmla="*/ 32754 w 136"/>
                <a:gd name="T63" fmla="*/ 533 h 13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
                <a:gd name="T97" fmla="*/ 0 h 137"/>
                <a:gd name="T98" fmla="*/ 136 w 136"/>
                <a:gd name="T99" fmla="*/ 137 h 13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 h="137">
                  <a:moveTo>
                    <a:pt x="68" y="0"/>
                  </a:moveTo>
                  <a:lnTo>
                    <a:pt x="75" y="1"/>
                  </a:lnTo>
                  <a:lnTo>
                    <a:pt x="82" y="2"/>
                  </a:lnTo>
                  <a:lnTo>
                    <a:pt x="88" y="3"/>
                  </a:lnTo>
                  <a:lnTo>
                    <a:pt x="95" y="5"/>
                  </a:lnTo>
                  <a:lnTo>
                    <a:pt x="100" y="8"/>
                  </a:lnTo>
                  <a:lnTo>
                    <a:pt x="107" y="11"/>
                  </a:lnTo>
                  <a:lnTo>
                    <a:pt x="112" y="16"/>
                  </a:lnTo>
                  <a:lnTo>
                    <a:pt x="116" y="20"/>
                  </a:lnTo>
                  <a:lnTo>
                    <a:pt x="120" y="25"/>
                  </a:lnTo>
                  <a:lnTo>
                    <a:pt x="125" y="31"/>
                  </a:lnTo>
                  <a:lnTo>
                    <a:pt x="128" y="36"/>
                  </a:lnTo>
                  <a:lnTo>
                    <a:pt x="131" y="42"/>
                  </a:lnTo>
                  <a:lnTo>
                    <a:pt x="133" y="48"/>
                  </a:lnTo>
                  <a:lnTo>
                    <a:pt x="135" y="55"/>
                  </a:lnTo>
                  <a:lnTo>
                    <a:pt x="136" y="61"/>
                  </a:lnTo>
                  <a:lnTo>
                    <a:pt x="136" y="69"/>
                  </a:lnTo>
                  <a:lnTo>
                    <a:pt x="136" y="75"/>
                  </a:lnTo>
                  <a:lnTo>
                    <a:pt x="135" y="82"/>
                  </a:lnTo>
                  <a:lnTo>
                    <a:pt x="133" y="89"/>
                  </a:lnTo>
                  <a:lnTo>
                    <a:pt x="131" y="94"/>
                  </a:lnTo>
                  <a:lnTo>
                    <a:pt x="128" y="101"/>
                  </a:lnTo>
                  <a:lnTo>
                    <a:pt x="125" y="106"/>
                  </a:lnTo>
                  <a:lnTo>
                    <a:pt x="120" y="111"/>
                  </a:lnTo>
                  <a:lnTo>
                    <a:pt x="116" y="117"/>
                  </a:lnTo>
                  <a:lnTo>
                    <a:pt x="112" y="121"/>
                  </a:lnTo>
                  <a:lnTo>
                    <a:pt x="107" y="125"/>
                  </a:lnTo>
                  <a:lnTo>
                    <a:pt x="100" y="128"/>
                  </a:lnTo>
                  <a:lnTo>
                    <a:pt x="95" y="132"/>
                  </a:lnTo>
                  <a:lnTo>
                    <a:pt x="88" y="134"/>
                  </a:lnTo>
                  <a:lnTo>
                    <a:pt x="82" y="135"/>
                  </a:lnTo>
                  <a:lnTo>
                    <a:pt x="75" y="136"/>
                  </a:lnTo>
                  <a:lnTo>
                    <a:pt x="68" y="137"/>
                  </a:lnTo>
                  <a:lnTo>
                    <a:pt x="61" y="136"/>
                  </a:lnTo>
                  <a:lnTo>
                    <a:pt x="54" y="135"/>
                  </a:lnTo>
                  <a:lnTo>
                    <a:pt x="48" y="134"/>
                  </a:lnTo>
                  <a:lnTo>
                    <a:pt x="42" y="132"/>
                  </a:lnTo>
                  <a:lnTo>
                    <a:pt x="35" y="128"/>
                  </a:lnTo>
                  <a:lnTo>
                    <a:pt x="30" y="125"/>
                  </a:lnTo>
                  <a:lnTo>
                    <a:pt x="25" y="121"/>
                  </a:lnTo>
                  <a:lnTo>
                    <a:pt x="19" y="117"/>
                  </a:lnTo>
                  <a:lnTo>
                    <a:pt x="15" y="111"/>
                  </a:lnTo>
                  <a:lnTo>
                    <a:pt x="12" y="106"/>
                  </a:lnTo>
                  <a:lnTo>
                    <a:pt x="8" y="101"/>
                  </a:lnTo>
                  <a:lnTo>
                    <a:pt x="5" y="94"/>
                  </a:lnTo>
                  <a:lnTo>
                    <a:pt x="3" y="89"/>
                  </a:lnTo>
                  <a:lnTo>
                    <a:pt x="1" y="82"/>
                  </a:lnTo>
                  <a:lnTo>
                    <a:pt x="0" y="75"/>
                  </a:lnTo>
                  <a:lnTo>
                    <a:pt x="0" y="69"/>
                  </a:lnTo>
                  <a:lnTo>
                    <a:pt x="0" y="61"/>
                  </a:lnTo>
                  <a:lnTo>
                    <a:pt x="1" y="55"/>
                  </a:lnTo>
                  <a:lnTo>
                    <a:pt x="3" y="48"/>
                  </a:lnTo>
                  <a:lnTo>
                    <a:pt x="5" y="42"/>
                  </a:lnTo>
                  <a:lnTo>
                    <a:pt x="8" y="36"/>
                  </a:lnTo>
                  <a:lnTo>
                    <a:pt x="12" y="31"/>
                  </a:lnTo>
                  <a:lnTo>
                    <a:pt x="15" y="25"/>
                  </a:lnTo>
                  <a:lnTo>
                    <a:pt x="19" y="20"/>
                  </a:lnTo>
                  <a:lnTo>
                    <a:pt x="25" y="16"/>
                  </a:lnTo>
                  <a:lnTo>
                    <a:pt x="30" y="11"/>
                  </a:lnTo>
                  <a:lnTo>
                    <a:pt x="35" y="8"/>
                  </a:lnTo>
                  <a:lnTo>
                    <a:pt x="42" y="5"/>
                  </a:lnTo>
                  <a:lnTo>
                    <a:pt x="48" y="3"/>
                  </a:lnTo>
                  <a:lnTo>
                    <a:pt x="54" y="2"/>
                  </a:lnTo>
                  <a:lnTo>
                    <a:pt x="61" y="1"/>
                  </a:lnTo>
                  <a:lnTo>
                    <a:pt x="68" y="0"/>
                  </a:lnTo>
                  <a:close/>
                </a:path>
              </a:pathLst>
            </a:custGeom>
            <a:solidFill>
              <a:srgbClr val="2A2A29"/>
            </a:solidFill>
            <a:ln w="9525">
              <a:noFill/>
              <a:round/>
              <a:headEnd/>
              <a:tailEnd/>
            </a:ln>
          </p:spPr>
          <p:txBody>
            <a:bodyPr/>
            <a:lstStyle/>
            <a:p>
              <a:endParaRPr lang="de-DE"/>
            </a:p>
          </p:txBody>
        </p:sp>
        <p:sp>
          <p:nvSpPr>
            <p:cNvPr id="573" name="Freeform 321"/>
            <p:cNvSpPr>
              <a:spLocks/>
            </p:cNvSpPr>
            <p:nvPr/>
          </p:nvSpPr>
          <p:spPr bwMode="auto">
            <a:xfrm>
              <a:off x="3556002" y="4230688"/>
              <a:ext cx="107950" cy="107950"/>
            </a:xfrm>
            <a:custGeom>
              <a:avLst/>
              <a:gdLst>
                <a:gd name="T0" fmla="*/ 52917 w 204"/>
                <a:gd name="T1" fmla="*/ 0 h 203"/>
                <a:gd name="T2" fmla="*/ 0 w 204"/>
                <a:gd name="T3" fmla="*/ 107950 h 203"/>
                <a:gd name="T4" fmla="*/ 107950 w 204"/>
                <a:gd name="T5" fmla="*/ 107950 h 203"/>
                <a:gd name="T6" fmla="*/ 52917 w 204"/>
                <a:gd name="T7" fmla="*/ 0 h 203"/>
                <a:gd name="T8" fmla="*/ 0 60000 65536"/>
                <a:gd name="T9" fmla="*/ 0 60000 65536"/>
                <a:gd name="T10" fmla="*/ 0 60000 65536"/>
                <a:gd name="T11" fmla="*/ 0 60000 65536"/>
                <a:gd name="T12" fmla="*/ 0 w 204"/>
                <a:gd name="T13" fmla="*/ 0 h 203"/>
                <a:gd name="T14" fmla="*/ 204 w 204"/>
                <a:gd name="T15" fmla="*/ 203 h 203"/>
              </a:gdLst>
              <a:ahLst/>
              <a:cxnLst>
                <a:cxn ang="T8">
                  <a:pos x="T0" y="T1"/>
                </a:cxn>
                <a:cxn ang="T9">
                  <a:pos x="T2" y="T3"/>
                </a:cxn>
                <a:cxn ang="T10">
                  <a:pos x="T4" y="T5"/>
                </a:cxn>
                <a:cxn ang="T11">
                  <a:pos x="T6" y="T7"/>
                </a:cxn>
              </a:cxnLst>
              <a:rect l="T12" t="T13" r="T14" b="T15"/>
              <a:pathLst>
                <a:path w="204" h="203">
                  <a:moveTo>
                    <a:pt x="100" y="0"/>
                  </a:moveTo>
                  <a:lnTo>
                    <a:pt x="0" y="203"/>
                  </a:lnTo>
                  <a:lnTo>
                    <a:pt x="204" y="203"/>
                  </a:lnTo>
                  <a:lnTo>
                    <a:pt x="100" y="0"/>
                  </a:lnTo>
                  <a:close/>
                </a:path>
              </a:pathLst>
            </a:custGeom>
            <a:solidFill>
              <a:srgbClr val="2A2A29"/>
            </a:solidFill>
            <a:ln w="9525">
              <a:noFill/>
              <a:round/>
              <a:headEnd/>
              <a:tailEnd/>
            </a:ln>
          </p:spPr>
          <p:txBody>
            <a:bodyPr/>
            <a:lstStyle/>
            <a:p>
              <a:endParaRPr lang="de-DE"/>
            </a:p>
          </p:txBody>
        </p:sp>
        <p:sp>
          <p:nvSpPr>
            <p:cNvPr id="574" name="Freeform 322"/>
            <p:cNvSpPr>
              <a:spLocks/>
            </p:cNvSpPr>
            <p:nvPr/>
          </p:nvSpPr>
          <p:spPr bwMode="auto">
            <a:xfrm>
              <a:off x="2803527" y="1919288"/>
              <a:ext cx="73025" cy="73025"/>
            </a:xfrm>
            <a:custGeom>
              <a:avLst/>
              <a:gdLst>
                <a:gd name="T0" fmla="*/ 40217 w 138"/>
                <a:gd name="T1" fmla="*/ 533 h 137"/>
                <a:gd name="T2" fmla="*/ 47096 w 138"/>
                <a:gd name="T3" fmla="*/ 1599 h 137"/>
                <a:gd name="T4" fmla="*/ 53446 w 138"/>
                <a:gd name="T5" fmla="*/ 4264 h 137"/>
                <a:gd name="T6" fmla="*/ 59267 w 138"/>
                <a:gd name="T7" fmla="*/ 8528 h 137"/>
                <a:gd name="T8" fmla="*/ 64558 w 138"/>
                <a:gd name="T9" fmla="*/ 13326 h 137"/>
                <a:gd name="T10" fmla="*/ 68263 w 138"/>
                <a:gd name="T11" fmla="*/ 19189 h 137"/>
                <a:gd name="T12" fmla="*/ 70908 w 138"/>
                <a:gd name="T13" fmla="*/ 25052 h 137"/>
                <a:gd name="T14" fmla="*/ 71967 w 138"/>
                <a:gd name="T15" fmla="*/ 32515 h 137"/>
                <a:gd name="T16" fmla="*/ 71967 w 138"/>
                <a:gd name="T17" fmla="*/ 39977 h 137"/>
                <a:gd name="T18" fmla="*/ 70908 w 138"/>
                <a:gd name="T19" fmla="*/ 46907 h 137"/>
                <a:gd name="T20" fmla="*/ 68263 w 138"/>
                <a:gd name="T21" fmla="*/ 53836 h 137"/>
                <a:gd name="T22" fmla="*/ 64558 w 138"/>
                <a:gd name="T23" fmla="*/ 59166 h 137"/>
                <a:gd name="T24" fmla="*/ 59267 w 138"/>
                <a:gd name="T25" fmla="*/ 64497 h 137"/>
                <a:gd name="T26" fmla="*/ 53446 w 138"/>
                <a:gd name="T27" fmla="*/ 68228 h 137"/>
                <a:gd name="T28" fmla="*/ 47096 w 138"/>
                <a:gd name="T29" fmla="*/ 71426 h 137"/>
                <a:gd name="T30" fmla="*/ 40217 w 138"/>
                <a:gd name="T31" fmla="*/ 72492 h 137"/>
                <a:gd name="T32" fmla="*/ 32808 w 138"/>
                <a:gd name="T33" fmla="*/ 72492 h 137"/>
                <a:gd name="T34" fmla="*/ 25400 w 138"/>
                <a:gd name="T35" fmla="*/ 71426 h 137"/>
                <a:gd name="T36" fmla="*/ 19050 w 138"/>
                <a:gd name="T37" fmla="*/ 68228 h 137"/>
                <a:gd name="T38" fmla="*/ 13758 w 138"/>
                <a:gd name="T39" fmla="*/ 64497 h 137"/>
                <a:gd name="T40" fmla="*/ 8467 w 138"/>
                <a:gd name="T41" fmla="*/ 59166 h 137"/>
                <a:gd name="T42" fmla="*/ 4762 w 138"/>
                <a:gd name="T43" fmla="*/ 53836 h 137"/>
                <a:gd name="T44" fmla="*/ 1587 w 138"/>
                <a:gd name="T45" fmla="*/ 46907 h 137"/>
                <a:gd name="T46" fmla="*/ 529 w 138"/>
                <a:gd name="T47" fmla="*/ 39977 h 137"/>
                <a:gd name="T48" fmla="*/ 529 w 138"/>
                <a:gd name="T49" fmla="*/ 32515 h 137"/>
                <a:gd name="T50" fmla="*/ 1587 w 138"/>
                <a:gd name="T51" fmla="*/ 25052 h 137"/>
                <a:gd name="T52" fmla="*/ 4762 w 138"/>
                <a:gd name="T53" fmla="*/ 19189 h 137"/>
                <a:gd name="T54" fmla="*/ 8467 w 138"/>
                <a:gd name="T55" fmla="*/ 13326 h 137"/>
                <a:gd name="T56" fmla="*/ 13758 w 138"/>
                <a:gd name="T57" fmla="*/ 8528 h 137"/>
                <a:gd name="T58" fmla="*/ 19050 w 138"/>
                <a:gd name="T59" fmla="*/ 4264 h 137"/>
                <a:gd name="T60" fmla="*/ 25400 w 138"/>
                <a:gd name="T61" fmla="*/ 1599 h 137"/>
                <a:gd name="T62" fmla="*/ 32808 w 138"/>
                <a:gd name="T63" fmla="*/ 533 h 13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8"/>
                <a:gd name="T97" fmla="*/ 0 h 137"/>
                <a:gd name="T98" fmla="*/ 138 w 138"/>
                <a:gd name="T99" fmla="*/ 137 h 13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8" h="137">
                  <a:moveTo>
                    <a:pt x="68" y="0"/>
                  </a:moveTo>
                  <a:lnTo>
                    <a:pt x="76" y="1"/>
                  </a:lnTo>
                  <a:lnTo>
                    <a:pt x="82" y="2"/>
                  </a:lnTo>
                  <a:lnTo>
                    <a:pt x="89" y="3"/>
                  </a:lnTo>
                  <a:lnTo>
                    <a:pt x="95" y="5"/>
                  </a:lnTo>
                  <a:lnTo>
                    <a:pt x="101" y="8"/>
                  </a:lnTo>
                  <a:lnTo>
                    <a:pt x="107" y="11"/>
                  </a:lnTo>
                  <a:lnTo>
                    <a:pt x="112" y="16"/>
                  </a:lnTo>
                  <a:lnTo>
                    <a:pt x="117" y="20"/>
                  </a:lnTo>
                  <a:lnTo>
                    <a:pt x="122" y="25"/>
                  </a:lnTo>
                  <a:lnTo>
                    <a:pt x="126" y="30"/>
                  </a:lnTo>
                  <a:lnTo>
                    <a:pt x="129" y="36"/>
                  </a:lnTo>
                  <a:lnTo>
                    <a:pt x="131" y="41"/>
                  </a:lnTo>
                  <a:lnTo>
                    <a:pt x="134" y="47"/>
                  </a:lnTo>
                  <a:lnTo>
                    <a:pt x="135" y="54"/>
                  </a:lnTo>
                  <a:lnTo>
                    <a:pt x="136" y="61"/>
                  </a:lnTo>
                  <a:lnTo>
                    <a:pt x="138" y="68"/>
                  </a:lnTo>
                  <a:lnTo>
                    <a:pt x="136" y="75"/>
                  </a:lnTo>
                  <a:lnTo>
                    <a:pt x="135" y="81"/>
                  </a:lnTo>
                  <a:lnTo>
                    <a:pt x="134" y="88"/>
                  </a:lnTo>
                  <a:lnTo>
                    <a:pt x="131" y="94"/>
                  </a:lnTo>
                  <a:lnTo>
                    <a:pt x="129" y="101"/>
                  </a:lnTo>
                  <a:lnTo>
                    <a:pt x="126" y="106"/>
                  </a:lnTo>
                  <a:lnTo>
                    <a:pt x="122" y="111"/>
                  </a:lnTo>
                  <a:lnTo>
                    <a:pt x="117" y="117"/>
                  </a:lnTo>
                  <a:lnTo>
                    <a:pt x="112" y="121"/>
                  </a:lnTo>
                  <a:lnTo>
                    <a:pt x="107" y="125"/>
                  </a:lnTo>
                  <a:lnTo>
                    <a:pt x="101" y="128"/>
                  </a:lnTo>
                  <a:lnTo>
                    <a:pt x="95" y="132"/>
                  </a:lnTo>
                  <a:lnTo>
                    <a:pt x="89" y="134"/>
                  </a:lnTo>
                  <a:lnTo>
                    <a:pt x="82" y="135"/>
                  </a:lnTo>
                  <a:lnTo>
                    <a:pt x="76" y="136"/>
                  </a:lnTo>
                  <a:lnTo>
                    <a:pt x="68" y="137"/>
                  </a:lnTo>
                  <a:lnTo>
                    <a:pt x="62" y="136"/>
                  </a:lnTo>
                  <a:lnTo>
                    <a:pt x="55" y="135"/>
                  </a:lnTo>
                  <a:lnTo>
                    <a:pt x="48" y="134"/>
                  </a:lnTo>
                  <a:lnTo>
                    <a:pt x="42" y="132"/>
                  </a:lnTo>
                  <a:lnTo>
                    <a:pt x="36" y="128"/>
                  </a:lnTo>
                  <a:lnTo>
                    <a:pt x="31" y="125"/>
                  </a:lnTo>
                  <a:lnTo>
                    <a:pt x="26" y="121"/>
                  </a:lnTo>
                  <a:lnTo>
                    <a:pt x="21" y="117"/>
                  </a:lnTo>
                  <a:lnTo>
                    <a:pt x="16" y="111"/>
                  </a:lnTo>
                  <a:lnTo>
                    <a:pt x="12" y="106"/>
                  </a:lnTo>
                  <a:lnTo>
                    <a:pt x="9" y="101"/>
                  </a:lnTo>
                  <a:lnTo>
                    <a:pt x="6" y="94"/>
                  </a:lnTo>
                  <a:lnTo>
                    <a:pt x="3" y="88"/>
                  </a:lnTo>
                  <a:lnTo>
                    <a:pt x="2" y="81"/>
                  </a:lnTo>
                  <a:lnTo>
                    <a:pt x="1" y="75"/>
                  </a:lnTo>
                  <a:lnTo>
                    <a:pt x="0" y="68"/>
                  </a:lnTo>
                  <a:lnTo>
                    <a:pt x="1" y="61"/>
                  </a:lnTo>
                  <a:lnTo>
                    <a:pt x="2" y="54"/>
                  </a:lnTo>
                  <a:lnTo>
                    <a:pt x="3" y="47"/>
                  </a:lnTo>
                  <a:lnTo>
                    <a:pt x="6" y="41"/>
                  </a:lnTo>
                  <a:lnTo>
                    <a:pt x="9" y="36"/>
                  </a:lnTo>
                  <a:lnTo>
                    <a:pt x="12" y="30"/>
                  </a:lnTo>
                  <a:lnTo>
                    <a:pt x="16" y="25"/>
                  </a:lnTo>
                  <a:lnTo>
                    <a:pt x="21" y="20"/>
                  </a:lnTo>
                  <a:lnTo>
                    <a:pt x="26" y="16"/>
                  </a:lnTo>
                  <a:lnTo>
                    <a:pt x="31" y="11"/>
                  </a:lnTo>
                  <a:lnTo>
                    <a:pt x="36" y="8"/>
                  </a:lnTo>
                  <a:lnTo>
                    <a:pt x="42" y="5"/>
                  </a:lnTo>
                  <a:lnTo>
                    <a:pt x="48" y="3"/>
                  </a:lnTo>
                  <a:lnTo>
                    <a:pt x="55" y="2"/>
                  </a:lnTo>
                  <a:lnTo>
                    <a:pt x="62" y="1"/>
                  </a:lnTo>
                  <a:lnTo>
                    <a:pt x="68" y="0"/>
                  </a:lnTo>
                  <a:close/>
                </a:path>
              </a:pathLst>
            </a:custGeom>
            <a:solidFill>
              <a:srgbClr val="2A2A29"/>
            </a:solidFill>
            <a:ln w="9525">
              <a:noFill/>
              <a:round/>
              <a:headEnd/>
              <a:tailEnd/>
            </a:ln>
          </p:spPr>
          <p:txBody>
            <a:bodyPr/>
            <a:lstStyle/>
            <a:p>
              <a:endParaRPr lang="de-DE"/>
            </a:p>
          </p:txBody>
        </p:sp>
        <p:sp>
          <p:nvSpPr>
            <p:cNvPr id="575" name="Freeform 323"/>
            <p:cNvSpPr>
              <a:spLocks/>
            </p:cNvSpPr>
            <p:nvPr/>
          </p:nvSpPr>
          <p:spPr bwMode="auto">
            <a:xfrm>
              <a:off x="1266827" y="2286001"/>
              <a:ext cx="307975" cy="719138"/>
            </a:xfrm>
            <a:custGeom>
              <a:avLst/>
              <a:gdLst>
                <a:gd name="T0" fmla="*/ 307975 w 584"/>
                <a:gd name="T1" fmla="*/ 683102 h 1357"/>
                <a:gd name="T2" fmla="*/ 205668 w 584"/>
                <a:gd name="T3" fmla="*/ 719138 h 1357"/>
                <a:gd name="T4" fmla="*/ 148714 w 584"/>
                <a:gd name="T5" fmla="*/ 714898 h 1357"/>
                <a:gd name="T6" fmla="*/ 23204 w 584"/>
                <a:gd name="T7" fmla="*/ 611029 h 1357"/>
                <a:gd name="T8" fmla="*/ 97561 w 584"/>
                <a:gd name="T9" fmla="*/ 418658 h 1357"/>
                <a:gd name="T10" fmla="*/ 55900 w 584"/>
                <a:gd name="T11" fmla="*/ 198200 h 1357"/>
                <a:gd name="T12" fmla="*/ 0 w 584"/>
                <a:gd name="T13" fmla="*/ 122948 h 1357"/>
                <a:gd name="T14" fmla="*/ 32169 w 584"/>
                <a:gd name="T15" fmla="*/ 94331 h 1357"/>
                <a:gd name="T16" fmla="*/ 106526 w 584"/>
                <a:gd name="T17" fmla="*/ 146795 h 1357"/>
                <a:gd name="T18" fmla="*/ 208832 w 584"/>
                <a:gd name="T19" fmla="*/ 24908 h 1357"/>
                <a:gd name="T20" fmla="*/ 256294 w 584"/>
                <a:gd name="T21" fmla="*/ 0 h 135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4"/>
                <a:gd name="T34" fmla="*/ 0 h 1357"/>
                <a:gd name="T35" fmla="*/ 584 w 584"/>
                <a:gd name="T36" fmla="*/ 1357 h 135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4" h="1357">
                  <a:moveTo>
                    <a:pt x="584" y="1289"/>
                  </a:moveTo>
                  <a:lnTo>
                    <a:pt x="390" y="1357"/>
                  </a:lnTo>
                  <a:lnTo>
                    <a:pt x="282" y="1349"/>
                  </a:lnTo>
                  <a:lnTo>
                    <a:pt x="44" y="1153"/>
                  </a:lnTo>
                  <a:lnTo>
                    <a:pt x="185" y="790"/>
                  </a:lnTo>
                  <a:lnTo>
                    <a:pt x="106" y="374"/>
                  </a:lnTo>
                  <a:lnTo>
                    <a:pt x="0" y="232"/>
                  </a:lnTo>
                  <a:lnTo>
                    <a:pt x="61" y="178"/>
                  </a:lnTo>
                  <a:lnTo>
                    <a:pt x="202" y="277"/>
                  </a:lnTo>
                  <a:lnTo>
                    <a:pt x="396" y="47"/>
                  </a:lnTo>
                  <a:lnTo>
                    <a:pt x="486" y="0"/>
                  </a:lnTo>
                </a:path>
              </a:pathLst>
            </a:custGeom>
            <a:noFill/>
            <a:ln w="5">
              <a:solidFill>
                <a:srgbClr val="2A2A29"/>
              </a:solidFill>
              <a:prstDash val="solid"/>
              <a:round/>
              <a:headEnd/>
              <a:tailEnd/>
            </a:ln>
          </p:spPr>
          <p:txBody>
            <a:bodyPr/>
            <a:lstStyle/>
            <a:p>
              <a:endParaRPr lang="de-DE"/>
            </a:p>
          </p:txBody>
        </p:sp>
        <p:sp>
          <p:nvSpPr>
            <p:cNvPr id="576" name="Line 324"/>
            <p:cNvSpPr>
              <a:spLocks noChangeShapeType="1"/>
            </p:cNvSpPr>
            <p:nvPr/>
          </p:nvSpPr>
          <p:spPr bwMode="auto">
            <a:xfrm flipH="1">
              <a:off x="8156577" y="3854451"/>
              <a:ext cx="79375" cy="130175"/>
            </a:xfrm>
            <a:prstGeom prst="line">
              <a:avLst/>
            </a:prstGeom>
            <a:noFill/>
            <a:ln w="5">
              <a:solidFill>
                <a:srgbClr val="2A2A29"/>
              </a:solidFill>
              <a:round/>
              <a:headEnd/>
              <a:tailEnd/>
            </a:ln>
          </p:spPr>
          <p:txBody>
            <a:bodyPr/>
            <a:lstStyle/>
            <a:p>
              <a:endParaRPr lang="de-DE"/>
            </a:p>
          </p:txBody>
        </p:sp>
        <p:sp>
          <p:nvSpPr>
            <p:cNvPr id="577" name="Line 325"/>
            <p:cNvSpPr>
              <a:spLocks noChangeShapeType="1"/>
            </p:cNvSpPr>
            <p:nvPr/>
          </p:nvSpPr>
          <p:spPr bwMode="auto">
            <a:xfrm flipV="1">
              <a:off x="8183564" y="3968751"/>
              <a:ext cx="103188" cy="115888"/>
            </a:xfrm>
            <a:prstGeom prst="line">
              <a:avLst/>
            </a:prstGeom>
            <a:noFill/>
            <a:ln w="5">
              <a:solidFill>
                <a:srgbClr val="2A2A29"/>
              </a:solidFill>
              <a:round/>
              <a:headEnd/>
              <a:tailEnd/>
            </a:ln>
          </p:spPr>
          <p:txBody>
            <a:bodyPr/>
            <a:lstStyle/>
            <a:p>
              <a:endParaRPr lang="de-DE"/>
            </a:p>
          </p:txBody>
        </p:sp>
        <p:sp>
          <p:nvSpPr>
            <p:cNvPr id="578" name="Freeform 326"/>
            <p:cNvSpPr>
              <a:spLocks/>
            </p:cNvSpPr>
            <p:nvPr/>
          </p:nvSpPr>
          <p:spPr bwMode="auto">
            <a:xfrm>
              <a:off x="8140702" y="4011613"/>
              <a:ext cx="46038" cy="74613"/>
            </a:xfrm>
            <a:custGeom>
              <a:avLst/>
              <a:gdLst>
                <a:gd name="T0" fmla="*/ 2616 w 88"/>
                <a:gd name="T1" fmla="*/ 0 h 140"/>
                <a:gd name="T2" fmla="*/ 0 w 88"/>
                <a:gd name="T3" fmla="*/ 27713 h 140"/>
                <a:gd name="T4" fmla="*/ 46038 w 88"/>
                <a:gd name="T5" fmla="*/ 74613 h 140"/>
                <a:gd name="T6" fmla="*/ 0 60000 65536"/>
                <a:gd name="T7" fmla="*/ 0 60000 65536"/>
                <a:gd name="T8" fmla="*/ 0 60000 65536"/>
                <a:gd name="T9" fmla="*/ 0 w 88"/>
                <a:gd name="T10" fmla="*/ 0 h 140"/>
                <a:gd name="T11" fmla="*/ 88 w 88"/>
                <a:gd name="T12" fmla="*/ 140 h 140"/>
              </a:gdLst>
              <a:ahLst/>
              <a:cxnLst>
                <a:cxn ang="T6">
                  <a:pos x="T0" y="T1"/>
                </a:cxn>
                <a:cxn ang="T7">
                  <a:pos x="T2" y="T3"/>
                </a:cxn>
                <a:cxn ang="T8">
                  <a:pos x="T4" y="T5"/>
                </a:cxn>
              </a:cxnLst>
              <a:rect l="T9" t="T10" r="T11" b="T12"/>
              <a:pathLst>
                <a:path w="88" h="140">
                  <a:moveTo>
                    <a:pt x="5" y="0"/>
                  </a:moveTo>
                  <a:lnTo>
                    <a:pt x="0" y="52"/>
                  </a:lnTo>
                  <a:lnTo>
                    <a:pt x="88" y="140"/>
                  </a:lnTo>
                </a:path>
              </a:pathLst>
            </a:custGeom>
            <a:noFill/>
            <a:ln w="5">
              <a:solidFill>
                <a:srgbClr val="006CB5"/>
              </a:solidFill>
              <a:prstDash val="solid"/>
              <a:round/>
              <a:headEnd/>
              <a:tailEnd/>
            </a:ln>
          </p:spPr>
          <p:txBody>
            <a:bodyPr/>
            <a:lstStyle/>
            <a:p>
              <a:endParaRPr lang="de-DE"/>
            </a:p>
          </p:txBody>
        </p:sp>
        <p:sp>
          <p:nvSpPr>
            <p:cNvPr id="579" name="Freeform 327"/>
            <p:cNvSpPr>
              <a:spLocks/>
            </p:cNvSpPr>
            <p:nvPr/>
          </p:nvSpPr>
          <p:spPr bwMode="auto">
            <a:xfrm>
              <a:off x="8121652" y="3946526"/>
              <a:ext cx="73025" cy="73025"/>
            </a:xfrm>
            <a:custGeom>
              <a:avLst/>
              <a:gdLst>
                <a:gd name="T0" fmla="*/ 40271 w 136"/>
                <a:gd name="T1" fmla="*/ 529 h 138"/>
                <a:gd name="T2" fmla="*/ 47251 w 136"/>
                <a:gd name="T3" fmla="*/ 2117 h 138"/>
                <a:gd name="T4" fmla="*/ 54232 w 136"/>
                <a:gd name="T5" fmla="*/ 4762 h 138"/>
                <a:gd name="T6" fmla="*/ 60138 w 136"/>
                <a:gd name="T7" fmla="*/ 8467 h 138"/>
                <a:gd name="T8" fmla="*/ 64971 w 136"/>
                <a:gd name="T9" fmla="*/ 13758 h 138"/>
                <a:gd name="T10" fmla="*/ 68192 w 136"/>
                <a:gd name="T11" fmla="*/ 19579 h 138"/>
                <a:gd name="T12" fmla="*/ 71414 w 136"/>
                <a:gd name="T13" fmla="*/ 25929 h 138"/>
                <a:gd name="T14" fmla="*/ 73025 w 136"/>
                <a:gd name="T15" fmla="*/ 32808 h 138"/>
                <a:gd name="T16" fmla="*/ 73025 w 136"/>
                <a:gd name="T17" fmla="*/ 40217 h 138"/>
                <a:gd name="T18" fmla="*/ 71414 w 136"/>
                <a:gd name="T19" fmla="*/ 47625 h 138"/>
                <a:gd name="T20" fmla="*/ 68192 w 136"/>
                <a:gd name="T21" fmla="*/ 53446 h 138"/>
                <a:gd name="T22" fmla="*/ 64971 w 136"/>
                <a:gd name="T23" fmla="*/ 59267 h 138"/>
                <a:gd name="T24" fmla="*/ 60138 w 136"/>
                <a:gd name="T25" fmla="*/ 64558 h 138"/>
                <a:gd name="T26" fmla="*/ 54232 w 136"/>
                <a:gd name="T27" fmla="*/ 68263 h 138"/>
                <a:gd name="T28" fmla="*/ 47251 w 136"/>
                <a:gd name="T29" fmla="*/ 70908 h 138"/>
                <a:gd name="T30" fmla="*/ 40271 w 136"/>
                <a:gd name="T31" fmla="*/ 72496 h 138"/>
                <a:gd name="T32" fmla="*/ 32217 w 136"/>
                <a:gd name="T33" fmla="*/ 72496 h 138"/>
                <a:gd name="T34" fmla="*/ 25774 w 136"/>
                <a:gd name="T35" fmla="*/ 70908 h 138"/>
                <a:gd name="T36" fmla="*/ 18793 w 136"/>
                <a:gd name="T37" fmla="*/ 68263 h 138"/>
                <a:gd name="T38" fmla="*/ 12887 w 136"/>
                <a:gd name="T39" fmla="*/ 64558 h 138"/>
                <a:gd name="T40" fmla="*/ 8591 w 136"/>
                <a:gd name="T41" fmla="*/ 59267 h 138"/>
                <a:gd name="T42" fmla="*/ 4296 w 136"/>
                <a:gd name="T43" fmla="*/ 53446 h 138"/>
                <a:gd name="T44" fmla="*/ 1611 w 136"/>
                <a:gd name="T45" fmla="*/ 47625 h 138"/>
                <a:gd name="T46" fmla="*/ 0 w 136"/>
                <a:gd name="T47" fmla="*/ 40217 h 138"/>
                <a:gd name="T48" fmla="*/ 0 w 136"/>
                <a:gd name="T49" fmla="*/ 32808 h 138"/>
                <a:gd name="T50" fmla="*/ 1611 w 136"/>
                <a:gd name="T51" fmla="*/ 25929 h 138"/>
                <a:gd name="T52" fmla="*/ 4296 w 136"/>
                <a:gd name="T53" fmla="*/ 19579 h 138"/>
                <a:gd name="T54" fmla="*/ 8591 w 136"/>
                <a:gd name="T55" fmla="*/ 13758 h 138"/>
                <a:gd name="T56" fmla="*/ 12887 w 136"/>
                <a:gd name="T57" fmla="*/ 8467 h 138"/>
                <a:gd name="T58" fmla="*/ 18793 w 136"/>
                <a:gd name="T59" fmla="*/ 4762 h 138"/>
                <a:gd name="T60" fmla="*/ 25774 w 136"/>
                <a:gd name="T61" fmla="*/ 2117 h 138"/>
                <a:gd name="T62" fmla="*/ 32217 w 136"/>
                <a:gd name="T63" fmla="*/ 529 h 13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
                <a:gd name="T97" fmla="*/ 0 h 138"/>
                <a:gd name="T98" fmla="*/ 136 w 136"/>
                <a:gd name="T99" fmla="*/ 138 h 13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 h="138">
                  <a:moveTo>
                    <a:pt x="68" y="0"/>
                  </a:moveTo>
                  <a:lnTo>
                    <a:pt x="75" y="1"/>
                  </a:lnTo>
                  <a:lnTo>
                    <a:pt x="82" y="3"/>
                  </a:lnTo>
                  <a:lnTo>
                    <a:pt x="88" y="4"/>
                  </a:lnTo>
                  <a:lnTo>
                    <a:pt x="94" y="7"/>
                  </a:lnTo>
                  <a:lnTo>
                    <a:pt x="101" y="9"/>
                  </a:lnTo>
                  <a:lnTo>
                    <a:pt x="106" y="12"/>
                  </a:lnTo>
                  <a:lnTo>
                    <a:pt x="112" y="16"/>
                  </a:lnTo>
                  <a:lnTo>
                    <a:pt x="116" y="21"/>
                  </a:lnTo>
                  <a:lnTo>
                    <a:pt x="121" y="26"/>
                  </a:lnTo>
                  <a:lnTo>
                    <a:pt x="124" y="31"/>
                  </a:lnTo>
                  <a:lnTo>
                    <a:pt x="127" y="37"/>
                  </a:lnTo>
                  <a:lnTo>
                    <a:pt x="131" y="43"/>
                  </a:lnTo>
                  <a:lnTo>
                    <a:pt x="133" y="49"/>
                  </a:lnTo>
                  <a:lnTo>
                    <a:pt x="135" y="56"/>
                  </a:lnTo>
                  <a:lnTo>
                    <a:pt x="136" y="62"/>
                  </a:lnTo>
                  <a:lnTo>
                    <a:pt x="136" y="70"/>
                  </a:lnTo>
                  <a:lnTo>
                    <a:pt x="136" y="76"/>
                  </a:lnTo>
                  <a:lnTo>
                    <a:pt x="135" y="83"/>
                  </a:lnTo>
                  <a:lnTo>
                    <a:pt x="133" y="90"/>
                  </a:lnTo>
                  <a:lnTo>
                    <a:pt x="131" y="96"/>
                  </a:lnTo>
                  <a:lnTo>
                    <a:pt x="127" y="101"/>
                  </a:lnTo>
                  <a:lnTo>
                    <a:pt x="124" y="108"/>
                  </a:lnTo>
                  <a:lnTo>
                    <a:pt x="121" y="112"/>
                  </a:lnTo>
                  <a:lnTo>
                    <a:pt x="116" y="117"/>
                  </a:lnTo>
                  <a:lnTo>
                    <a:pt x="112" y="122"/>
                  </a:lnTo>
                  <a:lnTo>
                    <a:pt x="106" y="126"/>
                  </a:lnTo>
                  <a:lnTo>
                    <a:pt x="101" y="129"/>
                  </a:lnTo>
                  <a:lnTo>
                    <a:pt x="94" y="132"/>
                  </a:lnTo>
                  <a:lnTo>
                    <a:pt x="88" y="134"/>
                  </a:lnTo>
                  <a:lnTo>
                    <a:pt x="82" y="136"/>
                  </a:lnTo>
                  <a:lnTo>
                    <a:pt x="75" y="137"/>
                  </a:lnTo>
                  <a:lnTo>
                    <a:pt x="68" y="138"/>
                  </a:lnTo>
                  <a:lnTo>
                    <a:pt x="60" y="137"/>
                  </a:lnTo>
                  <a:lnTo>
                    <a:pt x="54" y="136"/>
                  </a:lnTo>
                  <a:lnTo>
                    <a:pt x="48" y="134"/>
                  </a:lnTo>
                  <a:lnTo>
                    <a:pt x="41" y="132"/>
                  </a:lnTo>
                  <a:lnTo>
                    <a:pt x="35" y="129"/>
                  </a:lnTo>
                  <a:lnTo>
                    <a:pt x="30" y="126"/>
                  </a:lnTo>
                  <a:lnTo>
                    <a:pt x="24" y="122"/>
                  </a:lnTo>
                  <a:lnTo>
                    <a:pt x="20" y="117"/>
                  </a:lnTo>
                  <a:lnTo>
                    <a:pt x="16" y="112"/>
                  </a:lnTo>
                  <a:lnTo>
                    <a:pt x="11" y="108"/>
                  </a:lnTo>
                  <a:lnTo>
                    <a:pt x="8" y="101"/>
                  </a:lnTo>
                  <a:lnTo>
                    <a:pt x="5" y="96"/>
                  </a:lnTo>
                  <a:lnTo>
                    <a:pt x="3" y="90"/>
                  </a:lnTo>
                  <a:lnTo>
                    <a:pt x="1" y="83"/>
                  </a:lnTo>
                  <a:lnTo>
                    <a:pt x="0" y="76"/>
                  </a:lnTo>
                  <a:lnTo>
                    <a:pt x="0" y="70"/>
                  </a:lnTo>
                  <a:lnTo>
                    <a:pt x="0" y="62"/>
                  </a:lnTo>
                  <a:lnTo>
                    <a:pt x="1" y="56"/>
                  </a:lnTo>
                  <a:lnTo>
                    <a:pt x="3" y="49"/>
                  </a:lnTo>
                  <a:lnTo>
                    <a:pt x="5" y="43"/>
                  </a:lnTo>
                  <a:lnTo>
                    <a:pt x="8" y="37"/>
                  </a:lnTo>
                  <a:lnTo>
                    <a:pt x="11" y="31"/>
                  </a:lnTo>
                  <a:lnTo>
                    <a:pt x="16" y="26"/>
                  </a:lnTo>
                  <a:lnTo>
                    <a:pt x="20" y="21"/>
                  </a:lnTo>
                  <a:lnTo>
                    <a:pt x="24" y="16"/>
                  </a:lnTo>
                  <a:lnTo>
                    <a:pt x="30" y="12"/>
                  </a:lnTo>
                  <a:lnTo>
                    <a:pt x="35" y="9"/>
                  </a:lnTo>
                  <a:lnTo>
                    <a:pt x="41" y="7"/>
                  </a:lnTo>
                  <a:lnTo>
                    <a:pt x="48" y="4"/>
                  </a:lnTo>
                  <a:lnTo>
                    <a:pt x="54" y="3"/>
                  </a:lnTo>
                  <a:lnTo>
                    <a:pt x="60" y="1"/>
                  </a:lnTo>
                  <a:lnTo>
                    <a:pt x="68" y="0"/>
                  </a:lnTo>
                  <a:close/>
                </a:path>
              </a:pathLst>
            </a:custGeom>
            <a:solidFill>
              <a:srgbClr val="2A2A29"/>
            </a:solidFill>
            <a:ln w="9525">
              <a:noFill/>
              <a:round/>
              <a:headEnd/>
              <a:tailEnd/>
            </a:ln>
          </p:spPr>
          <p:txBody>
            <a:bodyPr/>
            <a:lstStyle/>
            <a:p>
              <a:endParaRPr lang="de-DE"/>
            </a:p>
          </p:txBody>
        </p:sp>
        <p:sp>
          <p:nvSpPr>
            <p:cNvPr id="580" name="Line 328"/>
            <p:cNvSpPr>
              <a:spLocks noChangeShapeType="1"/>
            </p:cNvSpPr>
            <p:nvPr/>
          </p:nvSpPr>
          <p:spPr bwMode="auto">
            <a:xfrm>
              <a:off x="4316414" y="3889376"/>
              <a:ext cx="42863" cy="125413"/>
            </a:xfrm>
            <a:prstGeom prst="line">
              <a:avLst/>
            </a:prstGeom>
            <a:noFill/>
            <a:ln w="5">
              <a:solidFill>
                <a:srgbClr val="2A2A29"/>
              </a:solidFill>
              <a:round/>
              <a:headEnd/>
              <a:tailEnd/>
            </a:ln>
          </p:spPr>
          <p:txBody>
            <a:bodyPr/>
            <a:lstStyle/>
            <a:p>
              <a:endParaRPr lang="de-DE"/>
            </a:p>
          </p:txBody>
        </p:sp>
        <p:sp>
          <p:nvSpPr>
            <p:cNvPr id="581" name="Line 329"/>
            <p:cNvSpPr>
              <a:spLocks noChangeShapeType="1"/>
            </p:cNvSpPr>
            <p:nvPr/>
          </p:nvSpPr>
          <p:spPr bwMode="auto">
            <a:xfrm>
              <a:off x="4337052" y="3883026"/>
              <a:ext cx="38100" cy="111125"/>
            </a:xfrm>
            <a:prstGeom prst="line">
              <a:avLst/>
            </a:prstGeom>
            <a:noFill/>
            <a:ln w="5">
              <a:solidFill>
                <a:srgbClr val="2A2A29"/>
              </a:solidFill>
              <a:round/>
              <a:headEnd/>
              <a:tailEnd/>
            </a:ln>
          </p:spPr>
          <p:txBody>
            <a:bodyPr/>
            <a:lstStyle/>
            <a:p>
              <a:endParaRPr lang="de-DE"/>
            </a:p>
          </p:txBody>
        </p:sp>
        <p:sp>
          <p:nvSpPr>
            <p:cNvPr id="582" name="Freeform 330"/>
            <p:cNvSpPr>
              <a:spLocks/>
            </p:cNvSpPr>
            <p:nvPr/>
          </p:nvSpPr>
          <p:spPr bwMode="auto">
            <a:xfrm>
              <a:off x="4722814" y="4029076"/>
              <a:ext cx="206375" cy="244475"/>
            </a:xfrm>
            <a:custGeom>
              <a:avLst/>
              <a:gdLst>
                <a:gd name="T0" fmla="*/ 0 w 391"/>
                <a:gd name="T1" fmla="*/ 0 h 462"/>
                <a:gd name="T2" fmla="*/ 22696 w 391"/>
                <a:gd name="T3" fmla="*/ 101071 h 462"/>
                <a:gd name="T4" fmla="*/ 171012 w 391"/>
                <a:gd name="T5" fmla="*/ 244475 h 462"/>
                <a:gd name="T6" fmla="*/ 206375 w 391"/>
                <a:gd name="T7" fmla="*/ 230717 h 462"/>
                <a:gd name="T8" fmla="*/ 0 60000 65536"/>
                <a:gd name="T9" fmla="*/ 0 60000 65536"/>
                <a:gd name="T10" fmla="*/ 0 60000 65536"/>
                <a:gd name="T11" fmla="*/ 0 60000 65536"/>
                <a:gd name="T12" fmla="*/ 0 w 391"/>
                <a:gd name="T13" fmla="*/ 0 h 462"/>
                <a:gd name="T14" fmla="*/ 391 w 391"/>
                <a:gd name="T15" fmla="*/ 462 h 462"/>
              </a:gdLst>
              <a:ahLst/>
              <a:cxnLst>
                <a:cxn ang="T8">
                  <a:pos x="T0" y="T1"/>
                </a:cxn>
                <a:cxn ang="T9">
                  <a:pos x="T2" y="T3"/>
                </a:cxn>
                <a:cxn ang="T10">
                  <a:pos x="T4" y="T5"/>
                </a:cxn>
                <a:cxn ang="T11">
                  <a:pos x="T6" y="T7"/>
                </a:cxn>
              </a:cxnLst>
              <a:rect l="T12" t="T13" r="T14" b="T15"/>
              <a:pathLst>
                <a:path w="391" h="462">
                  <a:moveTo>
                    <a:pt x="0" y="0"/>
                  </a:moveTo>
                  <a:lnTo>
                    <a:pt x="43" y="191"/>
                  </a:lnTo>
                  <a:lnTo>
                    <a:pt x="324" y="462"/>
                  </a:lnTo>
                  <a:lnTo>
                    <a:pt x="391" y="436"/>
                  </a:lnTo>
                </a:path>
              </a:pathLst>
            </a:custGeom>
            <a:noFill/>
            <a:ln w="6">
              <a:solidFill>
                <a:srgbClr val="2A2A29"/>
              </a:solidFill>
              <a:prstDash val="solid"/>
              <a:round/>
              <a:headEnd/>
              <a:tailEnd/>
            </a:ln>
          </p:spPr>
          <p:txBody>
            <a:bodyPr/>
            <a:lstStyle/>
            <a:p>
              <a:endParaRPr lang="de-DE"/>
            </a:p>
          </p:txBody>
        </p:sp>
        <p:sp>
          <p:nvSpPr>
            <p:cNvPr id="583" name="Freeform 331"/>
            <p:cNvSpPr>
              <a:spLocks/>
            </p:cNvSpPr>
            <p:nvPr/>
          </p:nvSpPr>
          <p:spPr bwMode="auto">
            <a:xfrm>
              <a:off x="4953002" y="3894138"/>
              <a:ext cx="2108200" cy="360363"/>
            </a:xfrm>
            <a:custGeom>
              <a:avLst/>
              <a:gdLst>
                <a:gd name="T0" fmla="*/ 0 w 3982"/>
                <a:gd name="T1" fmla="*/ 357725 h 683"/>
                <a:gd name="T2" fmla="*/ 21707 w 3982"/>
                <a:gd name="T3" fmla="*/ 349811 h 683"/>
                <a:gd name="T4" fmla="*/ 93710 w 3982"/>
                <a:gd name="T5" fmla="*/ 310767 h 683"/>
                <a:gd name="T6" fmla="*/ 270540 w 3982"/>
                <a:gd name="T7" fmla="*/ 360363 h 683"/>
                <a:gd name="T8" fmla="*/ 579729 w 3982"/>
                <a:gd name="T9" fmla="*/ 340314 h 683"/>
                <a:gd name="T10" fmla="*/ 758147 w 3982"/>
                <a:gd name="T11" fmla="*/ 352449 h 683"/>
                <a:gd name="T12" fmla="*/ 889976 w 3982"/>
                <a:gd name="T13" fmla="*/ 352449 h 683"/>
                <a:gd name="T14" fmla="*/ 953508 w 3982"/>
                <a:gd name="T15" fmla="*/ 314988 h 683"/>
                <a:gd name="T16" fmla="*/ 1066277 w 3982"/>
                <a:gd name="T17" fmla="*/ 311822 h 683"/>
                <a:gd name="T18" fmla="*/ 1178517 w 3982"/>
                <a:gd name="T19" fmla="*/ 308656 h 683"/>
                <a:gd name="T20" fmla="*/ 1247872 w 3982"/>
                <a:gd name="T21" fmla="*/ 306018 h 683"/>
                <a:gd name="T22" fmla="*/ 1301875 w 3982"/>
                <a:gd name="T23" fmla="*/ 295466 h 683"/>
                <a:gd name="T24" fmla="*/ 1398231 w 3982"/>
                <a:gd name="T25" fmla="*/ 236373 h 683"/>
                <a:gd name="T26" fmla="*/ 1526883 w 3982"/>
                <a:gd name="T27" fmla="*/ 226348 h 683"/>
                <a:gd name="T28" fmla="*/ 1576121 w 3982"/>
                <a:gd name="T29" fmla="*/ 223710 h 683"/>
                <a:gd name="T30" fmla="*/ 1698949 w 3982"/>
                <a:gd name="T31" fmla="*/ 240066 h 683"/>
                <a:gd name="T32" fmla="*/ 1744480 w 3982"/>
                <a:gd name="T33" fmla="*/ 255367 h 683"/>
                <a:gd name="T34" fmla="*/ 1842954 w 3982"/>
                <a:gd name="T35" fmla="*/ 252729 h 683"/>
                <a:gd name="T36" fmla="*/ 1938782 w 3982"/>
                <a:gd name="T37" fmla="*/ 151954 h 683"/>
                <a:gd name="T38" fmla="*/ 2043609 w 3982"/>
                <a:gd name="T39" fmla="*/ 43265 h 683"/>
                <a:gd name="T40" fmla="*/ 2108200 w 3982"/>
                <a:gd name="T41" fmla="*/ 0 h 68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982"/>
                <a:gd name="T64" fmla="*/ 0 h 683"/>
                <a:gd name="T65" fmla="*/ 3982 w 3982"/>
                <a:gd name="T66" fmla="*/ 683 h 68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982" h="683">
                  <a:moveTo>
                    <a:pt x="0" y="678"/>
                  </a:moveTo>
                  <a:lnTo>
                    <a:pt x="41" y="663"/>
                  </a:lnTo>
                  <a:lnTo>
                    <a:pt x="177" y="589"/>
                  </a:lnTo>
                  <a:lnTo>
                    <a:pt x="511" y="683"/>
                  </a:lnTo>
                  <a:lnTo>
                    <a:pt x="1095" y="645"/>
                  </a:lnTo>
                  <a:lnTo>
                    <a:pt x="1432" y="668"/>
                  </a:lnTo>
                  <a:lnTo>
                    <a:pt x="1681" y="668"/>
                  </a:lnTo>
                  <a:lnTo>
                    <a:pt x="1801" y="597"/>
                  </a:lnTo>
                  <a:lnTo>
                    <a:pt x="2014" y="591"/>
                  </a:lnTo>
                  <a:lnTo>
                    <a:pt x="2226" y="585"/>
                  </a:lnTo>
                  <a:lnTo>
                    <a:pt x="2357" y="580"/>
                  </a:lnTo>
                  <a:lnTo>
                    <a:pt x="2459" y="560"/>
                  </a:lnTo>
                  <a:lnTo>
                    <a:pt x="2641" y="448"/>
                  </a:lnTo>
                  <a:lnTo>
                    <a:pt x="2884" y="429"/>
                  </a:lnTo>
                  <a:lnTo>
                    <a:pt x="2977" y="424"/>
                  </a:lnTo>
                  <a:lnTo>
                    <a:pt x="3209" y="455"/>
                  </a:lnTo>
                  <a:lnTo>
                    <a:pt x="3295" y="484"/>
                  </a:lnTo>
                  <a:lnTo>
                    <a:pt x="3481" y="479"/>
                  </a:lnTo>
                  <a:lnTo>
                    <a:pt x="3662" y="288"/>
                  </a:lnTo>
                  <a:lnTo>
                    <a:pt x="3860" y="82"/>
                  </a:lnTo>
                  <a:lnTo>
                    <a:pt x="3982" y="0"/>
                  </a:lnTo>
                </a:path>
              </a:pathLst>
            </a:custGeom>
            <a:noFill/>
            <a:ln w="6">
              <a:solidFill>
                <a:srgbClr val="2A2A29"/>
              </a:solidFill>
              <a:prstDash val="solid"/>
              <a:round/>
              <a:headEnd/>
              <a:tailEnd/>
            </a:ln>
          </p:spPr>
          <p:txBody>
            <a:bodyPr/>
            <a:lstStyle/>
            <a:p>
              <a:endParaRPr lang="de-DE"/>
            </a:p>
          </p:txBody>
        </p:sp>
        <p:sp>
          <p:nvSpPr>
            <p:cNvPr id="584" name="Freeform 332"/>
            <p:cNvSpPr>
              <a:spLocks/>
            </p:cNvSpPr>
            <p:nvPr/>
          </p:nvSpPr>
          <p:spPr bwMode="auto">
            <a:xfrm>
              <a:off x="7286627" y="3794126"/>
              <a:ext cx="107950" cy="107950"/>
            </a:xfrm>
            <a:custGeom>
              <a:avLst/>
              <a:gdLst>
                <a:gd name="T0" fmla="*/ 52917 w 204"/>
                <a:gd name="T1" fmla="*/ 0 h 204"/>
                <a:gd name="T2" fmla="*/ 0 w 204"/>
                <a:gd name="T3" fmla="*/ 107950 h 204"/>
                <a:gd name="T4" fmla="*/ 107950 w 204"/>
                <a:gd name="T5" fmla="*/ 107950 h 204"/>
                <a:gd name="T6" fmla="*/ 52917 w 204"/>
                <a:gd name="T7" fmla="*/ 0 h 204"/>
                <a:gd name="T8" fmla="*/ 0 60000 65536"/>
                <a:gd name="T9" fmla="*/ 0 60000 65536"/>
                <a:gd name="T10" fmla="*/ 0 60000 65536"/>
                <a:gd name="T11" fmla="*/ 0 60000 65536"/>
                <a:gd name="T12" fmla="*/ 0 w 204"/>
                <a:gd name="T13" fmla="*/ 0 h 204"/>
                <a:gd name="T14" fmla="*/ 204 w 204"/>
                <a:gd name="T15" fmla="*/ 204 h 204"/>
              </a:gdLst>
              <a:ahLst/>
              <a:cxnLst>
                <a:cxn ang="T8">
                  <a:pos x="T0" y="T1"/>
                </a:cxn>
                <a:cxn ang="T9">
                  <a:pos x="T2" y="T3"/>
                </a:cxn>
                <a:cxn ang="T10">
                  <a:pos x="T4" y="T5"/>
                </a:cxn>
                <a:cxn ang="T11">
                  <a:pos x="T6" y="T7"/>
                </a:cxn>
              </a:cxnLst>
              <a:rect l="T12" t="T13" r="T14" b="T15"/>
              <a:pathLst>
                <a:path w="204" h="204">
                  <a:moveTo>
                    <a:pt x="100" y="0"/>
                  </a:moveTo>
                  <a:lnTo>
                    <a:pt x="0" y="204"/>
                  </a:lnTo>
                  <a:lnTo>
                    <a:pt x="204" y="204"/>
                  </a:lnTo>
                  <a:lnTo>
                    <a:pt x="100" y="0"/>
                  </a:lnTo>
                  <a:close/>
                </a:path>
              </a:pathLst>
            </a:custGeom>
            <a:solidFill>
              <a:srgbClr val="2A2A29"/>
            </a:solidFill>
            <a:ln w="9525">
              <a:noFill/>
              <a:round/>
              <a:headEnd/>
              <a:tailEnd/>
            </a:ln>
          </p:spPr>
          <p:txBody>
            <a:bodyPr/>
            <a:lstStyle/>
            <a:p>
              <a:endParaRPr lang="de-DE"/>
            </a:p>
          </p:txBody>
        </p:sp>
        <p:sp>
          <p:nvSpPr>
            <p:cNvPr id="585" name="Freeform 333"/>
            <p:cNvSpPr>
              <a:spLocks/>
            </p:cNvSpPr>
            <p:nvPr/>
          </p:nvSpPr>
          <p:spPr bwMode="auto">
            <a:xfrm>
              <a:off x="7354889" y="4024313"/>
              <a:ext cx="73025" cy="73025"/>
            </a:xfrm>
            <a:custGeom>
              <a:avLst/>
              <a:gdLst>
                <a:gd name="T0" fmla="*/ 39977 w 137"/>
                <a:gd name="T1" fmla="*/ 0 h 137"/>
                <a:gd name="T2" fmla="*/ 47440 w 137"/>
                <a:gd name="T3" fmla="*/ 2132 h 137"/>
                <a:gd name="T4" fmla="*/ 53836 w 137"/>
                <a:gd name="T5" fmla="*/ 4797 h 137"/>
                <a:gd name="T6" fmla="*/ 59166 w 137"/>
                <a:gd name="T7" fmla="*/ 8528 h 137"/>
                <a:gd name="T8" fmla="*/ 64497 w 137"/>
                <a:gd name="T9" fmla="*/ 13326 h 137"/>
                <a:gd name="T10" fmla="*/ 68228 w 137"/>
                <a:gd name="T11" fmla="*/ 19722 h 137"/>
                <a:gd name="T12" fmla="*/ 71426 w 137"/>
                <a:gd name="T13" fmla="*/ 25585 h 137"/>
                <a:gd name="T14" fmla="*/ 72492 w 137"/>
                <a:gd name="T15" fmla="*/ 33048 h 137"/>
                <a:gd name="T16" fmla="*/ 72492 w 137"/>
                <a:gd name="T17" fmla="*/ 40510 h 137"/>
                <a:gd name="T18" fmla="*/ 71426 w 137"/>
                <a:gd name="T19" fmla="*/ 47440 h 137"/>
                <a:gd name="T20" fmla="*/ 68228 w 137"/>
                <a:gd name="T21" fmla="*/ 53836 h 137"/>
                <a:gd name="T22" fmla="*/ 64497 w 137"/>
                <a:gd name="T23" fmla="*/ 59699 h 137"/>
                <a:gd name="T24" fmla="*/ 59166 w 137"/>
                <a:gd name="T25" fmla="*/ 65030 h 137"/>
                <a:gd name="T26" fmla="*/ 53836 w 137"/>
                <a:gd name="T27" fmla="*/ 68761 h 137"/>
                <a:gd name="T28" fmla="*/ 47440 w 137"/>
                <a:gd name="T29" fmla="*/ 71426 h 137"/>
                <a:gd name="T30" fmla="*/ 39977 w 137"/>
                <a:gd name="T31" fmla="*/ 73025 h 137"/>
                <a:gd name="T32" fmla="*/ 32515 w 137"/>
                <a:gd name="T33" fmla="*/ 73025 h 137"/>
                <a:gd name="T34" fmla="*/ 26118 w 137"/>
                <a:gd name="T35" fmla="*/ 71426 h 137"/>
                <a:gd name="T36" fmla="*/ 19189 w 137"/>
                <a:gd name="T37" fmla="*/ 68761 h 137"/>
                <a:gd name="T38" fmla="*/ 13326 w 137"/>
                <a:gd name="T39" fmla="*/ 65030 h 137"/>
                <a:gd name="T40" fmla="*/ 8528 w 137"/>
                <a:gd name="T41" fmla="*/ 59699 h 137"/>
                <a:gd name="T42" fmla="*/ 4264 w 137"/>
                <a:gd name="T43" fmla="*/ 53836 h 137"/>
                <a:gd name="T44" fmla="*/ 1599 w 137"/>
                <a:gd name="T45" fmla="*/ 47440 h 137"/>
                <a:gd name="T46" fmla="*/ 533 w 137"/>
                <a:gd name="T47" fmla="*/ 40510 h 137"/>
                <a:gd name="T48" fmla="*/ 533 w 137"/>
                <a:gd name="T49" fmla="*/ 33048 h 137"/>
                <a:gd name="T50" fmla="*/ 1599 w 137"/>
                <a:gd name="T51" fmla="*/ 25585 h 137"/>
                <a:gd name="T52" fmla="*/ 4264 w 137"/>
                <a:gd name="T53" fmla="*/ 19722 h 137"/>
                <a:gd name="T54" fmla="*/ 8528 w 137"/>
                <a:gd name="T55" fmla="*/ 13326 h 137"/>
                <a:gd name="T56" fmla="*/ 13326 w 137"/>
                <a:gd name="T57" fmla="*/ 8528 h 137"/>
                <a:gd name="T58" fmla="*/ 19189 w 137"/>
                <a:gd name="T59" fmla="*/ 4797 h 137"/>
                <a:gd name="T60" fmla="*/ 26118 w 137"/>
                <a:gd name="T61" fmla="*/ 2132 h 137"/>
                <a:gd name="T62" fmla="*/ 32515 w 137"/>
                <a:gd name="T63" fmla="*/ 0 h 13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7"/>
                <a:gd name="T97" fmla="*/ 0 h 137"/>
                <a:gd name="T98" fmla="*/ 137 w 137"/>
                <a:gd name="T99" fmla="*/ 137 h 13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7" h="137">
                  <a:moveTo>
                    <a:pt x="69" y="0"/>
                  </a:moveTo>
                  <a:lnTo>
                    <a:pt x="75" y="0"/>
                  </a:lnTo>
                  <a:lnTo>
                    <a:pt x="83" y="1"/>
                  </a:lnTo>
                  <a:lnTo>
                    <a:pt x="89" y="4"/>
                  </a:lnTo>
                  <a:lnTo>
                    <a:pt x="95" y="6"/>
                  </a:lnTo>
                  <a:lnTo>
                    <a:pt x="101" y="9"/>
                  </a:lnTo>
                  <a:lnTo>
                    <a:pt x="106" y="12"/>
                  </a:lnTo>
                  <a:lnTo>
                    <a:pt x="111" y="16"/>
                  </a:lnTo>
                  <a:lnTo>
                    <a:pt x="117" y="21"/>
                  </a:lnTo>
                  <a:lnTo>
                    <a:pt x="121" y="25"/>
                  </a:lnTo>
                  <a:lnTo>
                    <a:pt x="125" y="30"/>
                  </a:lnTo>
                  <a:lnTo>
                    <a:pt x="128" y="37"/>
                  </a:lnTo>
                  <a:lnTo>
                    <a:pt x="132" y="42"/>
                  </a:lnTo>
                  <a:lnTo>
                    <a:pt x="134" y="48"/>
                  </a:lnTo>
                  <a:lnTo>
                    <a:pt x="135" y="55"/>
                  </a:lnTo>
                  <a:lnTo>
                    <a:pt x="136" y="62"/>
                  </a:lnTo>
                  <a:lnTo>
                    <a:pt x="137" y="68"/>
                  </a:lnTo>
                  <a:lnTo>
                    <a:pt x="136" y="76"/>
                  </a:lnTo>
                  <a:lnTo>
                    <a:pt x="135" y="82"/>
                  </a:lnTo>
                  <a:lnTo>
                    <a:pt x="134" y="89"/>
                  </a:lnTo>
                  <a:lnTo>
                    <a:pt x="132" y="95"/>
                  </a:lnTo>
                  <a:lnTo>
                    <a:pt x="128" y="101"/>
                  </a:lnTo>
                  <a:lnTo>
                    <a:pt x="125" y="107"/>
                  </a:lnTo>
                  <a:lnTo>
                    <a:pt x="121" y="112"/>
                  </a:lnTo>
                  <a:lnTo>
                    <a:pt x="117" y="117"/>
                  </a:lnTo>
                  <a:lnTo>
                    <a:pt x="111" y="122"/>
                  </a:lnTo>
                  <a:lnTo>
                    <a:pt x="106" y="125"/>
                  </a:lnTo>
                  <a:lnTo>
                    <a:pt x="101" y="129"/>
                  </a:lnTo>
                  <a:lnTo>
                    <a:pt x="95" y="131"/>
                  </a:lnTo>
                  <a:lnTo>
                    <a:pt x="89" y="134"/>
                  </a:lnTo>
                  <a:lnTo>
                    <a:pt x="83" y="136"/>
                  </a:lnTo>
                  <a:lnTo>
                    <a:pt x="75" y="137"/>
                  </a:lnTo>
                  <a:lnTo>
                    <a:pt x="69" y="137"/>
                  </a:lnTo>
                  <a:lnTo>
                    <a:pt x="61" y="137"/>
                  </a:lnTo>
                  <a:lnTo>
                    <a:pt x="55" y="136"/>
                  </a:lnTo>
                  <a:lnTo>
                    <a:pt x="49" y="134"/>
                  </a:lnTo>
                  <a:lnTo>
                    <a:pt x="42" y="131"/>
                  </a:lnTo>
                  <a:lnTo>
                    <a:pt x="36" y="129"/>
                  </a:lnTo>
                  <a:lnTo>
                    <a:pt x="31" y="125"/>
                  </a:lnTo>
                  <a:lnTo>
                    <a:pt x="25" y="122"/>
                  </a:lnTo>
                  <a:lnTo>
                    <a:pt x="20" y="117"/>
                  </a:lnTo>
                  <a:lnTo>
                    <a:pt x="16" y="112"/>
                  </a:lnTo>
                  <a:lnTo>
                    <a:pt x="11" y="107"/>
                  </a:lnTo>
                  <a:lnTo>
                    <a:pt x="8" y="101"/>
                  </a:lnTo>
                  <a:lnTo>
                    <a:pt x="6" y="95"/>
                  </a:lnTo>
                  <a:lnTo>
                    <a:pt x="3" y="89"/>
                  </a:lnTo>
                  <a:lnTo>
                    <a:pt x="2" y="82"/>
                  </a:lnTo>
                  <a:lnTo>
                    <a:pt x="1" y="76"/>
                  </a:lnTo>
                  <a:lnTo>
                    <a:pt x="0" y="68"/>
                  </a:lnTo>
                  <a:lnTo>
                    <a:pt x="1" y="62"/>
                  </a:lnTo>
                  <a:lnTo>
                    <a:pt x="2" y="55"/>
                  </a:lnTo>
                  <a:lnTo>
                    <a:pt x="3" y="48"/>
                  </a:lnTo>
                  <a:lnTo>
                    <a:pt x="6" y="42"/>
                  </a:lnTo>
                  <a:lnTo>
                    <a:pt x="8" y="37"/>
                  </a:lnTo>
                  <a:lnTo>
                    <a:pt x="11" y="30"/>
                  </a:lnTo>
                  <a:lnTo>
                    <a:pt x="16" y="25"/>
                  </a:lnTo>
                  <a:lnTo>
                    <a:pt x="20" y="21"/>
                  </a:lnTo>
                  <a:lnTo>
                    <a:pt x="25" y="16"/>
                  </a:lnTo>
                  <a:lnTo>
                    <a:pt x="31" y="12"/>
                  </a:lnTo>
                  <a:lnTo>
                    <a:pt x="36" y="9"/>
                  </a:lnTo>
                  <a:lnTo>
                    <a:pt x="42" y="6"/>
                  </a:lnTo>
                  <a:lnTo>
                    <a:pt x="49" y="4"/>
                  </a:lnTo>
                  <a:lnTo>
                    <a:pt x="55" y="1"/>
                  </a:lnTo>
                  <a:lnTo>
                    <a:pt x="61" y="0"/>
                  </a:lnTo>
                  <a:lnTo>
                    <a:pt x="69" y="0"/>
                  </a:lnTo>
                  <a:close/>
                </a:path>
              </a:pathLst>
            </a:custGeom>
            <a:solidFill>
              <a:srgbClr val="2A2A29"/>
            </a:solidFill>
            <a:ln w="9525">
              <a:noFill/>
              <a:round/>
              <a:headEnd/>
              <a:tailEnd/>
            </a:ln>
          </p:spPr>
          <p:txBody>
            <a:bodyPr/>
            <a:lstStyle/>
            <a:p>
              <a:endParaRPr lang="de-DE"/>
            </a:p>
          </p:txBody>
        </p:sp>
        <p:sp>
          <p:nvSpPr>
            <p:cNvPr id="586" name="Freeform 334"/>
            <p:cNvSpPr>
              <a:spLocks/>
            </p:cNvSpPr>
            <p:nvPr/>
          </p:nvSpPr>
          <p:spPr bwMode="auto">
            <a:xfrm>
              <a:off x="7808914" y="3327401"/>
              <a:ext cx="71438" cy="71438"/>
            </a:xfrm>
            <a:custGeom>
              <a:avLst/>
              <a:gdLst>
                <a:gd name="T0" fmla="*/ 39921 w 136"/>
                <a:gd name="T1" fmla="*/ 0 h 136"/>
                <a:gd name="T2" fmla="*/ 46750 w 136"/>
                <a:gd name="T3" fmla="*/ 1576 h 136"/>
                <a:gd name="T4" fmla="*/ 53053 w 136"/>
                <a:gd name="T5" fmla="*/ 4202 h 136"/>
                <a:gd name="T6" fmla="*/ 58831 w 136"/>
                <a:gd name="T7" fmla="*/ 8404 h 136"/>
                <a:gd name="T8" fmla="*/ 63559 w 136"/>
                <a:gd name="T9" fmla="*/ 12607 h 136"/>
                <a:gd name="T10" fmla="*/ 67236 w 136"/>
                <a:gd name="T11" fmla="*/ 18910 h 136"/>
                <a:gd name="T12" fmla="*/ 69862 w 136"/>
                <a:gd name="T13" fmla="*/ 25213 h 136"/>
                <a:gd name="T14" fmla="*/ 71438 w 136"/>
                <a:gd name="T15" fmla="*/ 32567 h 136"/>
                <a:gd name="T16" fmla="*/ 71438 w 136"/>
                <a:gd name="T17" fmla="*/ 39396 h 136"/>
                <a:gd name="T18" fmla="*/ 69862 w 136"/>
                <a:gd name="T19" fmla="*/ 46225 h 136"/>
                <a:gd name="T20" fmla="*/ 67236 w 136"/>
                <a:gd name="T21" fmla="*/ 53053 h 136"/>
                <a:gd name="T22" fmla="*/ 63559 w 136"/>
                <a:gd name="T23" fmla="*/ 58831 h 136"/>
                <a:gd name="T24" fmla="*/ 58831 w 136"/>
                <a:gd name="T25" fmla="*/ 63559 h 136"/>
                <a:gd name="T26" fmla="*/ 53053 w 136"/>
                <a:gd name="T27" fmla="*/ 67761 h 136"/>
                <a:gd name="T28" fmla="*/ 46750 w 136"/>
                <a:gd name="T29" fmla="*/ 70387 h 136"/>
                <a:gd name="T30" fmla="*/ 39921 w 136"/>
                <a:gd name="T31" fmla="*/ 71438 h 136"/>
                <a:gd name="T32" fmla="*/ 32567 w 136"/>
                <a:gd name="T33" fmla="*/ 71438 h 136"/>
                <a:gd name="T34" fmla="*/ 25213 w 136"/>
                <a:gd name="T35" fmla="*/ 70387 h 136"/>
                <a:gd name="T36" fmla="*/ 18385 w 136"/>
                <a:gd name="T37" fmla="*/ 67761 h 136"/>
                <a:gd name="T38" fmla="*/ 13132 w 136"/>
                <a:gd name="T39" fmla="*/ 63559 h 136"/>
                <a:gd name="T40" fmla="*/ 8404 w 136"/>
                <a:gd name="T41" fmla="*/ 58831 h 136"/>
                <a:gd name="T42" fmla="*/ 4728 w 136"/>
                <a:gd name="T43" fmla="*/ 53053 h 136"/>
                <a:gd name="T44" fmla="*/ 1576 w 136"/>
                <a:gd name="T45" fmla="*/ 46225 h 136"/>
                <a:gd name="T46" fmla="*/ 0 w 136"/>
                <a:gd name="T47" fmla="*/ 39396 h 136"/>
                <a:gd name="T48" fmla="*/ 0 w 136"/>
                <a:gd name="T49" fmla="*/ 32567 h 136"/>
                <a:gd name="T50" fmla="*/ 1576 w 136"/>
                <a:gd name="T51" fmla="*/ 25213 h 136"/>
                <a:gd name="T52" fmla="*/ 4728 w 136"/>
                <a:gd name="T53" fmla="*/ 18910 h 136"/>
                <a:gd name="T54" fmla="*/ 8404 w 136"/>
                <a:gd name="T55" fmla="*/ 12607 h 136"/>
                <a:gd name="T56" fmla="*/ 13132 w 136"/>
                <a:gd name="T57" fmla="*/ 8404 h 136"/>
                <a:gd name="T58" fmla="*/ 18385 w 136"/>
                <a:gd name="T59" fmla="*/ 4202 h 136"/>
                <a:gd name="T60" fmla="*/ 25213 w 136"/>
                <a:gd name="T61" fmla="*/ 1576 h 136"/>
                <a:gd name="T62" fmla="*/ 32567 w 136"/>
                <a:gd name="T63" fmla="*/ 0 h 1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
                <a:gd name="T97" fmla="*/ 0 h 136"/>
                <a:gd name="T98" fmla="*/ 136 w 136"/>
                <a:gd name="T99" fmla="*/ 136 h 1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 h="136">
                  <a:moveTo>
                    <a:pt x="68" y="0"/>
                  </a:moveTo>
                  <a:lnTo>
                    <a:pt x="76" y="0"/>
                  </a:lnTo>
                  <a:lnTo>
                    <a:pt x="82" y="1"/>
                  </a:lnTo>
                  <a:lnTo>
                    <a:pt x="89" y="3"/>
                  </a:lnTo>
                  <a:lnTo>
                    <a:pt x="95" y="5"/>
                  </a:lnTo>
                  <a:lnTo>
                    <a:pt x="101" y="8"/>
                  </a:lnTo>
                  <a:lnTo>
                    <a:pt x="107" y="12"/>
                  </a:lnTo>
                  <a:lnTo>
                    <a:pt x="112" y="16"/>
                  </a:lnTo>
                  <a:lnTo>
                    <a:pt x="116" y="20"/>
                  </a:lnTo>
                  <a:lnTo>
                    <a:pt x="121" y="24"/>
                  </a:lnTo>
                  <a:lnTo>
                    <a:pt x="125" y="30"/>
                  </a:lnTo>
                  <a:lnTo>
                    <a:pt x="128" y="36"/>
                  </a:lnTo>
                  <a:lnTo>
                    <a:pt x="131" y="41"/>
                  </a:lnTo>
                  <a:lnTo>
                    <a:pt x="133" y="48"/>
                  </a:lnTo>
                  <a:lnTo>
                    <a:pt x="135" y="54"/>
                  </a:lnTo>
                  <a:lnTo>
                    <a:pt x="136" y="62"/>
                  </a:lnTo>
                  <a:lnTo>
                    <a:pt x="136" y="68"/>
                  </a:lnTo>
                  <a:lnTo>
                    <a:pt x="136" y="75"/>
                  </a:lnTo>
                  <a:lnTo>
                    <a:pt x="135" y="82"/>
                  </a:lnTo>
                  <a:lnTo>
                    <a:pt x="133" y="88"/>
                  </a:lnTo>
                  <a:lnTo>
                    <a:pt x="131" y="95"/>
                  </a:lnTo>
                  <a:lnTo>
                    <a:pt x="128" y="101"/>
                  </a:lnTo>
                  <a:lnTo>
                    <a:pt x="125" y="106"/>
                  </a:lnTo>
                  <a:lnTo>
                    <a:pt x="121" y="112"/>
                  </a:lnTo>
                  <a:lnTo>
                    <a:pt x="116" y="117"/>
                  </a:lnTo>
                  <a:lnTo>
                    <a:pt x="112" y="121"/>
                  </a:lnTo>
                  <a:lnTo>
                    <a:pt x="107" y="124"/>
                  </a:lnTo>
                  <a:lnTo>
                    <a:pt x="101" y="129"/>
                  </a:lnTo>
                  <a:lnTo>
                    <a:pt x="95" y="131"/>
                  </a:lnTo>
                  <a:lnTo>
                    <a:pt x="89" y="134"/>
                  </a:lnTo>
                  <a:lnTo>
                    <a:pt x="82" y="135"/>
                  </a:lnTo>
                  <a:lnTo>
                    <a:pt x="76" y="136"/>
                  </a:lnTo>
                  <a:lnTo>
                    <a:pt x="68" y="136"/>
                  </a:lnTo>
                  <a:lnTo>
                    <a:pt x="62" y="136"/>
                  </a:lnTo>
                  <a:lnTo>
                    <a:pt x="54" y="135"/>
                  </a:lnTo>
                  <a:lnTo>
                    <a:pt x="48" y="134"/>
                  </a:lnTo>
                  <a:lnTo>
                    <a:pt x="42" y="131"/>
                  </a:lnTo>
                  <a:lnTo>
                    <a:pt x="35" y="129"/>
                  </a:lnTo>
                  <a:lnTo>
                    <a:pt x="30" y="124"/>
                  </a:lnTo>
                  <a:lnTo>
                    <a:pt x="25" y="121"/>
                  </a:lnTo>
                  <a:lnTo>
                    <a:pt x="20" y="117"/>
                  </a:lnTo>
                  <a:lnTo>
                    <a:pt x="16" y="112"/>
                  </a:lnTo>
                  <a:lnTo>
                    <a:pt x="12" y="106"/>
                  </a:lnTo>
                  <a:lnTo>
                    <a:pt x="9" y="101"/>
                  </a:lnTo>
                  <a:lnTo>
                    <a:pt x="6" y="95"/>
                  </a:lnTo>
                  <a:lnTo>
                    <a:pt x="3" y="88"/>
                  </a:lnTo>
                  <a:lnTo>
                    <a:pt x="1" y="82"/>
                  </a:lnTo>
                  <a:lnTo>
                    <a:pt x="0" y="75"/>
                  </a:lnTo>
                  <a:lnTo>
                    <a:pt x="0" y="68"/>
                  </a:lnTo>
                  <a:lnTo>
                    <a:pt x="0" y="62"/>
                  </a:lnTo>
                  <a:lnTo>
                    <a:pt x="1" y="54"/>
                  </a:lnTo>
                  <a:lnTo>
                    <a:pt x="3" y="48"/>
                  </a:lnTo>
                  <a:lnTo>
                    <a:pt x="6" y="41"/>
                  </a:lnTo>
                  <a:lnTo>
                    <a:pt x="9" y="36"/>
                  </a:lnTo>
                  <a:lnTo>
                    <a:pt x="12" y="30"/>
                  </a:lnTo>
                  <a:lnTo>
                    <a:pt x="16" y="24"/>
                  </a:lnTo>
                  <a:lnTo>
                    <a:pt x="20" y="20"/>
                  </a:lnTo>
                  <a:lnTo>
                    <a:pt x="25" y="16"/>
                  </a:lnTo>
                  <a:lnTo>
                    <a:pt x="30" y="12"/>
                  </a:lnTo>
                  <a:lnTo>
                    <a:pt x="35" y="8"/>
                  </a:lnTo>
                  <a:lnTo>
                    <a:pt x="42" y="5"/>
                  </a:lnTo>
                  <a:lnTo>
                    <a:pt x="48" y="3"/>
                  </a:lnTo>
                  <a:lnTo>
                    <a:pt x="54" y="1"/>
                  </a:lnTo>
                  <a:lnTo>
                    <a:pt x="62" y="0"/>
                  </a:lnTo>
                  <a:lnTo>
                    <a:pt x="68" y="0"/>
                  </a:lnTo>
                  <a:close/>
                </a:path>
              </a:pathLst>
            </a:custGeom>
            <a:solidFill>
              <a:srgbClr val="2A2A29"/>
            </a:solidFill>
            <a:ln w="9525">
              <a:noFill/>
              <a:round/>
              <a:headEnd/>
              <a:tailEnd/>
            </a:ln>
          </p:spPr>
          <p:txBody>
            <a:bodyPr/>
            <a:lstStyle/>
            <a:p>
              <a:endParaRPr lang="de-DE"/>
            </a:p>
          </p:txBody>
        </p:sp>
        <p:sp>
          <p:nvSpPr>
            <p:cNvPr id="587" name="Line 335"/>
            <p:cNvSpPr>
              <a:spLocks noChangeShapeType="1"/>
            </p:cNvSpPr>
            <p:nvPr/>
          </p:nvSpPr>
          <p:spPr bwMode="auto">
            <a:xfrm>
              <a:off x="6465889" y="3862388"/>
              <a:ext cx="1588" cy="277813"/>
            </a:xfrm>
            <a:prstGeom prst="line">
              <a:avLst/>
            </a:prstGeom>
            <a:noFill/>
            <a:ln w="5">
              <a:solidFill>
                <a:srgbClr val="2A2A29"/>
              </a:solidFill>
              <a:round/>
              <a:headEnd/>
              <a:tailEnd/>
            </a:ln>
          </p:spPr>
          <p:txBody>
            <a:bodyPr/>
            <a:lstStyle/>
            <a:p>
              <a:endParaRPr lang="de-DE"/>
            </a:p>
          </p:txBody>
        </p:sp>
        <p:sp>
          <p:nvSpPr>
            <p:cNvPr id="588" name="Line 336"/>
            <p:cNvSpPr>
              <a:spLocks noChangeShapeType="1"/>
            </p:cNvSpPr>
            <p:nvPr/>
          </p:nvSpPr>
          <p:spPr bwMode="auto">
            <a:xfrm flipH="1">
              <a:off x="6437314" y="3794126"/>
              <a:ext cx="3175" cy="169863"/>
            </a:xfrm>
            <a:prstGeom prst="line">
              <a:avLst/>
            </a:prstGeom>
            <a:noFill/>
            <a:ln w="5">
              <a:solidFill>
                <a:srgbClr val="2A2A29"/>
              </a:solidFill>
              <a:round/>
              <a:headEnd/>
              <a:tailEnd/>
            </a:ln>
          </p:spPr>
          <p:txBody>
            <a:bodyPr/>
            <a:lstStyle/>
            <a:p>
              <a:endParaRPr lang="de-DE"/>
            </a:p>
          </p:txBody>
        </p:sp>
        <p:sp>
          <p:nvSpPr>
            <p:cNvPr id="589" name="Rectangle 337"/>
            <p:cNvSpPr>
              <a:spLocks noChangeArrowheads="1"/>
            </p:cNvSpPr>
            <p:nvPr/>
          </p:nvSpPr>
          <p:spPr bwMode="auto">
            <a:xfrm>
              <a:off x="6240464" y="4044951"/>
              <a:ext cx="325438"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Klagenfurt</a:t>
              </a:r>
              <a:endParaRPr lang="de-DE"/>
            </a:p>
          </p:txBody>
        </p:sp>
        <p:sp>
          <p:nvSpPr>
            <p:cNvPr id="590" name="Rectangle 338"/>
            <p:cNvSpPr>
              <a:spLocks noChangeArrowheads="1"/>
            </p:cNvSpPr>
            <p:nvPr/>
          </p:nvSpPr>
          <p:spPr bwMode="auto">
            <a:xfrm>
              <a:off x="5645152" y="3981451"/>
              <a:ext cx="422275"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Kirchengasse</a:t>
              </a:r>
              <a:endParaRPr lang="de-DE"/>
            </a:p>
          </p:txBody>
        </p:sp>
        <p:sp>
          <p:nvSpPr>
            <p:cNvPr id="591" name="Line 339"/>
            <p:cNvSpPr>
              <a:spLocks noChangeShapeType="1"/>
            </p:cNvSpPr>
            <p:nvPr/>
          </p:nvSpPr>
          <p:spPr bwMode="auto">
            <a:xfrm flipH="1">
              <a:off x="6399214" y="3962401"/>
              <a:ext cx="39688" cy="6350"/>
            </a:xfrm>
            <a:prstGeom prst="line">
              <a:avLst/>
            </a:prstGeom>
            <a:noFill/>
            <a:ln w="5">
              <a:solidFill>
                <a:srgbClr val="2A2A29"/>
              </a:solidFill>
              <a:round/>
              <a:headEnd/>
              <a:tailEnd/>
            </a:ln>
          </p:spPr>
          <p:txBody>
            <a:bodyPr/>
            <a:lstStyle/>
            <a:p>
              <a:endParaRPr lang="de-DE"/>
            </a:p>
          </p:txBody>
        </p:sp>
        <p:sp>
          <p:nvSpPr>
            <p:cNvPr id="592" name="Line 340"/>
            <p:cNvSpPr>
              <a:spLocks noChangeShapeType="1"/>
            </p:cNvSpPr>
            <p:nvPr/>
          </p:nvSpPr>
          <p:spPr bwMode="auto">
            <a:xfrm flipH="1">
              <a:off x="7534277" y="2357438"/>
              <a:ext cx="93663" cy="44450"/>
            </a:xfrm>
            <a:prstGeom prst="line">
              <a:avLst/>
            </a:prstGeom>
            <a:noFill/>
            <a:ln w="6">
              <a:solidFill>
                <a:srgbClr val="006CB5"/>
              </a:solidFill>
              <a:round/>
              <a:headEnd/>
              <a:tailEnd/>
            </a:ln>
          </p:spPr>
          <p:txBody>
            <a:bodyPr/>
            <a:lstStyle/>
            <a:p>
              <a:endParaRPr lang="de-DE"/>
            </a:p>
          </p:txBody>
        </p:sp>
        <p:sp>
          <p:nvSpPr>
            <p:cNvPr id="593" name="Freeform 341"/>
            <p:cNvSpPr>
              <a:spLocks/>
            </p:cNvSpPr>
            <p:nvPr/>
          </p:nvSpPr>
          <p:spPr bwMode="auto">
            <a:xfrm>
              <a:off x="7477127" y="2343151"/>
              <a:ext cx="107950" cy="107950"/>
            </a:xfrm>
            <a:custGeom>
              <a:avLst/>
              <a:gdLst>
                <a:gd name="T0" fmla="*/ 52917 w 204"/>
                <a:gd name="T1" fmla="*/ 0 h 204"/>
                <a:gd name="T2" fmla="*/ 0 w 204"/>
                <a:gd name="T3" fmla="*/ 107950 h 204"/>
                <a:gd name="T4" fmla="*/ 107950 w 204"/>
                <a:gd name="T5" fmla="*/ 107950 h 204"/>
                <a:gd name="T6" fmla="*/ 52917 w 204"/>
                <a:gd name="T7" fmla="*/ 0 h 204"/>
                <a:gd name="T8" fmla="*/ 0 60000 65536"/>
                <a:gd name="T9" fmla="*/ 0 60000 65536"/>
                <a:gd name="T10" fmla="*/ 0 60000 65536"/>
                <a:gd name="T11" fmla="*/ 0 60000 65536"/>
                <a:gd name="T12" fmla="*/ 0 w 204"/>
                <a:gd name="T13" fmla="*/ 0 h 204"/>
                <a:gd name="T14" fmla="*/ 204 w 204"/>
                <a:gd name="T15" fmla="*/ 204 h 204"/>
              </a:gdLst>
              <a:ahLst/>
              <a:cxnLst>
                <a:cxn ang="T8">
                  <a:pos x="T0" y="T1"/>
                </a:cxn>
                <a:cxn ang="T9">
                  <a:pos x="T2" y="T3"/>
                </a:cxn>
                <a:cxn ang="T10">
                  <a:pos x="T4" y="T5"/>
                </a:cxn>
                <a:cxn ang="T11">
                  <a:pos x="T6" y="T7"/>
                </a:cxn>
              </a:cxnLst>
              <a:rect l="T12" t="T13" r="T14" b="T15"/>
              <a:pathLst>
                <a:path w="204" h="204">
                  <a:moveTo>
                    <a:pt x="100" y="0"/>
                  </a:moveTo>
                  <a:lnTo>
                    <a:pt x="0" y="204"/>
                  </a:lnTo>
                  <a:lnTo>
                    <a:pt x="204" y="204"/>
                  </a:lnTo>
                  <a:lnTo>
                    <a:pt x="100" y="0"/>
                  </a:lnTo>
                  <a:close/>
                </a:path>
              </a:pathLst>
            </a:custGeom>
            <a:solidFill>
              <a:srgbClr val="2A2A29"/>
            </a:solidFill>
            <a:ln w="9525">
              <a:noFill/>
              <a:round/>
              <a:headEnd/>
              <a:tailEnd/>
            </a:ln>
          </p:spPr>
          <p:txBody>
            <a:bodyPr/>
            <a:lstStyle/>
            <a:p>
              <a:endParaRPr lang="de-DE"/>
            </a:p>
          </p:txBody>
        </p:sp>
        <p:sp>
          <p:nvSpPr>
            <p:cNvPr id="594" name="Freeform 342"/>
            <p:cNvSpPr>
              <a:spLocks/>
            </p:cNvSpPr>
            <p:nvPr/>
          </p:nvSpPr>
          <p:spPr bwMode="auto">
            <a:xfrm>
              <a:off x="6178552" y="4189413"/>
              <a:ext cx="26988" cy="53975"/>
            </a:xfrm>
            <a:custGeom>
              <a:avLst/>
              <a:gdLst>
                <a:gd name="T0" fmla="*/ 0 w 51"/>
                <a:gd name="T1" fmla="*/ 1588 h 102"/>
                <a:gd name="T2" fmla="*/ 10054 w 51"/>
                <a:gd name="T3" fmla="*/ 53975 h 102"/>
                <a:gd name="T4" fmla="*/ 26988 w 51"/>
                <a:gd name="T5" fmla="*/ 44979 h 102"/>
                <a:gd name="T6" fmla="*/ 17463 w 51"/>
                <a:gd name="T7" fmla="*/ 0 h 102"/>
                <a:gd name="T8" fmla="*/ 0 w 51"/>
                <a:gd name="T9" fmla="*/ 1588 h 102"/>
                <a:gd name="T10" fmla="*/ 0 60000 65536"/>
                <a:gd name="T11" fmla="*/ 0 60000 65536"/>
                <a:gd name="T12" fmla="*/ 0 60000 65536"/>
                <a:gd name="T13" fmla="*/ 0 60000 65536"/>
                <a:gd name="T14" fmla="*/ 0 60000 65536"/>
                <a:gd name="T15" fmla="*/ 0 w 51"/>
                <a:gd name="T16" fmla="*/ 0 h 102"/>
                <a:gd name="T17" fmla="*/ 51 w 51"/>
                <a:gd name="T18" fmla="*/ 102 h 102"/>
              </a:gdLst>
              <a:ahLst/>
              <a:cxnLst>
                <a:cxn ang="T10">
                  <a:pos x="T0" y="T1"/>
                </a:cxn>
                <a:cxn ang="T11">
                  <a:pos x="T2" y="T3"/>
                </a:cxn>
                <a:cxn ang="T12">
                  <a:pos x="T4" y="T5"/>
                </a:cxn>
                <a:cxn ang="T13">
                  <a:pos x="T6" y="T7"/>
                </a:cxn>
                <a:cxn ang="T14">
                  <a:pos x="T8" y="T9"/>
                </a:cxn>
              </a:cxnLst>
              <a:rect l="T15" t="T16" r="T17" b="T18"/>
              <a:pathLst>
                <a:path w="51" h="102">
                  <a:moveTo>
                    <a:pt x="0" y="3"/>
                  </a:moveTo>
                  <a:lnTo>
                    <a:pt x="19" y="102"/>
                  </a:lnTo>
                  <a:lnTo>
                    <a:pt x="51" y="85"/>
                  </a:lnTo>
                  <a:lnTo>
                    <a:pt x="33" y="0"/>
                  </a:lnTo>
                  <a:lnTo>
                    <a:pt x="0" y="3"/>
                  </a:lnTo>
                  <a:close/>
                </a:path>
              </a:pathLst>
            </a:custGeom>
            <a:solidFill>
              <a:srgbClr val="FEFEFE"/>
            </a:solidFill>
            <a:ln w="9525">
              <a:noFill/>
              <a:round/>
              <a:headEnd/>
              <a:tailEnd/>
            </a:ln>
          </p:spPr>
          <p:txBody>
            <a:bodyPr/>
            <a:lstStyle/>
            <a:p>
              <a:endParaRPr lang="de-DE"/>
            </a:p>
          </p:txBody>
        </p:sp>
        <p:sp>
          <p:nvSpPr>
            <p:cNvPr id="595" name="Line 343"/>
            <p:cNvSpPr>
              <a:spLocks noChangeShapeType="1"/>
            </p:cNvSpPr>
            <p:nvPr/>
          </p:nvSpPr>
          <p:spPr bwMode="auto">
            <a:xfrm flipH="1" flipV="1">
              <a:off x="6169027" y="4165601"/>
              <a:ext cx="12700" cy="66675"/>
            </a:xfrm>
            <a:prstGeom prst="line">
              <a:avLst/>
            </a:prstGeom>
            <a:noFill/>
            <a:ln w="6">
              <a:solidFill>
                <a:srgbClr val="2A2A29"/>
              </a:solidFill>
              <a:round/>
              <a:headEnd/>
              <a:tailEnd/>
            </a:ln>
          </p:spPr>
          <p:txBody>
            <a:bodyPr/>
            <a:lstStyle/>
            <a:p>
              <a:endParaRPr lang="de-DE"/>
            </a:p>
          </p:txBody>
        </p:sp>
        <p:sp>
          <p:nvSpPr>
            <p:cNvPr id="596" name="Line 344"/>
            <p:cNvSpPr>
              <a:spLocks noChangeShapeType="1"/>
            </p:cNvSpPr>
            <p:nvPr/>
          </p:nvSpPr>
          <p:spPr bwMode="auto">
            <a:xfrm flipH="1" flipV="1">
              <a:off x="6194427" y="4164013"/>
              <a:ext cx="11113" cy="66675"/>
            </a:xfrm>
            <a:prstGeom prst="line">
              <a:avLst/>
            </a:prstGeom>
            <a:noFill/>
            <a:ln w="6">
              <a:solidFill>
                <a:srgbClr val="2A2A29"/>
              </a:solidFill>
              <a:round/>
              <a:headEnd/>
              <a:tailEnd/>
            </a:ln>
          </p:spPr>
          <p:txBody>
            <a:bodyPr/>
            <a:lstStyle/>
            <a:p>
              <a:endParaRPr lang="de-DE"/>
            </a:p>
          </p:txBody>
        </p:sp>
        <p:sp>
          <p:nvSpPr>
            <p:cNvPr id="597" name="Freeform 345"/>
            <p:cNvSpPr>
              <a:spLocks noEditPoints="1"/>
            </p:cNvSpPr>
            <p:nvPr/>
          </p:nvSpPr>
          <p:spPr bwMode="auto">
            <a:xfrm>
              <a:off x="776289" y="3017838"/>
              <a:ext cx="315913" cy="279400"/>
            </a:xfrm>
            <a:custGeom>
              <a:avLst/>
              <a:gdLst>
                <a:gd name="T0" fmla="*/ 311150 w 597"/>
                <a:gd name="T1" fmla="*/ 279400 h 528"/>
                <a:gd name="T2" fmla="*/ 210609 w 597"/>
                <a:gd name="T3" fmla="*/ 271463 h 528"/>
                <a:gd name="T4" fmla="*/ 215900 w 597"/>
                <a:gd name="T5" fmla="*/ 206904 h 528"/>
                <a:gd name="T6" fmla="*/ 315913 w 597"/>
                <a:gd name="T7" fmla="*/ 214842 h 528"/>
                <a:gd name="T8" fmla="*/ 311150 w 597"/>
                <a:gd name="T9" fmla="*/ 279400 h 528"/>
                <a:gd name="T10" fmla="*/ 210609 w 597"/>
                <a:gd name="T11" fmla="*/ 271463 h 528"/>
                <a:gd name="T12" fmla="*/ 197909 w 597"/>
                <a:gd name="T13" fmla="*/ 270933 h 528"/>
                <a:gd name="T14" fmla="*/ 188913 w 597"/>
                <a:gd name="T15" fmla="*/ 260350 h 528"/>
                <a:gd name="T16" fmla="*/ 213784 w 597"/>
                <a:gd name="T17" fmla="*/ 239183 h 528"/>
                <a:gd name="T18" fmla="*/ 210609 w 597"/>
                <a:gd name="T19" fmla="*/ 271463 h 528"/>
                <a:gd name="T20" fmla="*/ 188913 w 597"/>
                <a:gd name="T21" fmla="*/ 260350 h 528"/>
                <a:gd name="T22" fmla="*/ 0 w 597"/>
                <a:gd name="T23" fmla="*/ 42333 h 528"/>
                <a:gd name="T24" fmla="*/ 49213 w 597"/>
                <a:gd name="T25" fmla="*/ 0 h 528"/>
                <a:gd name="T26" fmla="*/ 237596 w 597"/>
                <a:gd name="T27" fmla="*/ 218017 h 528"/>
                <a:gd name="T28" fmla="*/ 188913 w 597"/>
                <a:gd name="T29" fmla="*/ 260350 h 5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97"/>
                <a:gd name="T46" fmla="*/ 0 h 528"/>
                <a:gd name="T47" fmla="*/ 597 w 597"/>
                <a:gd name="T48" fmla="*/ 528 h 52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97" h="528">
                  <a:moveTo>
                    <a:pt x="588" y="528"/>
                  </a:moveTo>
                  <a:lnTo>
                    <a:pt x="398" y="513"/>
                  </a:lnTo>
                  <a:lnTo>
                    <a:pt x="408" y="391"/>
                  </a:lnTo>
                  <a:lnTo>
                    <a:pt x="597" y="406"/>
                  </a:lnTo>
                  <a:lnTo>
                    <a:pt x="588" y="528"/>
                  </a:lnTo>
                  <a:close/>
                  <a:moveTo>
                    <a:pt x="398" y="513"/>
                  </a:moveTo>
                  <a:lnTo>
                    <a:pt x="374" y="512"/>
                  </a:lnTo>
                  <a:lnTo>
                    <a:pt x="357" y="492"/>
                  </a:lnTo>
                  <a:lnTo>
                    <a:pt x="404" y="452"/>
                  </a:lnTo>
                  <a:lnTo>
                    <a:pt x="398" y="513"/>
                  </a:lnTo>
                  <a:close/>
                  <a:moveTo>
                    <a:pt x="357" y="492"/>
                  </a:moveTo>
                  <a:lnTo>
                    <a:pt x="0" y="80"/>
                  </a:lnTo>
                  <a:lnTo>
                    <a:pt x="93" y="0"/>
                  </a:lnTo>
                  <a:lnTo>
                    <a:pt x="449" y="412"/>
                  </a:lnTo>
                  <a:lnTo>
                    <a:pt x="357" y="492"/>
                  </a:lnTo>
                  <a:close/>
                </a:path>
              </a:pathLst>
            </a:custGeom>
            <a:solidFill>
              <a:srgbClr val="E31E24"/>
            </a:solidFill>
            <a:ln w="9525">
              <a:noFill/>
              <a:round/>
              <a:headEnd/>
              <a:tailEnd/>
            </a:ln>
          </p:spPr>
          <p:txBody>
            <a:bodyPr/>
            <a:lstStyle/>
            <a:p>
              <a:endParaRPr lang="de-DE"/>
            </a:p>
          </p:txBody>
        </p:sp>
        <p:sp>
          <p:nvSpPr>
            <p:cNvPr id="598" name="Freeform 346"/>
            <p:cNvSpPr>
              <a:spLocks noEditPoints="1"/>
            </p:cNvSpPr>
            <p:nvPr/>
          </p:nvSpPr>
          <p:spPr bwMode="auto">
            <a:xfrm>
              <a:off x="776289" y="3014663"/>
              <a:ext cx="314325" cy="258763"/>
            </a:xfrm>
            <a:custGeom>
              <a:avLst/>
              <a:gdLst>
                <a:gd name="T0" fmla="*/ 313263 w 592"/>
                <a:gd name="T1" fmla="*/ 258763 h 488"/>
                <a:gd name="T2" fmla="*/ 212913 w 592"/>
                <a:gd name="T3" fmla="*/ 250809 h 488"/>
                <a:gd name="T4" fmla="*/ 214506 w 592"/>
                <a:gd name="T5" fmla="*/ 235962 h 488"/>
                <a:gd name="T6" fmla="*/ 314325 w 592"/>
                <a:gd name="T7" fmla="*/ 243916 h 488"/>
                <a:gd name="T8" fmla="*/ 313263 w 592"/>
                <a:gd name="T9" fmla="*/ 258763 h 488"/>
                <a:gd name="T10" fmla="*/ 212913 w 592"/>
                <a:gd name="T11" fmla="*/ 250809 h 488"/>
                <a:gd name="T12" fmla="*/ 209727 w 592"/>
                <a:gd name="T13" fmla="*/ 250279 h 488"/>
                <a:gd name="T14" fmla="*/ 208134 w 592"/>
                <a:gd name="T15" fmla="*/ 247628 h 488"/>
                <a:gd name="T16" fmla="*/ 213975 w 592"/>
                <a:gd name="T17" fmla="*/ 243386 h 488"/>
                <a:gd name="T18" fmla="*/ 212913 w 592"/>
                <a:gd name="T19" fmla="*/ 250809 h 488"/>
                <a:gd name="T20" fmla="*/ 208134 w 592"/>
                <a:gd name="T21" fmla="*/ 247628 h 488"/>
                <a:gd name="T22" fmla="*/ 0 w 592"/>
                <a:gd name="T23" fmla="*/ 9545 h 488"/>
                <a:gd name="T24" fmla="*/ 11150 w 592"/>
                <a:gd name="T25" fmla="*/ 0 h 488"/>
                <a:gd name="T26" fmla="*/ 218753 w 592"/>
                <a:gd name="T27" fmla="*/ 238613 h 488"/>
                <a:gd name="T28" fmla="*/ 208134 w 592"/>
                <a:gd name="T29" fmla="*/ 247628 h 48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92"/>
                <a:gd name="T46" fmla="*/ 0 h 488"/>
                <a:gd name="T47" fmla="*/ 592 w 592"/>
                <a:gd name="T48" fmla="*/ 488 h 48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92" h="488">
                  <a:moveTo>
                    <a:pt x="590" y="488"/>
                  </a:moveTo>
                  <a:lnTo>
                    <a:pt x="401" y="473"/>
                  </a:lnTo>
                  <a:lnTo>
                    <a:pt x="404" y="445"/>
                  </a:lnTo>
                  <a:lnTo>
                    <a:pt x="592" y="460"/>
                  </a:lnTo>
                  <a:lnTo>
                    <a:pt x="590" y="488"/>
                  </a:lnTo>
                  <a:close/>
                  <a:moveTo>
                    <a:pt x="401" y="473"/>
                  </a:moveTo>
                  <a:lnTo>
                    <a:pt x="395" y="472"/>
                  </a:lnTo>
                  <a:lnTo>
                    <a:pt x="392" y="467"/>
                  </a:lnTo>
                  <a:lnTo>
                    <a:pt x="403" y="459"/>
                  </a:lnTo>
                  <a:lnTo>
                    <a:pt x="401" y="473"/>
                  </a:lnTo>
                  <a:close/>
                  <a:moveTo>
                    <a:pt x="392" y="467"/>
                  </a:moveTo>
                  <a:lnTo>
                    <a:pt x="0" y="18"/>
                  </a:lnTo>
                  <a:lnTo>
                    <a:pt x="21" y="0"/>
                  </a:lnTo>
                  <a:lnTo>
                    <a:pt x="412" y="450"/>
                  </a:lnTo>
                  <a:lnTo>
                    <a:pt x="392" y="467"/>
                  </a:lnTo>
                  <a:close/>
                </a:path>
              </a:pathLst>
            </a:custGeom>
            <a:solidFill>
              <a:srgbClr val="FEFEFE"/>
            </a:solidFill>
            <a:ln w="9525">
              <a:noFill/>
              <a:round/>
              <a:headEnd/>
              <a:tailEnd/>
            </a:ln>
          </p:spPr>
          <p:txBody>
            <a:bodyPr/>
            <a:lstStyle/>
            <a:p>
              <a:endParaRPr lang="de-DE"/>
            </a:p>
          </p:txBody>
        </p:sp>
        <p:sp>
          <p:nvSpPr>
            <p:cNvPr id="599" name="Freeform 347"/>
            <p:cNvSpPr>
              <a:spLocks/>
            </p:cNvSpPr>
            <p:nvPr/>
          </p:nvSpPr>
          <p:spPr bwMode="auto">
            <a:xfrm>
              <a:off x="1046164" y="3206751"/>
              <a:ext cx="107950" cy="106363"/>
            </a:xfrm>
            <a:custGeom>
              <a:avLst/>
              <a:gdLst>
                <a:gd name="T0" fmla="*/ 52917 w 204"/>
                <a:gd name="T1" fmla="*/ 0 h 203"/>
                <a:gd name="T2" fmla="*/ 0 w 204"/>
                <a:gd name="T3" fmla="*/ 106363 h 203"/>
                <a:gd name="T4" fmla="*/ 107950 w 204"/>
                <a:gd name="T5" fmla="*/ 106363 h 203"/>
                <a:gd name="T6" fmla="*/ 52917 w 204"/>
                <a:gd name="T7" fmla="*/ 0 h 203"/>
                <a:gd name="T8" fmla="*/ 0 60000 65536"/>
                <a:gd name="T9" fmla="*/ 0 60000 65536"/>
                <a:gd name="T10" fmla="*/ 0 60000 65536"/>
                <a:gd name="T11" fmla="*/ 0 60000 65536"/>
                <a:gd name="T12" fmla="*/ 0 w 204"/>
                <a:gd name="T13" fmla="*/ 0 h 203"/>
                <a:gd name="T14" fmla="*/ 204 w 204"/>
                <a:gd name="T15" fmla="*/ 203 h 203"/>
              </a:gdLst>
              <a:ahLst/>
              <a:cxnLst>
                <a:cxn ang="T8">
                  <a:pos x="T0" y="T1"/>
                </a:cxn>
                <a:cxn ang="T9">
                  <a:pos x="T2" y="T3"/>
                </a:cxn>
                <a:cxn ang="T10">
                  <a:pos x="T4" y="T5"/>
                </a:cxn>
                <a:cxn ang="T11">
                  <a:pos x="T6" y="T7"/>
                </a:cxn>
              </a:cxnLst>
              <a:rect l="T12" t="T13" r="T14" b="T15"/>
              <a:pathLst>
                <a:path w="204" h="203">
                  <a:moveTo>
                    <a:pt x="100" y="0"/>
                  </a:moveTo>
                  <a:lnTo>
                    <a:pt x="0" y="203"/>
                  </a:lnTo>
                  <a:lnTo>
                    <a:pt x="204" y="203"/>
                  </a:lnTo>
                  <a:lnTo>
                    <a:pt x="100" y="0"/>
                  </a:lnTo>
                  <a:close/>
                </a:path>
              </a:pathLst>
            </a:custGeom>
            <a:solidFill>
              <a:srgbClr val="2A2A29"/>
            </a:solidFill>
            <a:ln w="9525">
              <a:noFill/>
              <a:round/>
              <a:headEnd/>
              <a:tailEnd/>
            </a:ln>
          </p:spPr>
          <p:txBody>
            <a:bodyPr/>
            <a:lstStyle/>
            <a:p>
              <a:endParaRPr lang="de-DE"/>
            </a:p>
          </p:txBody>
        </p:sp>
        <p:sp>
          <p:nvSpPr>
            <p:cNvPr id="600" name="Freeform 348"/>
            <p:cNvSpPr>
              <a:spLocks/>
            </p:cNvSpPr>
            <p:nvPr/>
          </p:nvSpPr>
          <p:spPr bwMode="auto">
            <a:xfrm>
              <a:off x="7580314" y="2365376"/>
              <a:ext cx="49213" cy="36513"/>
            </a:xfrm>
            <a:custGeom>
              <a:avLst/>
              <a:gdLst>
                <a:gd name="T0" fmla="*/ 0 w 93"/>
                <a:gd name="T1" fmla="*/ 19821 h 70"/>
                <a:gd name="T2" fmla="*/ 42334 w 93"/>
                <a:gd name="T3" fmla="*/ 0 h 70"/>
                <a:gd name="T4" fmla="*/ 49213 w 93"/>
                <a:gd name="T5" fmla="*/ 16170 h 70"/>
                <a:gd name="T6" fmla="*/ 7408 w 93"/>
                <a:gd name="T7" fmla="*/ 36513 h 70"/>
                <a:gd name="T8" fmla="*/ 0 w 93"/>
                <a:gd name="T9" fmla="*/ 19821 h 70"/>
                <a:gd name="T10" fmla="*/ 0 60000 65536"/>
                <a:gd name="T11" fmla="*/ 0 60000 65536"/>
                <a:gd name="T12" fmla="*/ 0 60000 65536"/>
                <a:gd name="T13" fmla="*/ 0 60000 65536"/>
                <a:gd name="T14" fmla="*/ 0 60000 65536"/>
                <a:gd name="T15" fmla="*/ 0 w 93"/>
                <a:gd name="T16" fmla="*/ 0 h 70"/>
                <a:gd name="T17" fmla="*/ 93 w 93"/>
                <a:gd name="T18" fmla="*/ 70 h 70"/>
              </a:gdLst>
              <a:ahLst/>
              <a:cxnLst>
                <a:cxn ang="T10">
                  <a:pos x="T0" y="T1"/>
                </a:cxn>
                <a:cxn ang="T11">
                  <a:pos x="T2" y="T3"/>
                </a:cxn>
                <a:cxn ang="T12">
                  <a:pos x="T4" y="T5"/>
                </a:cxn>
                <a:cxn ang="T13">
                  <a:pos x="T6" y="T7"/>
                </a:cxn>
                <a:cxn ang="T14">
                  <a:pos x="T8" y="T9"/>
                </a:cxn>
              </a:cxnLst>
              <a:rect l="T15" t="T16" r="T17" b="T18"/>
              <a:pathLst>
                <a:path w="93" h="70">
                  <a:moveTo>
                    <a:pt x="0" y="38"/>
                  </a:moveTo>
                  <a:lnTo>
                    <a:pt x="80" y="0"/>
                  </a:lnTo>
                  <a:lnTo>
                    <a:pt x="93" y="31"/>
                  </a:lnTo>
                  <a:lnTo>
                    <a:pt x="14" y="70"/>
                  </a:lnTo>
                  <a:lnTo>
                    <a:pt x="0" y="38"/>
                  </a:lnTo>
                  <a:close/>
                </a:path>
              </a:pathLst>
            </a:custGeom>
            <a:solidFill>
              <a:srgbClr val="FEFEFE"/>
            </a:solidFill>
            <a:ln w="9525">
              <a:noFill/>
              <a:round/>
              <a:headEnd/>
              <a:tailEnd/>
            </a:ln>
          </p:spPr>
          <p:txBody>
            <a:bodyPr/>
            <a:lstStyle/>
            <a:p>
              <a:endParaRPr lang="de-DE"/>
            </a:p>
          </p:txBody>
        </p:sp>
        <p:sp>
          <p:nvSpPr>
            <p:cNvPr id="601" name="Line 349"/>
            <p:cNvSpPr>
              <a:spLocks noChangeShapeType="1"/>
            </p:cNvSpPr>
            <p:nvPr/>
          </p:nvSpPr>
          <p:spPr bwMode="auto">
            <a:xfrm flipV="1">
              <a:off x="7577139" y="2354263"/>
              <a:ext cx="38100" cy="19050"/>
            </a:xfrm>
            <a:prstGeom prst="line">
              <a:avLst/>
            </a:prstGeom>
            <a:noFill/>
            <a:ln w="5">
              <a:solidFill>
                <a:srgbClr val="FEFEFE"/>
              </a:solidFill>
              <a:round/>
              <a:headEnd/>
              <a:tailEnd/>
            </a:ln>
          </p:spPr>
          <p:txBody>
            <a:bodyPr/>
            <a:lstStyle/>
            <a:p>
              <a:endParaRPr lang="de-DE"/>
            </a:p>
          </p:txBody>
        </p:sp>
        <p:sp>
          <p:nvSpPr>
            <p:cNvPr id="602" name="Line 350"/>
            <p:cNvSpPr>
              <a:spLocks noChangeShapeType="1"/>
            </p:cNvSpPr>
            <p:nvPr/>
          </p:nvSpPr>
          <p:spPr bwMode="auto">
            <a:xfrm flipV="1">
              <a:off x="7593014" y="2395538"/>
              <a:ext cx="38100" cy="17463"/>
            </a:xfrm>
            <a:prstGeom prst="line">
              <a:avLst/>
            </a:prstGeom>
            <a:noFill/>
            <a:ln w="5">
              <a:solidFill>
                <a:srgbClr val="FEFEFE"/>
              </a:solidFill>
              <a:round/>
              <a:headEnd/>
              <a:tailEnd/>
            </a:ln>
          </p:spPr>
          <p:txBody>
            <a:bodyPr/>
            <a:lstStyle/>
            <a:p>
              <a:endParaRPr lang="de-DE"/>
            </a:p>
          </p:txBody>
        </p:sp>
        <p:sp>
          <p:nvSpPr>
            <p:cNvPr id="603" name="Line 351"/>
            <p:cNvSpPr>
              <a:spLocks noChangeShapeType="1"/>
            </p:cNvSpPr>
            <p:nvPr/>
          </p:nvSpPr>
          <p:spPr bwMode="auto">
            <a:xfrm>
              <a:off x="5332414" y="3903663"/>
              <a:ext cx="1588" cy="47625"/>
            </a:xfrm>
            <a:prstGeom prst="line">
              <a:avLst/>
            </a:prstGeom>
            <a:noFill/>
            <a:ln w="5">
              <a:solidFill>
                <a:srgbClr val="FEFEFE"/>
              </a:solidFill>
              <a:round/>
              <a:headEnd/>
              <a:tailEnd/>
            </a:ln>
          </p:spPr>
          <p:txBody>
            <a:bodyPr/>
            <a:lstStyle/>
            <a:p>
              <a:endParaRPr lang="de-DE"/>
            </a:p>
          </p:txBody>
        </p:sp>
        <p:sp>
          <p:nvSpPr>
            <p:cNvPr id="604" name="Line 352"/>
            <p:cNvSpPr>
              <a:spLocks noChangeShapeType="1"/>
            </p:cNvSpPr>
            <p:nvPr/>
          </p:nvSpPr>
          <p:spPr bwMode="auto">
            <a:xfrm>
              <a:off x="5346702" y="3897313"/>
              <a:ext cx="1588" cy="47625"/>
            </a:xfrm>
            <a:prstGeom prst="line">
              <a:avLst/>
            </a:prstGeom>
            <a:noFill/>
            <a:ln w="5">
              <a:solidFill>
                <a:srgbClr val="FEFEFE"/>
              </a:solidFill>
              <a:round/>
              <a:headEnd/>
              <a:tailEnd/>
            </a:ln>
          </p:spPr>
          <p:txBody>
            <a:bodyPr/>
            <a:lstStyle/>
            <a:p>
              <a:endParaRPr lang="de-DE"/>
            </a:p>
          </p:txBody>
        </p:sp>
        <p:sp>
          <p:nvSpPr>
            <p:cNvPr id="605" name="Freeform 353"/>
            <p:cNvSpPr>
              <a:spLocks/>
            </p:cNvSpPr>
            <p:nvPr/>
          </p:nvSpPr>
          <p:spPr bwMode="auto">
            <a:xfrm>
              <a:off x="6181727" y="4117976"/>
              <a:ext cx="106363" cy="47625"/>
            </a:xfrm>
            <a:custGeom>
              <a:avLst/>
              <a:gdLst>
                <a:gd name="T0" fmla="*/ 0 w 203"/>
                <a:gd name="T1" fmla="*/ 0 h 90"/>
                <a:gd name="T2" fmla="*/ 58159 w 203"/>
                <a:gd name="T3" fmla="*/ 0 h 90"/>
                <a:gd name="T4" fmla="*/ 106363 w 203"/>
                <a:gd name="T5" fmla="*/ 47625 h 90"/>
                <a:gd name="T6" fmla="*/ 0 60000 65536"/>
                <a:gd name="T7" fmla="*/ 0 60000 65536"/>
                <a:gd name="T8" fmla="*/ 0 60000 65536"/>
                <a:gd name="T9" fmla="*/ 0 w 203"/>
                <a:gd name="T10" fmla="*/ 0 h 90"/>
                <a:gd name="T11" fmla="*/ 203 w 203"/>
                <a:gd name="T12" fmla="*/ 90 h 90"/>
              </a:gdLst>
              <a:ahLst/>
              <a:cxnLst>
                <a:cxn ang="T6">
                  <a:pos x="T0" y="T1"/>
                </a:cxn>
                <a:cxn ang="T7">
                  <a:pos x="T2" y="T3"/>
                </a:cxn>
                <a:cxn ang="T8">
                  <a:pos x="T4" y="T5"/>
                </a:cxn>
              </a:cxnLst>
              <a:rect l="T9" t="T10" r="T11" b="T12"/>
              <a:pathLst>
                <a:path w="203" h="90">
                  <a:moveTo>
                    <a:pt x="0" y="0"/>
                  </a:moveTo>
                  <a:lnTo>
                    <a:pt x="111" y="0"/>
                  </a:lnTo>
                  <a:lnTo>
                    <a:pt x="203" y="90"/>
                  </a:lnTo>
                </a:path>
              </a:pathLst>
            </a:custGeom>
            <a:noFill/>
            <a:ln w="6">
              <a:solidFill>
                <a:srgbClr val="2A2A29"/>
              </a:solidFill>
              <a:prstDash val="solid"/>
              <a:round/>
              <a:headEnd/>
              <a:tailEnd/>
            </a:ln>
          </p:spPr>
          <p:txBody>
            <a:bodyPr/>
            <a:lstStyle/>
            <a:p>
              <a:endParaRPr lang="de-DE"/>
            </a:p>
          </p:txBody>
        </p:sp>
        <p:sp>
          <p:nvSpPr>
            <p:cNvPr id="606" name="Freeform 354"/>
            <p:cNvSpPr>
              <a:spLocks/>
            </p:cNvSpPr>
            <p:nvPr/>
          </p:nvSpPr>
          <p:spPr bwMode="auto">
            <a:xfrm>
              <a:off x="6188077" y="4140201"/>
              <a:ext cx="77788" cy="39688"/>
            </a:xfrm>
            <a:custGeom>
              <a:avLst/>
              <a:gdLst>
                <a:gd name="T0" fmla="*/ 77788 w 149"/>
                <a:gd name="T1" fmla="*/ 39688 h 76"/>
                <a:gd name="T2" fmla="*/ 42287 w 149"/>
                <a:gd name="T3" fmla="*/ 2611 h 76"/>
                <a:gd name="T4" fmla="*/ 0 w 149"/>
                <a:gd name="T5" fmla="*/ 3133 h 76"/>
                <a:gd name="T6" fmla="*/ 522 w 149"/>
                <a:gd name="T7" fmla="*/ 3655 h 76"/>
                <a:gd name="T8" fmla="*/ 1044 w 149"/>
                <a:gd name="T9" fmla="*/ 4178 h 76"/>
                <a:gd name="T10" fmla="*/ 1044 w 149"/>
                <a:gd name="T11" fmla="*/ 3655 h 76"/>
                <a:gd name="T12" fmla="*/ 1044 w 149"/>
                <a:gd name="T13" fmla="*/ 3133 h 76"/>
                <a:gd name="T14" fmla="*/ 522 w 149"/>
                <a:gd name="T15" fmla="*/ 3133 h 76"/>
                <a:gd name="T16" fmla="*/ 522 w 149"/>
                <a:gd name="T17" fmla="*/ 2611 h 76"/>
                <a:gd name="T18" fmla="*/ 522 w 149"/>
                <a:gd name="T19" fmla="*/ 2611 h 76"/>
                <a:gd name="T20" fmla="*/ 522 w 149"/>
                <a:gd name="T21" fmla="*/ 2089 h 76"/>
                <a:gd name="T22" fmla="*/ 522 w 149"/>
                <a:gd name="T23" fmla="*/ 1044 h 76"/>
                <a:gd name="T24" fmla="*/ 0 w 149"/>
                <a:gd name="T25" fmla="*/ 0 h 7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49"/>
                <a:gd name="T40" fmla="*/ 0 h 76"/>
                <a:gd name="T41" fmla="*/ 149 w 149"/>
                <a:gd name="T42" fmla="*/ 76 h 7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49" h="76">
                  <a:moveTo>
                    <a:pt x="149" y="76"/>
                  </a:moveTo>
                  <a:lnTo>
                    <a:pt x="81" y="5"/>
                  </a:lnTo>
                  <a:lnTo>
                    <a:pt x="0" y="6"/>
                  </a:lnTo>
                  <a:lnTo>
                    <a:pt x="1" y="7"/>
                  </a:lnTo>
                  <a:lnTo>
                    <a:pt x="2" y="8"/>
                  </a:lnTo>
                  <a:lnTo>
                    <a:pt x="2" y="7"/>
                  </a:lnTo>
                  <a:lnTo>
                    <a:pt x="2" y="6"/>
                  </a:lnTo>
                  <a:lnTo>
                    <a:pt x="1" y="6"/>
                  </a:lnTo>
                  <a:lnTo>
                    <a:pt x="1" y="5"/>
                  </a:lnTo>
                  <a:lnTo>
                    <a:pt x="1" y="4"/>
                  </a:lnTo>
                  <a:lnTo>
                    <a:pt x="1" y="2"/>
                  </a:lnTo>
                  <a:lnTo>
                    <a:pt x="0" y="0"/>
                  </a:lnTo>
                </a:path>
              </a:pathLst>
            </a:custGeom>
            <a:noFill/>
            <a:ln w="6">
              <a:solidFill>
                <a:srgbClr val="2A2A29"/>
              </a:solidFill>
              <a:prstDash val="solid"/>
              <a:round/>
              <a:headEnd/>
              <a:tailEnd/>
            </a:ln>
          </p:spPr>
          <p:txBody>
            <a:bodyPr/>
            <a:lstStyle/>
            <a:p>
              <a:endParaRPr lang="de-DE"/>
            </a:p>
          </p:txBody>
        </p:sp>
        <p:sp>
          <p:nvSpPr>
            <p:cNvPr id="607" name="Freeform 355"/>
            <p:cNvSpPr>
              <a:spLocks/>
            </p:cNvSpPr>
            <p:nvPr/>
          </p:nvSpPr>
          <p:spPr bwMode="auto">
            <a:xfrm>
              <a:off x="6259514" y="4156076"/>
              <a:ext cx="36513" cy="33338"/>
            </a:xfrm>
            <a:custGeom>
              <a:avLst/>
              <a:gdLst>
                <a:gd name="T0" fmla="*/ 0 w 70"/>
                <a:gd name="T1" fmla="*/ 9376 h 64"/>
                <a:gd name="T2" fmla="*/ 21908 w 70"/>
                <a:gd name="T3" fmla="*/ 33338 h 64"/>
                <a:gd name="T4" fmla="*/ 36513 w 70"/>
                <a:gd name="T5" fmla="*/ 23441 h 64"/>
                <a:gd name="T6" fmla="*/ 12519 w 70"/>
                <a:gd name="T7" fmla="*/ 0 h 64"/>
                <a:gd name="T8" fmla="*/ 0 w 70"/>
                <a:gd name="T9" fmla="*/ 9376 h 64"/>
                <a:gd name="T10" fmla="*/ 0 60000 65536"/>
                <a:gd name="T11" fmla="*/ 0 60000 65536"/>
                <a:gd name="T12" fmla="*/ 0 60000 65536"/>
                <a:gd name="T13" fmla="*/ 0 60000 65536"/>
                <a:gd name="T14" fmla="*/ 0 60000 65536"/>
                <a:gd name="T15" fmla="*/ 0 w 70"/>
                <a:gd name="T16" fmla="*/ 0 h 64"/>
                <a:gd name="T17" fmla="*/ 70 w 70"/>
                <a:gd name="T18" fmla="*/ 64 h 64"/>
              </a:gdLst>
              <a:ahLst/>
              <a:cxnLst>
                <a:cxn ang="T10">
                  <a:pos x="T0" y="T1"/>
                </a:cxn>
                <a:cxn ang="T11">
                  <a:pos x="T2" y="T3"/>
                </a:cxn>
                <a:cxn ang="T12">
                  <a:pos x="T4" y="T5"/>
                </a:cxn>
                <a:cxn ang="T13">
                  <a:pos x="T6" y="T7"/>
                </a:cxn>
                <a:cxn ang="T14">
                  <a:pos x="T8" y="T9"/>
                </a:cxn>
              </a:cxnLst>
              <a:rect l="T15" t="T16" r="T17" b="T18"/>
              <a:pathLst>
                <a:path w="70" h="64">
                  <a:moveTo>
                    <a:pt x="0" y="18"/>
                  </a:moveTo>
                  <a:lnTo>
                    <a:pt x="42" y="64"/>
                  </a:lnTo>
                  <a:lnTo>
                    <a:pt x="70" y="45"/>
                  </a:lnTo>
                  <a:lnTo>
                    <a:pt x="24" y="0"/>
                  </a:lnTo>
                  <a:lnTo>
                    <a:pt x="0" y="18"/>
                  </a:lnTo>
                  <a:close/>
                </a:path>
              </a:pathLst>
            </a:custGeom>
            <a:solidFill>
              <a:srgbClr val="FEFEFE"/>
            </a:solidFill>
            <a:ln w="9525">
              <a:noFill/>
              <a:round/>
              <a:headEnd/>
              <a:tailEnd/>
            </a:ln>
          </p:spPr>
          <p:txBody>
            <a:bodyPr/>
            <a:lstStyle/>
            <a:p>
              <a:endParaRPr lang="de-DE"/>
            </a:p>
          </p:txBody>
        </p:sp>
        <p:sp>
          <p:nvSpPr>
            <p:cNvPr id="608" name="Line 424"/>
            <p:cNvSpPr>
              <a:spLocks noChangeShapeType="1"/>
            </p:cNvSpPr>
            <p:nvPr/>
          </p:nvSpPr>
          <p:spPr bwMode="auto">
            <a:xfrm>
              <a:off x="4362451" y="4408488"/>
              <a:ext cx="1588" cy="39688"/>
            </a:xfrm>
            <a:prstGeom prst="line">
              <a:avLst/>
            </a:prstGeom>
            <a:noFill/>
            <a:ln w="5">
              <a:solidFill>
                <a:srgbClr val="FEFEFE"/>
              </a:solidFill>
              <a:round/>
              <a:headEnd/>
              <a:tailEnd/>
            </a:ln>
          </p:spPr>
          <p:txBody>
            <a:bodyPr/>
            <a:lstStyle/>
            <a:p>
              <a:endParaRPr lang="de-DE"/>
            </a:p>
          </p:txBody>
        </p:sp>
        <p:sp>
          <p:nvSpPr>
            <p:cNvPr id="609" name="Line 425"/>
            <p:cNvSpPr>
              <a:spLocks noChangeShapeType="1"/>
            </p:cNvSpPr>
            <p:nvPr/>
          </p:nvSpPr>
          <p:spPr bwMode="auto">
            <a:xfrm>
              <a:off x="4405313" y="4405313"/>
              <a:ext cx="1588" cy="39688"/>
            </a:xfrm>
            <a:prstGeom prst="line">
              <a:avLst/>
            </a:prstGeom>
            <a:noFill/>
            <a:ln w="5">
              <a:solidFill>
                <a:srgbClr val="FEFEFE"/>
              </a:solidFill>
              <a:round/>
              <a:headEnd/>
              <a:tailEnd/>
            </a:ln>
          </p:spPr>
          <p:txBody>
            <a:bodyPr/>
            <a:lstStyle/>
            <a:p>
              <a:endParaRPr lang="de-DE"/>
            </a:p>
          </p:txBody>
        </p:sp>
        <p:sp>
          <p:nvSpPr>
            <p:cNvPr id="610" name="Rectangle 429"/>
            <p:cNvSpPr>
              <a:spLocks noChangeArrowheads="1"/>
            </p:cNvSpPr>
            <p:nvPr/>
          </p:nvSpPr>
          <p:spPr bwMode="auto">
            <a:xfrm rot="-360000">
              <a:off x="4489451" y="4518025"/>
              <a:ext cx="60325" cy="104775"/>
            </a:xfrm>
            <a:prstGeom prst="rect">
              <a:avLst/>
            </a:prstGeom>
            <a:noFill/>
            <a:ln w="9525">
              <a:noFill/>
              <a:miter lim="800000"/>
              <a:headEnd/>
              <a:tailEnd/>
            </a:ln>
          </p:spPr>
          <p:txBody>
            <a:bodyPr wrap="none" lIns="0" tIns="0" rIns="0" bIns="0">
              <a:spAutoFit/>
            </a:bodyPr>
            <a:lstStyle/>
            <a:p>
              <a:r>
                <a:rPr lang="de-DE" sz="600">
                  <a:solidFill>
                    <a:srgbClr val="F39313"/>
                  </a:solidFill>
                  <a:latin typeface="Helvetica" pitchFamily="34" charset="0"/>
                </a:rPr>
                <a:t> </a:t>
              </a:r>
              <a:endParaRPr lang="de-DE"/>
            </a:p>
          </p:txBody>
        </p:sp>
        <p:sp>
          <p:nvSpPr>
            <p:cNvPr id="611" name="Rectangle 433"/>
            <p:cNvSpPr>
              <a:spLocks noChangeArrowheads="1"/>
            </p:cNvSpPr>
            <p:nvPr/>
          </p:nvSpPr>
          <p:spPr bwMode="auto">
            <a:xfrm rot="-360000">
              <a:off x="4592638" y="4508500"/>
              <a:ext cx="60325" cy="104775"/>
            </a:xfrm>
            <a:prstGeom prst="rect">
              <a:avLst/>
            </a:prstGeom>
            <a:noFill/>
            <a:ln w="9525">
              <a:noFill/>
              <a:miter lim="800000"/>
              <a:headEnd/>
              <a:tailEnd/>
            </a:ln>
          </p:spPr>
          <p:txBody>
            <a:bodyPr wrap="none" lIns="0" tIns="0" rIns="0" bIns="0">
              <a:spAutoFit/>
            </a:bodyPr>
            <a:lstStyle/>
            <a:p>
              <a:r>
                <a:rPr lang="de-DE" sz="600">
                  <a:solidFill>
                    <a:srgbClr val="F39313"/>
                  </a:solidFill>
                  <a:latin typeface="Helvetica" pitchFamily="34" charset="0"/>
                </a:rPr>
                <a:t> </a:t>
              </a:r>
              <a:endParaRPr lang="de-DE"/>
            </a:p>
          </p:txBody>
        </p:sp>
        <p:sp>
          <p:nvSpPr>
            <p:cNvPr id="612" name="Line 447"/>
            <p:cNvSpPr>
              <a:spLocks noChangeShapeType="1"/>
            </p:cNvSpPr>
            <p:nvPr/>
          </p:nvSpPr>
          <p:spPr bwMode="auto">
            <a:xfrm>
              <a:off x="4519613" y="4303713"/>
              <a:ext cx="26988" cy="19050"/>
            </a:xfrm>
            <a:prstGeom prst="line">
              <a:avLst/>
            </a:prstGeom>
            <a:noFill/>
            <a:ln w="5">
              <a:solidFill>
                <a:srgbClr val="FEFEFE"/>
              </a:solidFill>
              <a:round/>
              <a:headEnd/>
              <a:tailEnd/>
            </a:ln>
          </p:spPr>
          <p:txBody>
            <a:bodyPr/>
            <a:lstStyle/>
            <a:p>
              <a:endParaRPr lang="de-DE"/>
            </a:p>
          </p:txBody>
        </p:sp>
        <p:sp>
          <p:nvSpPr>
            <p:cNvPr id="613" name="Line 448"/>
            <p:cNvSpPr>
              <a:spLocks noChangeShapeType="1"/>
            </p:cNvSpPr>
            <p:nvPr/>
          </p:nvSpPr>
          <p:spPr bwMode="auto">
            <a:xfrm>
              <a:off x="4543426" y="4273550"/>
              <a:ext cx="26988" cy="19050"/>
            </a:xfrm>
            <a:prstGeom prst="line">
              <a:avLst/>
            </a:prstGeom>
            <a:noFill/>
            <a:ln w="5">
              <a:solidFill>
                <a:srgbClr val="FEFEFE"/>
              </a:solidFill>
              <a:round/>
              <a:headEnd/>
              <a:tailEnd/>
            </a:ln>
          </p:spPr>
          <p:txBody>
            <a:bodyPr/>
            <a:lstStyle/>
            <a:p>
              <a:endParaRPr lang="de-DE"/>
            </a:p>
          </p:txBody>
        </p:sp>
        <p:sp>
          <p:nvSpPr>
            <p:cNvPr id="614" name="Line 451"/>
            <p:cNvSpPr>
              <a:spLocks noChangeShapeType="1"/>
            </p:cNvSpPr>
            <p:nvPr/>
          </p:nvSpPr>
          <p:spPr bwMode="auto">
            <a:xfrm flipH="1" flipV="1">
              <a:off x="6351588" y="3521075"/>
              <a:ext cx="68263" cy="76200"/>
            </a:xfrm>
            <a:prstGeom prst="line">
              <a:avLst/>
            </a:prstGeom>
            <a:noFill/>
            <a:ln w="5">
              <a:solidFill>
                <a:srgbClr val="F39313"/>
              </a:solidFill>
              <a:round/>
              <a:headEnd/>
              <a:tailEnd/>
            </a:ln>
          </p:spPr>
          <p:txBody>
            <a:bodyPr/>
            <a:lstStyle/>
            <a:p>
              <a:endParaRPr lang="de-DE"/>
            </a:p>
          </p:txBody>
        </p:sp>
        <p:sp>
          <p:nvSpPr>
            <p:cNvPr id="615" name="Line 454"/>
            <p:cNvSpPr>
              <a:spLocks noChangeShapeType="1"/>
            </p:cNvSpPr>
            <p:nvPr/>
          </p:nvSpPr>
          <p:spPr bwMode="auto">
            <a:xfrm>
              <a:off x="6130926" y="4319588"/>
              <a:ext cx="22225" cy="33338"/>
            </a:xfrm>
            <a:prstGeom prst="line">
              <a:avLst/>
            </a:prstGeom>
            <a:noFill/>
            <a:ln w="6">
              <a:solidFill>
                <a:srgbClr val="F39313"/>
              </a:solidFill>
              <a:round/>
              <a:headEnd/>
              <a:tailEnd/>
            </a:ln>
          </p:spPr>
          <p:txBody>
            <a:bodyPr/>
            <a:lstStyle/>
            <a:p>
              <a:endParaRPr lang="de-DE"/>
            </a:p>
          </p:txBody>
        </p:sp>
        <p:sp>
          <p:nvSpPr>
            <p:cNvPr id="616" name="Freeform 460"/>
            <p:cNvSpPr>
              <a:spLocks/>
            </p:cNvSpPr>
            <p:nvPr/>
          </p:nvSpPr>
          <p:spPr bwMode="auto">
            <a:xfrm>
              <a:off x="6461126" y="4114800"/>
              <a:ext cx="1588" cy="14288"/>
            </a:xfrm>
            <a:custGeom>
              <a:avLst/>
              <a:gdLst>
                <a:gd name="T0" fmla="*/ 0 w 1588"/>
                <a:gd name="T1" fmla="*/ 0 h 26"/>
                <a:gd name="T2" fmla="*/ 0 w 1588"/>
                <a:gd name="T3" fmla="*/ 14288 h 26"/>
                <a:gd name="T4" fmla="*/ 0 w 1588"/>
                <a:gd name="T5" fmla="*/ 13189 h 26"/>
                <a:gd name="T6" fmla="*/ 0 w 1588"/>
                <a:gd name="T7" fmla="*/ 12639 h 26"/>
                <a:gd name="T8" fmla="*/ 0 w 1588"/>
                <a:gd name="T9" fmla="*/ 12090 h 26"/>
                <a:gd name="T10" fmla="*/ 0 w 1588"/>
                <a:gd name="T11" fmla="*/ 11540 h 26"/>
                <a:gd name="T12" fmla="*/ 0 w 1588"/>
                <a:gd name="T13" fmla="*/ 11540 h 26"/>
                <a:gd name="T14" fmla="*/ 0 60000 65536"/>
                <a:gd name="T15" fmla="*/ 0 60000 65536"/>
                <a:gd name="T16" fmla="*/ 0 60000 65536"/>
                <a:gd name="T17" fmla="*/ 0 60000 65536"/>
                <a:gd name="T18" fmla="*/ 0 60000 65536"/>
                <a:gd name="T19" fmla="*/ 0 60000 65536"/>
                <a:gd name="T20" fmla="*/ 0 60000 65536"/>
                <a:gd name="T21" fmla="*/ 0 w 1588"/>
                <a:gd name="T22" fmla="*/ 0 h 26"/>
                <a:gd name="T23" fmla="*/ 1588 w 1588"/>
                <a:gd name="T24" fmla="*/ 26 h 2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26">
                  <a:moveTo>
                    <a:pt x="0" y="0"/>
                  </a:moveTo>
                  <a:lnTo>
                    <a:pt x="0" y="26"/>
                  </a:lnTo>
                  <a:lnTo>
                    <a:pt x="0" y="24"/>
                  </a:lnTo>
                  <a:lnTo>
                    <a:pt x="0" y="23"/>
                  </a:lnTo>
                  <a:lnTo>
                    <a:pt x="0" y="22"/>
                  </a:lnTo>
                  <a:lnTo>
                    <a:pt x="0" y="21"/>
                  </a:lnTo>
                </a:path>
              </a:pathLst>
            </a:custGeom>
            <a:noFill/>
            <a:ln w="2">
              <a:solidFill>
                <a:srgbClr val="FEFEFE"/>
              </a:solidFill>
              <a:prstDash val="solid"/>
              <a:round/>
              <a:headEnd/>
              <a:tailEnd/>
            </a:ln>
          </p:spPr>
          <p:txBody>
            <a:bodyPr/>
            <a:lstStyle/>
            <a:p>
              <a:endParaRPr lang="de-DE"/>
            </a:p>
          </p:txBody>
        </p:sp>
        <p:sp>
          <p:nvSpPr>
            <p:cNvPr id="617" name="Freeform 461"/>
            <p:cNvSpPr>
              <a:spLocks/>
            </p:cNvSpPr>
            <p:nvPr/>
          </p:nvSpPr>
          <p:spPr bwMode="auto">
            <a:xfrm>
              <a:off x="6472238" y="4114800"/>
              <a:ext cx="1588" cy="14288"/>
            </a:xfrm>
            <a:custGeom>
              <a:avLst/>
              <a:gdLst>
                <a:gd name="T0" fmla="*/ 0 w 1588"/>
                <a:gd name="T1" fmla="*/ 0 h 27"/>
                <a:gd name="T2" fmla="*/ 0 w 1588"/>
                <a:gd name="T3" fmla="*/ 14288 h 27"/>
                <a:gd name="T4" fmla="*/ 0 w 1588"/>
                <a:gd name="T5" fmla="*/ 13230 h 27"/>
                <a:gd name="T6" fmla="*/ 0 w 1588"/>
                <a:gd name="T7" fmla="*/ 12171 h 27"/>
                <a:gd name="T8" fmla="*/ 0 w 1588"/>
                <a:gd name="T9" fmla="*/ 12171 h 27"/>
                <a:gd name="T10" fmla="*/ 0 w 1588"/>
                <a:gd name="T11" fmla="*/ 11642 h 27"/>
                <a:gd name="T12" fmla="*/ 0 w 1588"/>
                <a:gd name="T13" fmla="*/ 11642 h 27"/>
                <a:gd name="T14" fmla="*/ 0 60000 65536"/>
                <a:gd name="T15" fmla="*/ 0 60000 65536"/>
                <a:gd name="T16" fmla="*/ 0 60000 65536"/>
                <a:gd name="T17" fmla="*/ 0 60000 65536"/>
                <a:gd name="T18" fmla="*/ 0 60000 65536"/>
                <a:gd name="T19" fmla="*/ 0 60000 65536"/>
                <a:gd name="T20" fmla="*/ 0 60000 65536"/>
                <a:gd name="T21" fmla="*/ 0 w 1588"/>
                <a:gd name="T22" fmla="*/ 0 h 27"/>
                <a:gd name="T23" fmla="*/ 1588 w 1588"/>
                <a:gd name="T24" fmla="*/ 27 h 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27">
                  <a:moveTo>
                    <a:pt x="0" y="0"/>
                  </a:moveTo>
                  <a:lnTo>
                    <a:pt x="0" y="27"/>
                  </a:lnTo>
                  <a:lnTo>
                    <a:pt x="0" y="25"/>
                  </a:lnTo>
                  <a:lnTo>
                    <a:pt x="0" y="23"/>
                  </a:lnTo>
                  <a:lnTo>
                    <a:pt x="0" y="22"/>
                  </a:lnTo>
                </a:path>
              </a:pathLst>
            </a:custGeom>
            <a:noFill/>
            <a:ln w="2">
              <a:solidFill>
                <a:srgbClr val="FEFEFE"/>
              </a:solidFill>
              <a:prstDash val="solid"/>
              <a:round/>
              <a:headEnd/>
              <a:tailEnd/>
            </a:ln>
          </p:spPr>
          <p:txBody>
            <a:bodyPr/>
            <a:lstStyle/>
            <a:p>
              <a:endParaRPr lang="de-DE"/>
            </a:p>
          </p:txBody>
        </p:sp>
        <p:sp>
          <p:nvSpPr>
            <p:cNvPr id="618" name="Freeform 462"/>
            <p:cNvSpPr>
              <a:spLocks/>
            </p:cNvSpPr>
            <p:nvPr/>
          </p:nvSpPr>
          <p:spPr bwMode="auto">
            <a:xfrm>
              <a:off x="7615238" y="2359025"/>
              <a:ext cx="28575" cy="25400"/>
            </a:xfrm>
            <a:custGeom>
              <a:avLst/>
              <a:gdLst>
                <a:gd name="T0" fmla="*/ 0 w 54"/>
                <a:gd name="T1" fmla="*/ 9849 h 49"/>
                <a:gd name="T2" fmla="*/ 20638 w 54"/>
                <a:gd name="T3" fmla="*/ 0 h 49"/>
                <a:gd name="T4" fmla="*/ 28575 w 54"/>
                <a:gd name="T5" fmla="*/ 16069 h 49"/>
                <a:gd name="T6" fmla="*/ 8467 w 54"/>
                <a:gd name="T7" fmla="*/ 25400 h 49"/>
                <a:gd name="T8" fmla="*/ 0 w 54"/>
                <a:gd name="T9" fmla="*/ 9849 h 49"/>
                <a:gd name="T10" fmla="*/ 0 60000 65536"/>
                <a:gd name="T11" fmla="*/ 0 60000 65536"/>
                <a:gd name="T12" fmla="*/ 0 60000 65536"/>
                <a:gd name="T13" fmla="*/ 0 60000 65536"/>
                <a:gd name="T14" fmla="*/ 0 60000 65536"/>
                <a:gd name="T15" fmla="*/ 0 w 54"/>
                <a:gd name="T16" fmla="*/ 0 h 49"/>
                <a:gd name="T17" fmla="*/ 54 w 54"/>
                <a:gd name="T18" fmla="*/ 49 h 49"/>
              </a:gdLst>
              <a:ahLst/>
              <a:cxnLst>
                <a:cxn ang="T10">
                  <a:pos x="T0" y="T1"/>
                </a:cxn>
                <a:cxn ang="T11">
                  <a:pos x="T2" y="T3"/>
                </a:cxn>
                <a:cxn ang="T12">
                  <a:pos x="T4" y="T5"/>
                </a:cxn>
                <a:cxn ang="T13">
                  <a:pos x="T6" y="T7"/>
                </a:cxn>
                <a:cxn ang="T14">
                  <a:pos x="T8" y="T9"/>
                </a:cxn>
              </a:cxnLst>
              <a:rect l="T15" t="T16" r="T17" b="T18"/>
              <a:pathLst>
                <a:path w="54" h="49">
                  <a:moveTo>
                    <a:pt x="0" y="19"/>
                  </a:moveTo>
                  <a:lnTo>
                    <a:pt x="39" y="0"/>
                  </a:lnTo>
                  <a:lnTo>
                    <a:pt x="54" y="31"/>
                  </a:lnTo>
                  <a:lnTo>
                    <a:pt x="16" y="49"/>
                  </a:lnTo>
                  <a:lnTo>
                    <a:pt x="0" y="19"/>
                  </a:lnTo>
                  <a:close/>
                </a:path>
              </a:pathLst>
            </a:custGeom>
            <a:solidFill>
              <a:srgbClr val="FEFEFE"/>
            </a:solidFill>
            <a:ln w="9525">
              <a:noFill/>
              <a:round/>
              <a:headEnd/>
              <a:tailEnd/>
            </a:ln>
          </p:spPr>
          <p:txBody>
            <a:bodyPr/>
            <a:lstStyle/>
            <a:p>
              <a:endParaRPr lang="de-DE"/>
            </a:p>
          </p:txBody>
        </p:sp>
        <p:sp>
          <p:nvSpPr>
            <p:cNvPr id="619" name="Rectangle 467"/>
            <p:cNvSpPr>
              <a:spLocks noChangeArrowheads="1"/>
            </p:cNvSpPr>
            <p:nvPr/>
          </p:nvSpPr>
          <p:spPr bwMode="auto">
            <a:xfrm rot="-360000">
              <a:off x="5222876" y="4619625"/>
              <a:ext cx="60325" cy="104775"/>
            </a:xfrm>
            <a:prstGeom prst="rect">
              <a:avLst/>
            </a:prstGeom>
            <a:noFill/>
            <a:ln w="9525">
              <a:noFill/>
              <a:miter lim="800000"/>
              <a:headEnd/>
              <a:tailEnd/>
            </a:ln>
          </p:spPr>
          <p:txBody>
            <a:bodyPr wrap="none" lIns="0" tIns="0" rIns="0" bIns="0">
              <a:spAutoFit/>
            </a:bodyPr>
            <a:lstStyle/>
            <a:p>
              <a:r>
                <a:rPr lang="de-DE" sz="600">
                  <a:solidFill>
                    <a:srgbClr val="F39313"/>
                  </a:solidFill>
                  <a:latin typeface="Helvetica" pitchFamily="34" charset="0"/>
                </a:rPr>
                <a:t> </a:t>
              </a:r>
              <a:endParaRPr lang="de-DE"/>
            </a:p>
          </p:txBody>
        </p:sp>
        <p:sp>
          <p:nvSpPr>
            <p:cNvPr id="620" name="Freeform 471"/>
            <p:cNvSpPr>
              <a:spLocks/>
            </p:cNvSpPr>
            <p:nvPr/>
          </p:nvSpPr>
          <p:spPr bwMode="auto">
            <a:xfrm>
              <a:off x="6026151" y="3960813"/>
              <a:ext cx="107950" cy="107950"/>
            </a:xfrm>
            <a:custGeom>
              <a:avLst/>
              <a:gdLst>
                <a:gd name="T0" fmla="*/ 52917 w 204"/>
                <a:gd name="T1" fmla="*/ 0 h 204"/>
                <a:gd name="T2" fmla="*/ 0 w 204"/>
                <a:gd name="T3" fmla="*/ 107950 h 204"/>
                <a:gd name="T4" fmla="*/ 107950 w 204"/>
                <a:gd name="T5" fmla="*/ 107950 h 204"/>
                <a:gd name="T6" fmla="*/ 52917 w 204"/>
                <a:gd name="T7" fmla="*/ 0 h 204"/>
                <a:gd name="T8" fmla="*/ 0 60000 65536"/>
                <a:gd name="T9" fmla="*/ 0 60000 65536"/>
                <a:gd name="T10" fmla="*/ 0 60000 65536"/>
                <a:gd name="T11" fmla="*/ 0 60000 65536"/>
                <a:gd name="T12" fmla="*/ 0 w 204"/>
                <a:gd name="T13" fmla="*/ 0 h 204"/>
                <a:gd name="T14" fmla="*/ 204 w 204"/>
                <a:gd name="T15" fmla="*/ 204 h 204"/>
              </a:gdLst>
              <a:ahLst/>
              <a:cxnLst>
                <a:cxn ang="T8">
                  <a:pos x="T0" y="T1"/>
                </a:cxn>
                <a:cxn ang="T9">
                  <a:pos x="T2" y="T3"/>
                </a:cxn>
                <a:cxn ang="T10">
                  <a:pos x="T4" y="T5"/>
                </a:cxn>
                <a:cxn ang="T11">
                  <a:pos x="T6" y="T7"/>
                </a:cxn>
              </a:cxnLst>
              <a:rect l="T12" t="T13" r="T14" b="T15"/>
              <a:pathLst>
                <a:path w="204" h="204">
                  <a:moveTo>
                    <a:pt x="100" y="0"/>
                  </a:moveTo>
                  <a:lnTo>
                    <a:pt x="0" y="204"/>
                  </a:lnTo>
                  <a:lnTo>
                    <a:pt x="204" y="204"/>
                  </a:lnTo>
                  <a:lnTo>
                    <a:pt x="100" y="0"/>
                  </a:lnTo>
                  <a:close/>
                </a:path>
              </a:pathLst>
            </a:custGeom>
            <a:solidFill>
              <a:srgbClr val="2A2A29"/>
            </a:solidFill>
            <a:ln w="9525">
              <a:noFill/>
              <a:round/>
              <a:headEnd/>
              <a:tailEnd/>
            </a:ln>
          </p:spPr>
          <p:txBody>
            <a:bodyPr/>
            <a:lstStyle/>
            <a:p>
              <a:endParaRPr lang="de-DE"/>
            </a:p>
          </p:txBody>
        </p:sp>
        <p:sp>
          <p:nvSpPr>
            <p:cNvPr id="621" name="Line 472"/>
            <p:cNvSpPr>
              <a:spLocks noChangeShapeType="1"/>
            </p:cNvSpPr>
            <p:nvPr/>
          </p:nvSpPr>
          <p:spPr bwMode="auto">
            <a:xfrm flipH="1">
              <a:off x="2797176" y="4157663"/>
              <a:ext cx="3175" cy="30163"/>
            </a:xfrm>
            <a:prstGeom prst="line">
              <a:avLst/>
            </a:prstGeom>
            <a:noFill/>
            <a:ln w="8">
              <a:solidFill>
                <a:srgbClr val="FEFEFE"/>
              </a:solidFill>
              <a:round/>
              <a:headEnd/>
              <a:tailEnd/>
            </a:ln>
          </p:spPr>
          <p:txBody>
            <a:bodyPr/>
            <a:lstStyle/>
            <a:p>
              <a:endParaRPr lang="de-DE"/>
            </a:p>
          </p:txBody>
        </p:sp>
        <p:sp>
          <p:nvSpPr>
            <p:cNvPr id="622" name="Line 473"/>
            <p:cNvSpPr>
              <a:spLocks noChangeShapeType="1"/>
            </p:cNvSpPr>
            <p:nvPr/>
          </p:nvSpPr>
          <p:spPr bwMode="auto">
            <a:xfrm flipH="1">
              <a:off x="2843213" y="4165600"/>
              <a:ext cx="4763" cy="31750"/>
            </a:xfrm>
            <a:prstGeom prst="line">
              <a:avLst/>
            </a:prstGeom>
            <a:noFill/>
            <a:ln w="8">
              <a:solidFill>
                <a:srgbClr val="FEFEFE"/>
              </a:solidFill>
              <a:round/>
              <a:headEnd/>
              <a:tailEnd/>
            </a:ln>
          </p:spPr>
          <p:txBody>
            <a:bodyPr/>
            <a:lstStyle/>
            <a:p>
              <a:endParaRPr lang="de-DE"/>
            </a:p>
          </p:txBody>
        </p:sp>
        <p:sp>
          <p:nvSpPr>
            <p:cNvPr id="623" name="Freeform 478"/>
            <p:cNvSpPr>
              <a:spLocks/>
            </p:cNvSpPr>
            <p:nvPr/>
          </p:nvSpPr>
          <p:spPr bwMode="auto">
            <a:xfrm>
              <a:off x="5691188" y="3781425"/>
              <a:ext cx="68263" cy="36513"/>
            </a:xfrm>
            <a:custGeom>
              <a:avLst/>
              <a:gdLst>
                <a:gd name="T0" fmla="*/ 0 w 128"/>
                <a:gd name="T1" fmla="*/ 11642 h 69"/>
                <a:gd name="T2" fmla="*/ 63463 w 128"/>
                <a:gd name="T3" fmla="*/ 0 h 69"/>
                <a:gd name="T4" fmla="*/ 68263 w 128"/>
                <a:gd name="T5" fmla="*/ 24871 h 69"/>
                <a:gd name="T6" fmla="*/ 4800 w 128"/>
                <a:gd name="T7" fmla="*/ 36513 h 69"/>
                <a:gd name="T8" fmla="*/ 0 w 128"/>
                <a:gd name="T9" fmla="*/ 11642 h 69"/>
                <a:gd name="T10" fmla="*/ 0 60000 65536"/>
                <a:gd name="T11" fmla="*/ 0 60000 65536"/>
                <a:gd name="T12" fmla="*/ 0 60000 65536"/>
                <a:gd name="T13" fmla="*/ 0 60000 65536"/>
                <a:gd name="T14" fmla="*/ 0 60000 65536"/>
                <a:gd name="T15" fmla="*/ 0 w 128"/>
                <a:gd name="T16" fmla="*/ 0 h 69"/>
                <a:gd name="T17" fmla="*/ 128 w 128"/>
                <a:gd name="T18" fmla="*/ 69 h 69"/>
              </a:gdLst>
              <a:ahLst/>
              <a:cxnLst>
                <a:cxn ang="T10">
                  <a:pos x="T0" y="T1"/>
                </a:cxn>
                <a:cxn ang="T11">
                  <a:pos x="T2" y="T3"/>
                </a:cxn>
                <a:cxn ang="T12">
                  <a:pos x="T4" y="T5"/>
                </a:cxn>
                <a:cxn ang="T13">
                  <a:pos x="T6" y="T7"/>
                </a:cxn>
                <a:cxn ang="T14">
                  <a:pos x="T8" y="T9"/>
                </a:cxn>
              </a:cxnLst>
              <a:rect l="T15" t="T16" r="T17" b="T18"/>
              <a:pathLst>
                <a:path w="128" h="69">
                  <a:moveTo>
                    <a:pt x="0" y="22"/>
                  </a:moveTo>
                  <a:lnTo>
                    <a:pt x="119" y="0"/>
                  </a:lnTo>
                  <a:lnTo>
                    <a:pt x="128" y="47"/>
                  </a:lnTo>
                  <a:lnTo>
                    <a:pt x="9" y="69"/>
                  </a:lnTo>
                  <a:lnTo>
                    <a:pt x="0" y="22"/>
                  </a:lnTo>
                  <a:close/>
                </a:path>
              </a:pathLst>
            </a:custGeom>
            <a:solidFill>
              <a:srgbClr val="FEFEFD"/>
            </a:solidFill>
            <a:ln w="9525">
              <a:noFill/>
              <a:round/>
              <a:headEnd/>
              <a:tailEnd/>
            </a:ln>
          </p:spPr>
          <p:txBody>
            <a:bodyPr/>
            <a:lstStyle/>
            <a:p>
              <a:endParaRPr lang="de-DE"/>
            </a:p>
          </p:txBody>
        </p:sp>
        <p:sp>
          <p:nvSpPr>
            <p:cNvPr id="624" name="Line 479"/>
            <p:cNvSpPr>
              <a:spLocks noChangeShapeType="1"/>
            </p:cNvSpPr>
            <p:nvPr/>
          </p:nvSpPr>
          <p:spPr bwMode="auto">
            <a:xfrm>
              <a:off x="5710238" y="3770313"/>
              <a:ext cx="11113" cy="88900"/>
            </a:xfrm>
            <a:prstGeom prst="line">
              <a:avLst/>
            </a:prstGeom>
            <a:noFill/>
            <a:ln w="5">
              <a:solidFill>
                <a:srgbClr val="2A2A29"/>
              </a:solidFill>
              <a:round/>
              <a:headEnd/>
              <a:tailEnd/>
            </a:ln>
          </p:spPr>
          <p:txBody>
            <a:bodyPr/>
            <a:lstStyle/>
            <a:p>
              <a:endParaRPr lang="de-DE"/>
            </a:p>
          </p:txBody>
        </p:sp>
        <p:sp>
          <p:nvSpPr>
            <p:cNvPr id="625" name="Line 480"/>
            <p:cNvSpPr>
              <a:spLocks noChangeShapeType="1"/>
            </p:cNvSpPr>
            <p:nvPr/>
          </p:nvSpPr>
          <p:spPr bwMode="auto">
            <a:xfrm>
              <a:off x="5730876" y="3767138"/>
              <a:ext cx="14288" cy="100013"/>
            </a:xfrm>
            <a:prstGeom prst="line">
              <a:avLst/>
            </a:prstGeom>
            <a:noFill/>
            <a:ln w="5">
              <a:solidFill>
                <a:srgbClr val="2A2A29"/>
              </a:solidFill>
              <a:round/>
              <a:headEnd/>
              <a:tailEnd/>
            </a:ln>
          </p:spPr>
          <p:txBody>
            <a:bodyPr/>
            <a:lstStyle/>
            <a:p>
              <a:endParaRPr lang="de-DE"/>
            </a:p>
          </p:txBody>
        </p:sp>
        <p:sp>
          <p:nvSpPr>
            <p:cNvPr id="626" name="Rectangle 481"/>
            <p:cNvSpPr>
              <a:spLocks noChangeArrowheads="1"/>
            </p:cNvSpPr>
            <p:nvPr/>
          </p:nvSpPr>
          <p:spPr bwMode="auto">
            <a:xfrm>
              <a:off x="1898651" y="2179638"/>
              <a:ext cx="261938"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Feldsee</a:t>
              </a:r>
              <a:endParaRPr lang="de-DE"/>
            </a:p>
          </p:txBody>
        </p:sp>
        <p:sp>
          <p:nvSpPr>
            <p:cNvPr id="627" name="Line 482"/>
            <p:cNvSpPr>
              <a:spLocks noChangeShapeType="1"/>
            </p:cNvSpPr>
            <p:nvPr/>
          </p:nvSpPr>
          <p:spPr bwMode="auto">
            <a:xfrm>
              <a:off x="1822451" y="2290763"/>
              <a:ext cx="14288" cy="88900"/>
            </a:xfrm>
            <a:prstGeom prst="line">
              <a:avLst/>
            </a:prstGeom>
            <a:noFill/>
            <a:ln w="5">
              <a:solidFill>
                <a:srgbClr val="2A2A29"/>
              </a:solidFill>
              <a:round/>
              <a:headEnd/>
              <a:tailEnd/>
            </a:ln>
          </p:spPr>
          <p:txBody>
            <a:bodyPr/>
            <a:lstStyle/>
            <a:p>
              <a:endParaRPr lang="de-DE"/>
            </a:p>
          </p:txBody>
        </p:sp>
        <p:sp>
          <p:nvSpPr>
            <p:cNvPr id="628" name="Freeform 483"/>
            <p:cNvSpPr>
              <a:spLocks/>
            </p:cNvSpPr>
            <p:nvPr/>
          </p:nvSpPr>
          <p:spPr bwMode="auto">
            <a:xfrm>
              <a:off x="1785938" y="2235200"/>
              <a:ext cx="73025" cy="73025"/>
            </a:xfrm>
            <a:custGeom>
              <a:avLst/>
              <a:gdLst>
                <a:gd name="T0" fmla="*/ 39977 w 137"/>
                <a:gd name="T1" fmla="*/ 533 h 137"/>
                <a:gd name="T2" fmla="*/ 46907 w 137"/>
                <a:gd name="T3" fmla="*/ 1599 h 137"/>
                <a:gd name="T4" fmla="*/ 53836 w 137"/>
                <a:gd name="T5" fmla="*/ 4264 h 137"/>
                <a:gd name="T6" fmla="*/ 59699 w 137"/>
                <a:gd name="T7" fmla="*/ 7995 h 137"/>
                <a:gd name="T8" fmla="*/ 64497 w 137"/>
                <a:gd name="T9" fmla="*/ 13326 h 137"/>
                <a:gd name="T10" fmla="*/ 68761 w 137"/>
                <a:gd name="T11" fmla="*/ 19189 h 137"/>
                <a:gd name="T12" fmla="*/ 71426 w 137"/>
                <a:gd name="T13" fmla="*/ 25052 h 137"/>
                <a:gd name="T14" fmla="*/ 72492 w 137"/>
                <a:gd name="T15" fmla="*/ 32515 h 137"/>
                <a:gd name="T16" fmla="*/ 72492 w 137"/>
                <a:gd name="T17" fmla="*/ 39977 h 137"/>
                <a:gd name="T18" fmla="*/ 71426 w 137"/>
                <a:gd name="T19" fmla="*/ 47440 h 137"/>
                <a:gd name="T20" fmla="*/ 68761 w 137"/>
                <a:gd name="T21" fmla="*/ 53836 h 137"/>
                <a:gd name="T22" fmla="*/ 64497 w 137"/>
                <a:gd name="T23" fmla="*/ 59166 h 137"/>
                <a:gd name="T24" fmla="*/ 59699 w 137"/>
                <a:gd name="T25" fmla="*/ 64497 h 137"/>
                <a:gd name="T26" fmla="*/ 53836 w 137"/>
                <a:gd name="T27" fmla="*/ 68228 h 137"/>
                <a:gd name="T28" fmla="*/ 46907 w 137"/>
                <a:gd name="T29" fmla="*/ 71426 h 137"/>
                <a:gd name="T30" fmla="*/ 39977 w 137"/>
                <a:gd name="T31" fmla="*/ 72492 h 137"/>
                <a:gd name="T32" fmla="*/ 33048 w 137"/>
                <a:gd name="T33" fmla="*/ 72492 h 137"/>
                <a:gd name="T34" fmla="*/ 25585 w 137"/>
                <a:gd name="T35" fmla="*/ 71426 h 137"/>
                <a:gd name="T36" fmla="*/ 19189 w 137"/>
                <a:gd name="T37" fmla="*/ 68228 h 137"/>
                <a:gd name="T38" fmla="*/ 13326 w 137"/>
                <a:gd name="T39" fmla="*/ 64497 h 137"/>
                <a:gd name="T40" fmla="*/ 8528 w 137"/>
                <a:gd name="T41" fmla="*/ 59166 h 137"/>
                <a:gd name="T42" fmla="*/ 4264 w 137"/>
                <a:gd name="T43" fmla="*/ 53836 h 137"/>
                <a:gd name="T44" fmla="*/ 1599 w 137"/>
                <a:gd name="T45" fmla="*/ 47440 h 137"/>
                <a:gd name="T46" fmla="*/ 533 w 137"/>
                <a:gd name="T47" fmla="*/ 39977 h 137"/>
                <a:gd name="T48" fmla="*/ 533 w 137"/>
                <a:gd name="T49" fmla="*/ 32515 h 137"/>
                <a:gd name="T50" fmla="*/ 1599 w 137"/>
                <a:gd name="T51" fmla="*/ 25052 h 137"/>
                <a:gd name="T52" fmla="*/ 4264 w 137"/>
                <a:gd name="T53" fmla="*/ 19189 h 137"/>
                <a:gd name="T54" fmla="*/ 8528 w 137"/>
                <a:gd name="T55" fmla="*/ 13326 h 137"/>
                <a:gd name="T56" fmla="*/ 13326 w 137"/>
                <a:gd name="T57" fmla="*/ 7995 h 137"/>
                <a:gd name="T58" fmla="*/ 19189 w 137"/>
                <a:gd name="T59" fmla="*/ 4264 h 137"/>
                <a:gd name="T60" fmla="*/ 25585 w 137"/>
                <a:gd name="T61" fmla="*/ 1599 h 137"/>
                <a:gd name="T62" fmla="*/ 33048 w 137"/>
                <a:gd name="T63" fmla="*/ 533 h 13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7"/>
                <a:gd name="T97" fmla="*/ 0 h 137"/>
                <a:gd name="T98" fmla="*/ 137 w 137"/>
                <a:gd name="T99" fmla="*/ 137 h 13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7" h="137">
                  <a:moveTo>
                    <a:pt x="68" y="0"/>
                  </a:moveTo>
                  <a:lnTo>
                    <a:pt x="75" y="1"/>
                  </a:lnTo>
                  <a:lnTo>
                    <a:pt x="82" y="2"/>
                  </a:lnTo>
                  <a:lnTo>
                    <a:pt x="88" y="3"/>
                  </a:lnTo>
                  <a:lnTo>
                    <a:pt x="95" y="5"/>
                  </a:lnTo>
                  <a:lnTo>
                    <a:pt x="101" y="8"/>
                  </a:lnTo>
                  <a:lnTo>
                    <a:pt x="106" y="11"/>
                  </a:lnTo>
                  <a:lnTo>
                    <a:pt x="112" y="15"/>
                  </a:lnTo>
                  <a:lnTo>
                    <a:pt x="117" y="20"/>
                  </a:lnTo>
                  <a:lnTo>
                    <a:pt x="121" y="25"/>
                  </a:lnTo>
                  <a:lnTo>
                    <a:pt x="125" y="30"/>
                  </a:lnTo>
                  <a:lnTo>
                    <a:pt x="129" y="36"/>
                  </a:lnTo>
                  <a:lnTo>
                    <a:pt x="131" y="41"/>
                  </a:lnTo>
                  <a:lnTo>
                    <a:pt x="134" y="47"/>
                  </a:lnTo>
                  <a:lnTo>
                    <a:pt x="135" y="55"/>
                  </a:lnTo>
                  <a:lnTo>
                    <a:pt x="136" y="61"/>
                  </a:lnTo>
                  <a:lnTo>
                    <a:pt x="137" y="68"/>
                  </a:lnTo>
                  <a:lnTo>
                    <a:pt x="136" y="75"/>
                  </a:lnTo>
                  <a:lnTo>
                    <a:pt x="135" y="81"/>
                  </a:lnTo>
                  <a:lnTo>
                    <a:pt x="134" y="89"/>
                  </a:lnTo>
                  <a:lnTo>
                    <a:pt x="131" y="94"/>
                  </a:lnTo>
                  <a:lnTo>
                    <a:pt x="129" y="101"/>
                  </a:lnTo>
                  <a:lnTo>
                    <a:pt x="125" y="106"/>
                  </a:lnTo>
                  <a:lnTo>
                    <a:pt x="121" y="111"/>
                  </a:lnTo>
                  <a:lnTo>
                    <a:pt x="117" y="117"/>
                  </a:lnTo>
                  <a:lnTo>
                    <a:pt x="112" y="121"/>
                  </a:lnTo>
                  <a:lnTo>
                    <a:pt x="106" y="125"/>
                  </a:lnTo>
                  <a:lnTo>
                    <a:pt x="101" y="128"/>
                  </a:lnTo>
                  <a:lnTo>
                    <a:pt x="95" y="131"/>
                  </a:lnTo>
                  <a:lnTo>
                    <a:pt x="88" y="134"/>
                  </a:lnTo>
                  <a:lnTo>
                    <a:pt x="82" y="135"/>
                  </a:lnTo>
                  <a:lnTo>
                    <a:pt x="75" y="136"/>
                  </a:lnTo>
                  <a:lnTo>
                    <a:pt x="68" y="137"/>
                  </a:lnTo>
                  <a:lnTo>
                    <a:pt x="62" y="136"/>
                  </a:lnTo>
                  <a:lnTo>
                    <a:pt x="54" y="135"/>
                  </a:lnTo>
                  <a:lnTo>
                    <a:pt x="48" y="134"/>
                  </a:lnTo>
                  <a:lnTo>
                    <a:pt x="41" y="131"/>
                  </a:lnTo>
                  <a:lnTo>
                    <a:pt x="36" y="128"/>
                  </a:lnTo>
                  <a:lnTo>
                    <a:pt x="31" y="125"/>
                  </a:lnTo>
                  <a:lnTo>
                    <a:pt x="25" y="121"/>
                  </a:lnTo>
                  <a:lnTo>
                    <a:pt x="20" y="117"/>
                  </a:lnTo>
                  <a:lnTo>
                    <a:pt x="16" y="111"/>
                  </a:lnTo>
                  <a:lnTo>
                    <a:pt x="12" y="106"/>
                  </a:lnTo>
                  <a:lnTo>
                    <a:pt x="8" y="101"/>
                  </a:lnTo>
                  <a:lnTo>
                    <a:pt x="5" y="94"/>
                  </a:lnTo>
                  <a:lnTo>
                    <a:pt x="3" y="89"/>
                  </a:lnTo>
                  <a:lnTo>
                    <a:pt x="2" y="81"/>
                  </a:lnTo>
                  <a:lnTo>
                    <a:pt x="1" y="75"/>
                  </a:lnTo>
                  <a:lnTo>
                    <a:pt x="0" y="68"/>
                  </a:lnTo>
                  <a:lnTo>
                    <a:pt x="1" y="61"/>
                  </a:lnTo>
                  <a:lnTo>
                    <a:pt x="2" y="55"/>
                  </a:lnTo>
                  <a:lnTo>
                    <a:pt x="3" y="47"/>
                  </a:lnTo>
                  <a:lnTo>
                    <a:pt x="5" y="41"/>
                  </a:lnTo>
                  <a:lnTo>
                    <a:pt x="8" y="36"/>
                  </a:lnTo>
                  <a:lnTo>
                    <a:pt x="12" y="30"/>
                  </a:lnTo>
                  <a:lnTo>
                    <a:pt x="16" y="25"/>
                  </a:lnTo>
                  <a:lnTo>
                    <a:pt x="20" y="20"/>
                  </a:lnTo>
                  <a:lnTo>
                    <a:pt x="25" y="15"/>
                  </a:lnTo>
                  <a:lnTo>
                    <a:pt x="31" y="11"/>
                  </a:lnTo>
                  <a:lnTo>
                    <a:pt x="36" y="8"/>
                  </a:lnTo>
                  <a:lnTo>
                    <a:pt x="41" y="5"/>
                  </a:lnTo>
                  <a:lnTo>
                    <a:pt x="48" y="3"/>
                  </a:lnTo>
                  <a:lnTo>
                    <a:pt x="54" y="2"/>
                  </a:lnTo>
                  <a:lnTo>
                    <a:pt x="62" y="1"/>
                  </a:lnTo>
                  <a:lnTo>
                    <a:pt x="68" y="0"/>
                  </a:lnTo>
                  <a:close/>
                </a:path>
              </a:pathLst>
            </a:custGeom>
            <a:solidFill>
              <a:srgbClr val="2A2A29"/>
            </a:solidFill>
            <a:ln w="9525">
              <a:noFill/>
              <a:round/>
              <a:headEnd/>
              <a:tailEnd/>
            </a:ln>
          </p:spPr>
          <p:txBody>
            <a:bodyPr/>
            <a:lstStyle/>
            <a:p>
              <a:endParaRPr lang="de-DE"/>
            </a:p>
          </p:txBody>
        </p:sp>
        <p:sp>
          <p:nvSpPr>
            <p:cNvPr id="629" name="Freeform 484"/>
            <p:cNvSpPr>
              <a:spLocks/>
            </p:cNvSpPr>
            <p:nvPr/>
          </p:nvSpPr>
          <p:spPr bwMode="auto">
            <a:xfrm>
              <a:off x="1785938" y="2235200"/>
              <a:ext cx="73025" cy="73025"/>
            </a:xfrm>
            <a:custGeom>
              <a:avLst/>
              <a:gdLst>
                <a:gd name="T0" fmla="*/ 39977 w 137"/>
                <a:gd name="T1" fmla="*/ 533 h 137"/>
                <a:gd name="T2" fmla="*/ 46907 w 137"/>
                <a:gd name="T3" fmla="*/ 1599 h 137"/>
                <a:gd name="T4" fmla="*/ 53836 w 137"/>
                <a:gd name="T5" fmla="*/ 4264 h 137"/>
                <a:gd name="T6" fmla="*/ 59699 w 137"/>
                <a:gd name="T7" fmla="*/ 7995 h 137"/>
                <a:gd name="T8" fmla="*/ 64497 w 137"/>
                <a:gd name="T9" fmla="*/ 13326 h 137"/>
                <a:gd name="T10" fmla="*/ 68761 w 137"/>
                <a:gd name="T11" fmla="*/ 19189 h 137"/>
                <a:gd name="T12" fmla="*/ 71426 w 137"/>
                <a:gd name="T13" fmla="*/ 25052 h 137"/>
                <a:gd name="T14" fmla="*/ 72492 w 137"/>
                <a:gd name="T15" fmla="*/ 32515 h 137"/>
                <a:gd name="T16" fmla="*/ 72492 w 137"/>
                <a:gd name="T17" fmla="*/ 39977 h 137"/>
                <a:gd name="T18" fmla="*/ 71426 w 137"/>
                <a:gd name="T19" fmla="*/ 47440 h 137"/>
                <a:gd name="T20" fmla="*/ 68761 w 137"/>
                <a:gd name="T21" fmla="*/ 53836 h 137"/>
                <a:gd name="T22" fmla="*/ 64497 w 137"/>
                <a:gd name="T23" fmla="*/ 59166 h 137"/>
                <a:gd name="T24" fmla="*/ 59699 w 137"/>
                <a:gd name="T25" fmla="*/ 64497 h 137"/>
                <a:gd name="T26" fmla="*/ 53836 w 137"/>
                <a:gd name="T27" fmla="*/ 68228 h 137"/>
                <a:gd name="T28" fmla="*/ 46907 w 137"/>
                <a:gd name="T29" fmla="*/ 71426 h 137"/>
                <a:gd name="T30" fmla="*/ 39977 w 137"/>
                <a:gd name="T31" fmla="*/ 72492 h 137"/>
                <a:gd name="T32" fmla="*/ 33048 w 137"/>
                <a:gd name="T33" fmla="*/ 72492 h 137"/>
                <a:gd name="T34" fmla="*/ 25585 w 137"/>
                <a:gd name="T35" fmla="*/ 71426 h 137"/>
                <a:gd name="T36" fmla="*/ 19189 w 137"/>
                <a:gd name="T37" fmla="*/ 68228 h 137"/>
                <a:gd name="T38" fmla="*/ 13326 w 137"/>
                <a:gd name="T39" fmla="*/ 64497 h 137"/>
                <a:gd name="T40" fmla="*/ 8528 w 137"/>
                <a:gd name="T41" fmla="*/ 59166 h 137"/>
                <a:gd name="T42" fmla="*/ 4264 w 137"/>
                <a:gd name="T43" fmla="*/ 53836 h 137"/>
                <a:gd name="T44" fmla="*/ 1599 w 137"/>
                <a:gd name="T45" fmla="*/ 47440 h 137"/>
                <a:gd name="T46" fmla="*/ 533 w 137"/>
                <a:gd name="T47" fmla="*/ 39977 h 137"/>
                <a:gd name="T48" fmla="*/ 533 w 137"/>
                <a:gd name="T49" fmla="*/ 32515 h 137"/>
                <a:gd name="T50" fmla="*/ 1599 w 137"/>
                <a:gd name="T51" fmla="*/ 25052 h 137"/>
                <a:gd name="T52" fmla="*/ 4264 w 137"/>
                <a:gd name="T53" fmla="*/ 19189 h 137"/>
                <a:gd name="T54" fmla="*/ 8528 w 137"/>
                <a:gd name="T55" fmla="*/ 13326 h 137"/>
                <a:gd name="T56" fmla="*/ 13326 w 137"/>
                <a:gd name="T57" fmla="*/ 7995 h 137"/>
                <a:gd name="T58" fmla="*/ 19189 w 137"/>
                <a:gd name="T59" fmla="*/ 4264 h 137"/>
                <a:gd name="T60" fmla="*/ 25585 w 137"/>
                <a:gd name="T61" fmla="*/ 1599 h 137"/>
                <a:gd name="T62" fmla="*/ 33048 w 137"/>
                <a:gd name="T63" fmla="*/ 533 h 13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7"/>
                <a:gd name="T97" fmla="*/ 0 h 137"/>
                <a:gd name="T98" fmla="*/ 137 w 137"/>
                <a:gd name="T99" fmla="*/ 137 h 13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7" h="137">
                  <a:moveTo>
                    <a:pt x="68" y="0"/>
                  </a:moveTo>
                  <a:lnTo>
                    <a:pt x="75" y="1"/>
                  </a:lnTo>
                  <a:lnTo>
                    <a:pt x="82" y="2"/>
                  </a:lnTo>
                  <a:lnTo>
                    <a:pt x="88" y="3"/>
                  </a:lnTo>
                  <a:lnTo>
                    <a:pt x="95" y="5"/>
                  </a:lnTo>
                  <a:lnTo>
                    <a:pt x="101" y="8"/>
                  </a:lnTo>
                  <a:lnTo>
                    <a:pt x="106" y="11"/>
                  </a:lnTo>
                  <a:lnTo>
                    <a:pt x="112" y="15"/>
                  </a:lnTo>
                  <a:lnTo>
                    <a:pt x="117" y="20"/>
                  </a:lnTo>
                  <a:lnTo>
                    <a:pt x="121" y="25"/>
                  </a:lnTo>
                  <a:lnTo>
                    <a:pt x="125" y="30"/>
                  </a:lnTo>
                  <a:lnTo>
                    <a:pt x="129" y="36"/>
                  </a:lnTo>
                  <a:lnTo>
                    <a:pt x="131" y="41"/>
                  </a:lnTo>
                  <a:lnTo>
                    <a:pt x="134" y="47"/>
                  </a:lnTo>
                  <a:lnTo>
                    <a:pt x="135" y="55"/>
                  </a:lnTo>
                  <a:lnTo>
                    <a:pt x="136" y="61"/>
                  </a:lnTo>
                  <a:lnTo>
                    <a:pt x="137" y="68"/>
                  </a:lnTo>
                  <a:lnTo>
                    <a:pt x="136" y="75"/>
                  </a:lnTo>
                  <a:lnTo>
                    <a:pt x="135" y="81"/>
                  </a:lnTo>
                  <a:lnTo>
                    <a:pt x="134" y="89"/>
                  </a:lnTo>
                  <a:lnTo>
                    <a:pt x="131" y="94"/>
                  </a:lnTo>
                  <a:lnTo>
                    <a:pt x="129" y="101"/>
                  </a:lnTo>
                  <a:lnTo>
                    <a:pt x="125" y="106"/>
                  </a:lnTo>
                  <a:lnTo>
                    <a:pt x="121" y="111"/>
                  </a:lnTo>
                  <a:lnTo>
                    <a:pt x="117" y="117"/>
                  </a:lnTo>
                  <a:lnTo>
                    <a:pt x="112" y="121"/>
                  </a:lnTo>
                  <a:lnTo>
                    <a:pt x="106" y="125"/>
                  </a:lnTo>
                  <a:lnTo>
                    <a:pt x="101" y="128"/>
                  </a:lnTo>
                  <a:lnTo>
                    <a:pt x="95" y="131"/>
                  </a:lnTo>
                  <a:lnTo>
                    <a:pt x="88" y="134"/>
                  </a:lnTo>
                  <a:lnTo>
                    <a:pt x="82" y="135"/>
                  </a:lnTo>
                  <a:lnTo>
                    <a:pt x="75" y="136"/>
                  </a:lnTo>
                  <a:lnTo>
                    <a:pt x="68" y="137"/>
                  </a:lnTo>
                  <a:lnTo>
                    <a:pt x="62" y="136"/>
                  </a:lnTo>
                  <a:lnTo>
                    <a:pt x="54" y="135"/>
                  </a:lnTo>
                  <a:lnTo>
                    <a:pt x="48" y="134"/>
                  </a:lnTo>
                  <a:lnTo>
                    <a:pt x="41" y="131"/>
                  </a:lnTo>
                  <a:lnTo>
                    <a:pt x="36" y="128"/>
                  </a:lnTo>
                  <a:lnTo>
                    <a:pt x="31" y="125"/>
                  </a:lnTo>
                  <a:lnTo>
                    <a:pt x="25" y="121"/>
                  </a:lnTo>
                  <a:lnTo>
                    <a:pt x="20" y="117"/>
                  </a:lnTo>
                  <a:lnTo>
                    <a:pt x="16" y="111"/>
                  </a:lnTo>
                  <a:lnTo>
                    <a:pt x="12" y="106"/>
                  </a:lnTo>
                  <a:lnTo>
                    <a:pt x="8" y="101"/>
                  </a:lnTo>
                  <a:lnTo>
                    <a:pt x="5" y="94"/>
                  </a:lnTo>
                  <a:lnTo>
                    <a:pt x="3" y="89"/>
                  </a:lnTo>
                  <a:lnTo>
                    <a:pt x="2" y="81"/>
                  </a:lnTo>
                  <a:lnTo>
                    <a:pt x="1" y="75"/>
                  </a:lnTo>
                  <a:lnTo>
                    <a:pt x="0" y="68"/>
                  </a:lnTo>
                  <a:lnTo>
                    <a:pt x="1" y="61"/>
                  </a:lnTo>
                  <a:lnTo>
                    <a:pt x="2" y="55"/>
                  </a:lnTo>
                  <a:lnTo>
                    <a:pt x="3" y="47"/>
                  </a:lnTo>
                  <a:lnTo>
                    <a:pt x="5" y="41"/>
                  </a:lnTo>
                  <a:lnTo>
                    <a:pt x="8" y="36"/>
                  </a:lnTo>
                  <a:lnTo>
                    <a:pt x="12" y="30"/>
                  </a:lnTo>
                  <a:lnTo>
                    <a:pt x="16" y="25"/>
                  </a:lnTo>
                  <a:lnTo>
                    <a:pt x="20" y="20"/>
                  </a:lnTo>
                  <a:lnTo>
                    <a:pt x="25" y="15"/>
                  </a:lnTo>
                  <a:lnTo>
                    <a:pt x="31" y="11"/>
                  </a:lnTo>
                  <a:lnTo>
                    <a:pt x="36" y="8"/>
                  </a:lnTo>
                  <a:lnTo>
                    <a:pt x="41" y="5"/>
                  </a:lnTo>
                  <a:lnTo>
                    <a:pt x="48" y="3"/>
                  </a:lnTo>
                  <a:lnTo>
                    <a:pt x="54" y="2"/>
                  </a:lnTo>
                  <a:lnTo>
                    <a:pt x="62" y="1"/>
                  </a:lnTo>
                  <a:lnTo>
                    <a:pt x="68" y="0"/>
                  </a:lnTo>
                  <a:close/>
                </a:path>
              </a:pathLst>
            </a:custGeom>
            <a:noFill/>
            <a:ln w="4">
              <a:solidFill>
                <a:srgbClr val="2A2A29"/>
              </a:solidFill>
              <a:prstDash val="solid"/>
              <a:round/>
              <a:headEnd/>
              <a:tailEnd/>
            </a:ln>
          </p:spPr>
          <p:txBody>
            <a:bodyPr/>
            <a:lstStyle/>
            <a:p>
              <a:endParaRPr lang="de-DE"/>
            </a:p>
          </p:txBody>
        </p:sp>
        <p:sp>
          <p:nvSpPr>
            <p:cNvPr id="630" name="Freeform 485"/>
            <p:cNvSpPr>
              <a:spLocks/>
            </p:cNvSpPr>
            <p:nvPr/>
          </p:nvSpPr>
          <p:spPr bwMode="auto">
            <a:xfrm>
              <a:off x="5673726" y="3806825"/>
              <a:ext cx="107950" cy="107950"/>
            </a:xfrm>
            <a:custGeom>
              <a:avLst/>
              <a:gdLst>
                <a:gd name="T0" fmla="*/ 53177 w 203"/>
                <a:gd name="T1" fmla="*/ 0 h 203"/>
                <a:gd name="T2" fmla="*/ 0 w 203"/>
                <a:gd name="T3" fmla="*/ 107950 h 203"/>
                <a:gd name="T4" fmla="*/ 107950 w 203"/>
                <a:gd name="T5" fmla="*/ 107950 h 203"/>
                <a:gd name="T6" fmla="*/ 53177 w 203"/>
                <a:gd name="T7" fmla="*/ 0 h 203"/>
                <a:gd name="T8" fmla="*/ 0 60000 65536"/>
                <a:gd name="T9" fmla="*/ 0 60000 65536"/>
                <a:gd name="T10" fmla="*/ 0 60000 65536"/>
                <a:gd name="T11" fmla="*/ 0 60000 65536"/>
                <a:gd name="T12" fmla="*/ 0 w 203"/>
                <a:gd name="T13" fmla="*/ 0 h 203"/>
                <a:gd name="T14" fmla="*/ 203 w 203"/>
                <a:gd name="T15" fmla="*/ 203 h 203"/>
              </a:gdLst>
              <a:ahLst/>
              <a:cxnLst>
                <a:cxn ang="T8">
                  <a:pos x="T0" y="T1"/>
                </a:cxn>
                <a:cxn ang="T9">
                  <a:pos x="T2" y="T3"/>
                </a:cxn>
                <a:cxn ang="T10">
                  <a:pos x="T4" y="T5"/>
                </a:cxn>
                <a:cxn ang="T11">
                  <a:pos x="T6" y="T7"/>
                </a:cxn>
              </a:cxnLst>
              <a:rect l="T12" t="T13" r="T14" b="T15"/>
              <a:pathLst>
                <a:path w="203" h="203">
                  <a:moveTo>
                    <a:pt x="100" y="0"/>
                  </a:moveTo>
                  <a:lnTo>
                    <a:pt x="0" y="203"/>
                  </a:lnTo>
                  <a:lnTo>
                    <a:pt x="203" y="203"/>
                  </a:lnTo>
                  <a:lnTo>
                    <a:pt x="100" y="0"/>
                  </a:lnTo>
                  <a:close/>
                </a:path>
              </a:pathLst>
            </a:custGeom>
            <a:solidFill>
              <a:srgbClr val="2A2A29"/>
            </a:solidFill>
            <a:ln w="9525">
              <a:noFill/>
              <a:round/>
              <a:headEnd/>
              <a:tailEnd/>
            </a:ln>
          </p:spPr>
          <p:txBody>
            <a:bodyPr/>
            <a:lstStyle/>
            <a:p>
              <a:endParaRPr lang="de-DE"/>
            </a:p>
          </p:txBody>
        </p:sp>
        <p:sp>
          <p:nvSpPr>
            <p:cNvPr id="631" name="Line 486"/>
            <p:cNvSpPr>
              <a:spLocks noChangeShapeType="1"/>
            </p:cNvSpPr>
            <p:nvPr/>
          </p:nvSpPr>
          <p:spPr bwMode="auto">
            <a:xfrm>
              <a:off x="5716588" y="3744913"/>
              <a:ext cx="6350" cy="46038"/>
            </a:xfrm>
            <a:prstGeom prst="line">
              <a:avLst/>
            </a:prstGeom>
            <a:noFill/>
            <a:ln w="8">
              <a:solidFill>
                <a:srgbClr val="FEFEFE"/>
              </a:solidFill>
              <a:round/>
              <a:headEnd/>
              <a:tailEnd/>
            </a:ln>
          </p:spPr>
          <p:txBody>
            <a:bodyPr/>
            <a:lstStyle/>
            <a:p>
              <a:endParaRPr lang="de-DE"/>
            </a:p>
          </p:txBody>
        </p:sp>
        <p:sp>
          <p:nvSpPr>
            <p:cNvPr id="632" name="Rectangle 487"/>
            <p:cNvSpPr>
              <a:spLocks noChangeArrowheads="1"/>
            </p:cNvSpPr>
            <p:nvPr/>
          </p:nvSpPr>
          <p:spPr bwMode="auto">
            <a:xfrm>
              <a:off x="5348288" y="3689350"/>
              <a:ext cx="431800" cy="87313"/>
            </a:xfrm>
            <a:prstGeom prst="rect">
              <a:avLst/>
            </a:prstGeom>
            <a:noFill/>
            <a:ln w="9525">
              <a:noFill/>
              <a:miter lim="800000"/>
              <a:headEnd/>
              <a:tailEnd/>
            </a:ln>
          </p:spPr>
          <p:txBody>
            <a:bodyPr wrap="none" lIns="0" tIns="0" rIns="0" bIns="0">
              <a:spAutoFit/>
            </a:bodyPr>
            <a:lstStyle/>
            <a:p>
              <a:r>
                <a:rPr lang="de-DE" sz="500">
                  <a:solidFill>
                    <a:srgbClr val="2A2A29"/>
                  </a:solidFill>
                  <a:latin typeface="Helvetica" pitchFamily="34" charset="0"/>
                </a:rPr>
                <a:t>Windischbach</a:t>
              </a:r>
              <a:endParaRPr lang="de-DE"/>
            </a:p>
          </p:txBody>
        </p:sp>
        <p:sp>
          <p:nvSpPr>
            <p:cNvPr id="633" name="Freeform 488"/>
            <p:cNvSpPr>
              <a:spLocks/>
            </p:cNvSpPr>
            <p:nvPr/>
          </p:nvSpPr>
          <p:spPr bwMode="auto">
            <a:xfrm>
              <a:off x="5303838" y="3570288"/>
              <a:ext cx="107950" cy="107950"/>
            </a:xfrm>
            <a:custGeom>
              <a:avLst/>
              <a:gdLst>
                <a:gd name="T0" fmla="*/ 52917 w 204"/>
                <a:gd name="T1" fmla="*/ 0 h 204"/>
                <a:gd name="T2" fmla="*/ 0 w 204"/>
                <a:gd name="T3" fmla="*/ 107950 h 204"/>
                <a:gd name="T4" fmla="*/ 107950 w 204"/>
                <a:gd name="T5" fmla="*/ 107950 h 204"/>
                <a:gd name="T6" fmla="*/ 52917 w 204"/>
                <a:gd name="T7" fmla="*/ 0 h 204"/>
                <a:gd name="T8" fmla="*/ 0 60000 65536"/>
                <a:gd name="T9" fmla="*/ 0 60000 65536"/>
                <a:gd name="T10" fmla="*/ 0 60000 65536"/>
                <a:gd name="T11" fmla="*/ 0 60000 65536"/>
                <a:gd name="T12" fmla="*/ 0 w 204"/>
                <a:gd name="T13" fmla="*/ 0 h 204"/>
                <a:gd name="T14" fmla="*/ 204 w 204"/>
                <a:gd name="T15" fmla="*/ 204 h 204"/>
              </a:gdLst>
              <a:ahLst/>
              <a:cxnLst>
                <a:cxn ang="T8">
                  <a:pos x="T0" y="T1"/>
                </a:cxn>
                <a:cxn ang="T9">
                  <a:pos x="T2" y="T3"/>
                </a:cxn>
                <a:cxn ang="T10">
                  <a:pos x="T4" y="T5"/>
                </a:cxn>
                <a:cxn ang="T11">
                  <a:pos x="T6" y="T7"/>
                </a:cxn>
              </a:cxnLst>
              <a:rect l="T12" t="T13" r="T14" b="T15"/>
              <a:pathLst>
                <a:path w="204" h="204">
                  <a:moveTo>
                    <a:pt x="100" y="0"/>
                  </a:moveTo>
                  <a:lnTo>
                    <a:pt x="0" y="204"/>
                  </a:lnTo>
                  <a:lnTo>
                    <a:pt x="204" y="204"/>
                  </a:lnTo>
                  <a:lnTo>
                    <a:pt x="100" y="0"/>
                  </a:lnTo>
                  <a:close/>
                </a:path>
              </a:pathLst>
            </a:custGeom>
            <a:solidFill>
              <a:srgbClr val="2A2A29"/>
            </a:solidFill>
            <a:ln w="9525">
              <a:noFill/>
              <a:round/>
              <a:headEnd/>
              <a:tailEnd/>
            </a:ln>
          </p:spPr>
          <p:txBody>
            <a:bodyPr/>
            <a:lstStyle/>
            <a:p>
              <a:endParaRPr lang="de-DE"/>
            </a:p>
          </p:txBody>
        </p:sp>
        <p:sp>
          <p:nvSpPr>
            <p:cNvPr id="634" name="Freeform 490"/>
            <p:cNvSpPr>
              <a:spLocks/>
            </p:cNvSpPr>
            <p:nvPr/>
          </p:nvSpPr>
          <p:spPr bwMode="auto">
            <a:xfrm>
              <a:off x="3216276" y="3040063"/>
              <a:ext cx="107950" cy="107950"/>
            </a:xfrm>
            <a:custGeom>
              <a:avLst/>
              <a:gdLst>
                <a:gd name="T0" fmla="*/ 52917 w 204"/>
                <a:gd name="T1" fmla="*/ 0 h 204"/>
                <a:gd name="T2" fmla="*/ 0 w 204"/>
                <a:gd name="T3" fmla="*/ 107950 h 204"/>
                <a:gd name="T4" fmla="*/ 107950 w 204"/>
                <a:gd name="T5" fmla="*/ 107950 h 204"/>
                <a:gd name="T6" fmla="*/ 52917 w 204"/>
                <a:gd name="T7" fmla="*/ 0 h 204"/>
                <a:gd name="T8" fmla="*/ 0 60000 65536"/>
                <a:gd name="T9" fmla="*/ 0 60000 65536"/>
                <a:gd name="T10" fmla="*/ 0 60000 65536"/>
                <a:gd name="T11" fmla="*/ 0 60000 65536"/>
                <a:gd name="T12" fmla="*/ 0 w 204"/>
                <a:gd name="T13" fmla="*/ 0 h 204"/>
                <a:gd name="T14" fmla="*/ 204 w 204"/>
                <a:gd name="T15" fmla="*/ 204 h 204"/>
              </a:gdLst>
              <a:ahLst/>
              <a:cxnLst>
                <a:cxn ang="T8">
                  <a:pos x="T0" y="T1"/>
                </a:cxn>
                <a:cxn ang="T9">
                  <a:pos x="T2" y="T3"/>
                </a:cxn>
                <a:cxn ang="T10">
                  <a:pos x="T4" y="T5"/>
                </a:cxn>
                <a:cxn ang="T11">
                  <a:pos x="T6" y="T7"/>
                </a:cxn>
              </a:cxnLst>
              <a:rect l="T12" t="T13" r="T14" b="T15"/>
              <a:pathLst>
                <a:path w="204" h="204">
                  <a:moveTo>
                    <a:pt x="100" y="0"/>
                  </a:moveTo>
                  <a:lnTo>
                    <a:pt x="0" y="204"/>
                  </a:lnTo>
                  <a:lnTo>
                    <a:pt x="204" y="204"/>
                  </a:lnTo>
                  <a:lnTo>
                    <a:pt x="100" y="0"/>
                  </a:lnTo>
                  <a:close/>
                </a:path>
              </a:pathLst>
            </a:custGeom>
            <a:solidFill>
              <a:srgbClr val="434242"/>
            </a:solidFill>
            <a:ln w="9525">
              <a:noFill/>
              <a:round/>
              <a:headEnd/>
              <a:tailEnd/>
            </a:ln>
          </p:spPr>
          <p:txBody>
            <a:bodyPr/>
            <a:lstStyle/>
            <a:p>
              <a:endParaRPr lang="de-DE"/>
            </a:p>
          </p:txBody>
        </p:sp>
        <p:sp>
          <p:nvSpPr>
            <p:cNvPr id="635" name="Freeform 491"/>
            <p:cNvSpPr>
              <a:spLocks/>
            </p:cNvSpPr>
            <p:nvPr/>
          </p:nvSpPr>
          <p:spPr bwMode="auto">
            <a:xfrm>
              <a:off x="3216276" y="3040063"/>
              <a:ext cx="107950" cy="107950"/>
            </a:xfrm>
            <a:custGeom>
              <a:avLst/>
              <a:gdLst>
                <a:gd name="T0" fmla="*/ 52917 w 204"/>
                <a:gd name="T1" fmla="*/ 0 h 204"/>
                <a:gd name="T2" fmla="*/ 0 w 204"/>
                <a:gd name="T3" fmla="*/ 107950 h 204"/>
                <a:gd name="T4" fmla="*/ 107950 w 204"/>
                <a:gd name="T5" fmla="*/ 107950 h 204"/>
                <a:gd name="T6" fmla="*/ 52917 w 204"/>
                <a:gd name="T7" fmla="*/ 0 h 204"/>
                <a:gd name="T8" fmla="*/ 0 60000 65536"/>
                <a:gd name="T9" fmla="*/ 0 60000 65536"/>
                <a:gd name="T10" fmla="*/ 0 60000 65536"/>
                <a:gd name="T11" fmla="*/ 0 60000 65536"/>
                <a:gd name="T12" fmla="*/ 0 w 204"/>
                <a:gd name="T13" fmla="*/ 0 h 204"/>
                <a:gd name="T14" fmla="*/ 204 w 204"/>
                <a:gd name="T15" fmla="*/ 204 h 204"/>
              </a:gdLst>
              <a:ahLst/>
              <a:cxnLst>
                <a:cxn ang="T8">
                  <a:pos x="T0" y="T1"/>
                </a:cxn>
                <a:cxn ang="T9">
                  <a:pos x="T2" y="T3"/>
                </a:cxn>
                <a:cxn ang="T10">
                  <a:pos x="T4" y="T5"/>
                </a:cxn>
                <a:cxn ang="T11">
                  <a:pos x="T6" y="T7"/>
                </a:cxn>
              </a:cxnLst>
              <a:rect l="T12" t="T13" r="T14" b="T15"/>
              <a:pathLst>
                <a:path w="204" h="204">
                  <a:moveTo>
                    <a:pt x="100" y="0"/>
                  </a:moveTo>
                  <a:lnTo>
                    <a:pt x="0" y="204"/>
                  </a:lnTo>
                  <a:lnTo>
                    <a:pt x="204" y="204"/>
                  </a:lnTo>
                  <a:lnTo>
                    <a:pt x="100" y="0"/>
                  </a:lnTo>
                  <a:close/>
                </a:path>
              </a:pathLst>
            </a:custGeom>
            <a:noFill/>
            <a:ln w="5">
              <a:solidFill>
                <a:srgbClr val="2A2A29"/>
              </a:solidFill>
              <a:prstDash val="solid"/>
              <a:round/>
              <a:headEnd/>
              <a:tailEnd/>
            </a:ln>
          </p:spPr>
          <p:txBody>
            <a:bodyPr/>
            <a:lstStyle/>
            <a:p>
              <a:endParaRPr lang="de-DE"/>
            </a:p>
          </p:txBody>
        </p:sp>
      </p:grpSp>
      <p:sp>
        <p:nvSpPr>
          <p:cNvPr id="636" name="Ellipse 635"/>
          <p:cNvSpPr>
            <a:spLocks noChangeArrowheads="1"/>
          </p:cNvSpPr>
          <p:nvPr/>
        </p:nvSpPr>
        <p:spPr bwMode="auto">
          <a:xfrm>
            <a:off x="6012160" y="5085184"/>
            <a:ext cx="360363" cy="360363"/>
          </a:xfrm>
          <a:prstGeom prst="ellipse">
            <a:avLst/>
          </a:prstGeom>
          <a:noFill/>
          <a:ln w="25400" algn="ctr">
            <a:solidFill>
              <a:srgbClr val="FF0000"/>
            </a:solidFill>
            <a:miter lim="800000"/>
            <a:headEnd/>
            <a:tailEnd/>
          </a:ln>
        </p:spPr>
        <p:txBody>
          <a:bodyPr>
            <a:spAutoFit/>
          </a:bodyPr>
          <a:lstStyle/>
          <a:p>
            <a:pPr algn="ctr"/>
            <a:endParaRPr lang="de-DE"/>
          </a:p>
        </p:txBody>
      </p:sp>
      <p:sp>
        <p:nvSpPr>
          <p:cNvPr id="637" name="Textfeld 636"/>
          <p:cNvSpPr txBox="1"/>
          <p:nvPr/>
        </p:nvSpPr>
        <p:spPr>
          <a:xfrm>
            <a:off x="4283968" y="2636912"/>
            <a:ext cx="2747868" cy="369332"/>
          </a:xfrm>
          <a:prstGeom prst="rect">
            <a:avLst/>
          </a:prstGeom>
          <a:noFill/>
          <a:ln w="25400">
            <a:solidFill>
              <a:schemeClr val="accent1"/>
            </a:solidFill>
          </a:ln>
        </p:spPr>
        <p:txBody>
          <a:bodyPr wrap="none" rtlCol="0">
            <a:spAutoFit/>
          </a:bodyPr>
          <a:lstStyle/>
          <a:p>
            <a:r>
              <a:rPr lang="de-DE" b="1" dirty="0" err="1" smtClean="0">
                <a:solidFill>
                  <a:srgbClr val="FF0000"/>
                </a:solidFill>
              </a:rPr>
              <a:t>Centre</a:t>
            </a:r>
            <a:r>
              <a:rPr lang="de-DE" b="1" dirty="0" smtClean="0">
                <a:solidFill>
                  <a:srgbClr val="FF0000"/>
                </a:solidFill>
              </a:rPr>
              <a:t> </a:t>
            </a:r>
            <a:r>
              <a:rPr lang="de-DE" b="1" dirty="0" err="1" smtClean="0">
                <a:solidFill>
                  <a:srgbClr val="FF0000"/>
                </a:solidFill>
              </a:rPr>
              <a:t>of</a:t>
            </a:r>
            <a:r>
              <a:rPr lang="de-DE" b="1" dirty="0" smtClean="0">
                <a:solidFill>
                  <a:srgbClr val="FF0000"/>
                </a:solidFill>
              </a:rPr>
              <a:t> Operation</a:t>
            </a:r>
            <a:endParaRPr lang="de-DE" b="1" dirty="0">
              <a:solidFill>
                <a:srgbClr val="FF0000"/>
              </a:solidFill>
            </a:endParaRPr>
          </a:p>
        </p:txBody>
      </p:sp>
      <p:cxnSp>
        <p:nvCxnSpPr>
          <p:cNvPr id="639" name="Gerade Verbindung mit Pfeil 638"/>
          <p:cNvCxnSpPr>
            <a:stCxn id="637" idx="2"/>
          </p:cNvCxnSpPr>
          <p:nvPr/>
        </p:nvCxnSpPr>
        <p:spPr bwMode="auto">
          <a:xfrm rot="16200000" flipH="1">
            <a:off x="4867565" y="3796581"/>
            <a:ext cx="2078940" cy="498266"/>
          </a:xfrm>
          <a:prstGeom prst="straightConnector1">
            <a:avLst/>
          </a:prstGeom>
          <a:solidFill>
            <a:schemeClr val="accent1"/>
          </a:solidFill>
          <a:ln w="25400" cap="flat" cmpd="sng" algn="ctr">
            <a:solidFill>
              <a:schemeClr val="bg2"/>
            </a:solidFill>
            <a:prstDash val="solid"/>
            <a:round/>
            <a:headEnd type="none" w="med" len="med"/>
            <a:tailEnd type="arrow"/>
          </a:ln>
          <a:effectLst/>
        </p:spPr>
      </p:cxnSp>
      <p:sp>
        <p:nvSpPr>
          <p:cNvPr id="640" name="Textfeld 639"/>
          <p:cNvSpPr txBox="1"/>
          <p:nvPr/>
        </p:nvSpPr>
        <p:spPr>
          <a:xfrm>
            <a:off x="7308304" y="1268760"/>
            <a:ext cx="997837" cy="369332"/>
          </a:xfrm>
          <a:prstGeom prst="rect">
            <a:avLst/>
          </a:prstGeom>
          <a:noFill/>
        </p:spPr>
        <p:txBody>
          <a:bodyPr wrap="none" rtlCol="0">
            <a:spAutoFit/>
          </a:bodyPr>
          <a:lstStyle/>
          <a:p>
            <a:r>
              <a:rPr lang="de-DE" dirty="0" smtClean="0"/>
              <a:t>Austria</a:t>
            </a:r>
            <a:endParaRPr lang="de-DE" dirty="0"/>
          </a:p>
        </p:txBody>
      </p:sp>
      <p:sp>
        <p:nvSpPr>
          <p:cNvPr id="641" name="Text Box 6"/>
          <p:cNvSpPr txBox="1">
            <a:spLocks noChangeArrowheads="1"/>
          </p:cNvSpPr>
          <p:nvPr/>
        </p:nvSpPr>
        <p:spPr bwMode="auto">
          <a:xfrm>
            <a:off x="468313" y="6308725"/>
            <a:ext cx="7200900" cy="336550"/>
          </a:xfrm>
          <a:prstGeom prst="rect">
            <a:avLst/>
          </a:prstGeom>
          <a:noFill/>
          <a:ln w="9525">
            <a:noFill/>
            <a:miter lim="800000"/>
            <a:headEnd/>
            <a:tailEnd/>
          </a:ln>
        </p:spPr>
        <p:txBody>
          <a:bodyPr>
            <a:spAutoFit/>
          </a:bodyPr>
          <a:lstStyle/>
          <a:p>
            <a:r>
              <a:rPr lang="en-US" sz="1600" dirty="0" err="1" smtClean="0">
                <a:latin typeface="Arial" charset="0"/>
              </a:rPr>
              <a:t>Ignaz</a:t>
            </a:r>
            <a:r>
              <a:rPr lang="en-US" sz="1600" dirty="0" smtClean="0">
                <a:latin typeface="Arial" charset="0"/>
              </a:rPr>
              <a:t> </a:t>
            </a:r>
            <a:r>
              <a:rPr lang="en-US" sz="1600" dirty="0" err="1" smtClean="0">
                <a:latin typeface="Arial" charset="0"/>
              </a:rPr>
              <a:t>Hübl</a:t>
            </a:r>
            <a:r>
              <a:rPr lang="en-US" sz="1600" dirty="0" smtClean="0">
                <a:latin typeface="Arial" charset="0"/>
              </a:rPr>
              <a:t> – Austria – Session 3 – Paper 0358</a:t>
            </a:r>
            <a:endParaRPr lang="en-US" sz="1600" dirty="0">
              <a:latin typeface="Arial" charset="0"/>
            </a:endParaRPr>
          </a:p>
        </p:txBody>
      </p:sp>
      <p:pic>
        <p:nvPicPr>
          <p:cNvPr id="638" name="Grafik 637" descr="Netz_cmyk_26mm.jpg"/>
          <p:cNvPicPr>
            <a:picLocks noChangeAspect="1"/>
          </p:cNvPicPr>
          <p:nvPr/>
        </p:nvPicPr>
        <p:blipFill>
          <a:blip r:embed="rId4" cstate="print"/>
          <a:stretch>
            <a:fillRect/>
          </a:stretch>
        </p:blipFill>
        <p:spPr>
          <a:xfrm>
            <a:off x="7884368" y="6093296"/>
            <a:ext cx="935736" cy="565404"/>
          </a:xfrm>
          <a:prstGeom prst="rect">
            <a:avLst/>
          </a:prstGeom>
        </p:spPr>
      </p:pic>
      <p:sp>
        <p:nvSpPr>
          <p:cNvPr id="642" name="Textfeld 641"/>
          <p:cNvSpPr txBox="1"/>
          <p:nvPr/>
        </p:nvSpPr>
        <p:spPr>
          <a:xfrm>
            <a:off x="6156176" y="5589240"/>
            <a:ext cx="1391728" cy="369332"/>
          </a:xfrm>
          <a:prstGeom prst="rect">
            <a:avLst/>
          </a:prstGeom>
          <a:noFill/>
        </p:spPr>
        <p:txBody>
          <a:bodyPr wrap="none" rtlCol="0">
            <a:spAutoFit/>
          </a:bodyPr>
          <a:lstStyle/>
          <a:p>
            <a:r>
              <a:rPr lang="de-DE" dirty="0" smtClean="0">
                <a:solidFill>
                  <a:srgbClr val="FF0000"/>
                </a:solidFill>
              </a:rPr>
              <a:t>Klagenfurt</a:t>
            </a:r>
            <a:endParaRPr lang="de-DE" dirty="0">
              <a:solidFill>
                <a:srgbClr val="FF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55"/>
                                        </p:tgtEl>
                                        <p:attrNameLst>
                                          <p:attrName>style.visibility</p:attrName>
                                        </p:attrNameLst>
                                      </p:cBhvr>
                                      <p:to>
                                        <p:strVal val="visible"/>
                                      </p:to>
                                    </p:set>
                                    <p:animEffect transition="in" filter="blinds(horizontal)">
                                      <p:cBhvr>
                                        <p:cTn id="7" dur="500"/>
                                        <p:tgtEl>
                                          <p:spTgt spid="255"/>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256"/>
                                        </p:tgtEl>
                                        <p:attrNameLst>
                                          <p:attrName>style.visibility</p:attrName>
                                        </p:attrNameLst>
                                      </p:cBhvr>
                                      <p:to>
                                        <p:strVal val="visible"/>
                                      </p:to>
                                    </p:set>
                                    <p:anim calcmode="lin" valueType="num">
                                      <p:cBhvr>
                                        <p:cTn id="12" dur="1000" fill="hold"/>
                                        <p:tgtEl>
                                          <p:spTgt spid="256"/>
                                        </p:tgtEl>
                                        <p:attrNameLst>
                                          <p:attrName>ppt_w</p:attrName>
                                        </p:attrNameLst>
                                      </p:cBhvr>
                                      <p:tavLst>
                                        <p:tav tm="0">
                                          <p:val>
                                            <p:strVal val="#ppt_w*0.70"/>
                                          </p:val>
                                        </p:tav>
                                        <p:tav tm="100000">
                                          <p:val>
                                            <p:strVal val="#ppt_w"/>
                                          </p:val>
                                        </p:tav>
                                      </p:tavLst>
                                    </p:anim>
                                    <p:anim calcmode="lin" valueType="num">
                                      <p:cBhvr>
                                        <p:cTn id="13" dur="1000" fill="hold"/>
                                        <p:tgtEl>
                                          <p:spTgt spid="256"/>
                                        </p:tgtEl>
                                        <p:attrNameLst>
                                          <p:attrName>ppt_h</p:attrName>
                                        </p:attrNameLst>
                                      </p:cBhvr>
                                      <p:tavLst>
                                        <p:tav tm="0">
                                          <p:val>
                                            <p:strVal val="#ppt_h"/>
                                          </p:val>
                                        </p:tav>
                                        <p:tav tm="100000">
                                          <p:val>
                                            <p:strVal val="#ppt_h"/>
                                          </p:val>
                                        </p:tav>
                                      </p:tavLst>
                                    </p:anim>
                                    <p:animEffect transition="in" filter="fade">
                                      <p:cBhvr>
                                        <p:cTn id="14" dur="1000"/>
                                        <p:tgtEl>
                                          <p:spTgt spid="256"/>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636"/>
                                        </p:tgtEl>
                                        <p:attrNameLst>
                                          <p:attrName>style.visibility</p:attrName>
                                        </p:attrNameLst>
                                      </p:cBhvr>
                                      <p:to>
                                        <p:strVal val="visible"/>
                                      </p:to>
                                    </p:set>
                                    <p:anim calcmode="lin" valueType="num">
                                      <p:cBhvr>
                                        <p:cTn id="19" dur="1000" fill="hold"/>
                                        <p:tgtEl>
                                          <p:spTgt spid="636"/>
                                        </p:tgtEl>
                                        <p:attrNameLst>
                                          <p:attrName>ppt_w</p:attrName>
                                        </p:attrNameLst>
                                      </p:cBhvr>
                                      <p:tavLst>
                                        <p:tav tm="0">
                                          <p:val>
                                            <p:strVal val="#ppt_w*0.70"/>
                                          </p:val>
                                        </p:tav>
                                        <p:tav tm="100000">
                                          <p:val>
                                            <p:strVal val="#ppt_w"/>
                                          </p:val>
                                        </p:tav>
                                      </p:tavLst>
                                    </p:anim>
                                    <p:anim calcmode="lin" valueType="num">
                                      <p:cBhvr>
                                        <p:cTn id="20" dur="1000" fill="hold"/>
                                        <p:tgtEl>
                                          <p:spTgt spid="636"/>
                                        </p:tgtEl>
                                        <p:attrNameLst>
                                          <p:attrName>ppt_h</p:attrName>
                                        </p:attrNameLst>
                                      </p:cBhvr>
                                      <p:tavLst>
                                        <p:tav tm="0">
                                          <p:val>
                                            <p:strVal val="#ppt_h"/>
                                          </p:val>
                                        </p:tav>
                                        <p:tav tm="100000">
                                          <p:val>
                                            <p:strVal val="#ppt_h"/>
                                          </p:val>
                                        </p:tav>
                                      </p:tavLst>
                                    </p:anim>
                                    <p:animEffect transition="in" filter="fade">
                                      <p:cBhvr>
                                        <p:cTn id="21" dur="1000"/>
                                        <p:tgtEl>
                                          <p:spTgt spid="636"/>
                                        </p:tgtEl>
                                      </p:cBhvr>
                                    </p:animEffect>
                                  </p:childTnLst>
                                </p:cTn>
                              </p:par>
                            </p:childTnLst>
                          </p:cTn>
                        </p:par>
                        <p:par>
                          <p:cTn id="22" fill="hold">
                            <p:stCondLst>
                              <p:cond delay="1000"/>
                            </p:stCondLst>
                            <p:childTnLst>
                              <p:par>
                                <p:cTn id="23" presetID="3" presetClass="entr" presetSubtype="10" fill="hold" grpId="0" nodeType="afterEffect">
                                  <p:stCondLst>
                                    <p:cond delay="0"/>
                                  </p:stCondLst>
                                  <p:childTnLst>
                                    <p:set>
                                      <p:cBhvr>
                                        <p:cTn id="24" dur="1" fill="hold">
                                          <p:stCondLst>
                                            <p:cond delay="0"/>
                                          </p:stCondLst>
                                        </p:cTn>
                                        <p:tgtEl>
                                          <p:spTgt spid="637"/>
                                        </p:tgtEl>
                                        <p:attrNameLst>
                                          <p:attrName>style.visibility</p:attrName>
                                        </p:attrNameLst>
                                      </p:cBhvr>
                                      <p:to>
                                        <p:strVal val="visible"/>
                                      </p:to>
                                    </p:set>
                                    <p:animEffect transition="in" filter="blinds(horizontal)">
                                      <p:cBhvr>
                                        <p:cTn id="25" dur="500"/>
                                        <p:tgtEl>
                                          <p:spTgt spid="637"/>
                                        </p:tgtEl>
                                      </p:cBhvr>
                                    </p:animEffect>
                                  </p:childTnLst>
                                </p:cTn>
                              </p:par>
                            </p:childTnLst>
                          </p:cTn>
                        </p:par>
                        <p:par>
                          <p:cTn id="26" fill="hold">
                            <p:stCondLst>
                              <p:cond delay="1500"/>
                            </p:stCondLst>
                            <p:childTnLst>
                              <p:par>
                                <p:cTn id="27" presetID="3" presetClass="entr" presetSubtype="10" fill="hold" nodeType="afterEffect">
                                  <p:stCondLst>
                                    <p:cond delay="0"/>
                                  </p:stCondLst>
                                  <p:childTnLst>
                                    <p:set>
                                      <p:cBhvr>
                                        <p:cTn id="28" dur="1" fill="hold">
                                          <p:stCondLst>
                                            <p:cond delay="0"/>
                                          </p:stCondLst>
                                        </p:cTn>
                                        <p:tgtEl>
                                          <p:spTgt spid="639"/>
                                        </p:tgtEl>
                                        <p:attrNameLst>
                                          <p:attrName>style.visibility</p:attrName>
                                        </p:attrNameLst>
                                      </p:cBhvr>
                                      <p:to>
                                        <p:strVal val="visible"/>
                                      </p:to>
                                    </p:set>
                                    <p:animEffect transition="in" filter="blinds(horizontal)">
                                      <p:cBhvr>
                                        <p:cTn id="29" dur="500"/>
                                        <p:tgtEl>
                                          <p:spTgt spid="639"/>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642"/>
                                        </p:tgtEl>
                                        <p:attrNameLst>
                                          <p:attrName>style.visibility</p:attrName>
                                        </p:attrNameLst>
                                      </p:cBhvr>
                                      <p:to>
                                        <p:strVal val="visible"/>
                                      </p:to>
                                    </p:set>
                                    <p:anim calcmode="lin" valueType="num">
                                      <p:cBhvr>
                                        <p:cTn id="32" dur="1000" fill="hold"/>
                                        <p:tgtEl>
                                          <p:spTgt spid="642"/>
                                        </p:tgtEl>
                                        <p:attrNameLst>
                                          <p:attrName>ppt_w</p:attrName>
                                        </p:attrNameLst>
                                      </p:cBhvr>
                                      <p:tavLst>
                                        <p:tav tm="0">
                                          <p:val>
                                            <p:strVal val="#ppt_w*0.70"/>
                                          </p:val>
                                        </p:tav>
                                        <p:tav tm="100000">
                                          <p:val>
                                            <p:strVal val="#ppt_w"/>
                                          </p:val>
                                        </p:tav>
                                      </p:tavLst>
                                    </p:anim>
                                    <p:anim calcmode="lin" valueType="num">
                                      <p:cBhvr>
                                        <p:cTn id="33" dur="1000" fill="hold"/>
                                        <p:tgtEl>
                                          <p:spTgt spid="642"/>
                                        </p:tgtEl>
                                        <p:attrNameLst>
                                          <p:attrName>ppt_h</p:attrName>
                                        </p:attrNameLst>
                                      </p:cBhvr>
                                      <p:tavLst>
                                        <p:tav tm="0">
                                          <p:val>
                                            <p:strVal val="#ppt_h"/>
                                          </p:val>
                                        </p:tav>
                                        <p:tav tm="100000">
                                          <p:val>
                                            <p:strVal val="#ppt_h"/>
                                          </p:val>
                                        </p:tav>
                                      </p:tavLst>
                                    </p:anim>
                                    <p:animEffect transition="in" filter="fade">
                                      <p:cBhvr>
                                        <p:cTn id="34" dur="1000"/>
                                        <p:tgtEl>
                                          <p:spTgt spid="6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6" grpId="0" animBg="1"/>
      <p:bldP spid="637" grpId="0" animBg="1"/>
      <p:bldP spid="64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smtClean="0"/>
              <a:t>Organization Requirements</a:t>
            </a:r>
            <a:endParaRPr lang="en-US"/>
          </a:p>
        </p:txBody>
      </p:sp>
      <p:sp>
        <p:nvSpPr>
          <p:cNvPr id="641" name="Text Box 6"/>
          <p:cNvSpPr txBox="1">
            <a:spLocks noChangeArrowheads="1"/>
          </p:cNvSpPr>
          <p:nvPr/>
        </p:nvSpPr>
        <p:spPr bwMode="auto">
          <a:xfrm>
            <a:off x="468313" y="6308725"/>
            <a:ext cx="7200900" cy="336550"/>
          </a:xfrm>
          <a:prstGeom prst="rect">
            <a:avLst/>
          </a:prstGeom>
          <a:noFill/>
          <a:ln w="9525">
            <a:noFill/>
            <a:miter lim="800000"/>
            <a:headEnd/>
            <a:tailEnd/>
          </a:ln>
        </p:spPr>
        <p:txBody>
          <a:bodyPr>
            <a:spAutoFit/>
          </a:bodyPr>
          <a:lstStyle/>
          <a:p>
            <a:r>
              <a:rPr lang="en-US" sz="1600" dirty="0" err="1" smtClean="0">
                <a:latin typeface="Arial" charset="0"/>
              </a:rPr>
              <a:t>Ignaz</a:t>
            </a:r>
            <a:r>
              <a:rPr lang="en-US" sz="1600" dirty="0" smtClean="0">
                <a:latin typeface="Arial" charset="0"/>
              </a:rPr>
              <a:t> </a:t>
            </a:r>
            <a:r>
              <a:rPr lang="en-US" sz="1600" dirty="0" err="1" smtClean="0">
                <a:latin typeface="Arial" charset="0"/>
              </a:rPr>
              <a:t>Hübl</a:t>
            </a:r>
            <a:r>
              <a:rPr lang="en-US" sz="1600" dirty="0" smtClean="0">
                <a:latin typeface="Arial" charset="0"/>
              </a:rPr>
              <a:t> – Austria – Session 3 – Paper 0358</a:t>
            </a:r>
            <a:endParaRPr lang="en-US" sz="1600" dirty="0">
              <a:latin typeface="Arial" charset="0"/>
            </a:endParaRPr>
          </a:p>
        </p:txBody>
      </p:sp>
      <p:sp>
        <p:nvSpPr>
          <p:cNvPr id="638" name="Textfeld 637"/>
          <p:cNvSpPr txBox="1"/>
          <p:nvPr/>
        </p:nvSpPr>
        <p:spPr>
          <a:xfrm>
            <a:off x="3059832" y="2204864"/>
            <a:ext cx="3052439" cy="400110"/>
          </a:xfrm>
          <a:prstGeom prst="rect">
            <a:avLst/>
          </a:prstGeom>
          <a:noFill/>
          <a:ln w="25400">
            <a:solidFill>
              <a:schemeClr val="bg2"/>
            </a:solidFill>
          </a:ln>
        </p:spPr>
        <p:txBody>
          <a:bodyPr wrap="none" rtlCol="0">
            <a:spAutoFit/>
          </a:bodyPr>
          <a:lstStyle/>
          <a:p>
            <a:r>
              <a:rPr lang="en-US" sz="2000" b="1" smtClean="0"/>
              <a:t>Centre of Operation</a:t>
            </a:r>
            <a:endParaRPr lang="en-US" sz="2000" b="1"/>
          </a:p>
        </p:txBody>
      </p:sp>
      <p:sp>
        <p:nvSpPr>
          <p:cNvPr id="642" name="Textfeld 641"/>
          <p:cNvSpPr txBox="1"/>
          <p:nvPr/>
        </p:nvSpPr>
        <p:spPr>
          <a:xfrm>
            <a:off x="2051720" y="3284984"/>
            <a:ext cx="1627369" cy="400110"/>
          </a:xfrm>
          <a:prstGeom prst="rect">
            <a:avLst/>
          </a:prstGeom>
          <a:noFill/>
          <a:ln w="25400">
            <a:solidFill>
              <a:schemeClr val="bg2"/>
            </a:solidFill>
          </a:ln>
        </p:spPr>
        <p:txBody>
          <a:bodyPr wrap="none" rtlCol="0">
            <a:spAutoFit/>
          </a:bodyPr>
          <a:lstStyle/>
          <a:p>
            <a:r>
              <a:rPr lang="de-DE" sz="2000" dirty="0" smtClean="0"/>
              <a:t>Back Office</a:t>
            </a:r>
            <a:endParaRPr lang="de-DE" sz="2000" dirty="0"/>
          </a:p>
        </p:txBody>
      </p:sp>
      <p:sp>
        <p:nvSpPr>
          <p:cNvPr id="643" name="Textfeld 642"/>
          <p:cNvSpPr txBox="1"/>
          <p:nvPr/>
        </p:nvSpPr>
        <p:spPr>
          <a:xfrm>
            <a:off x="5364088" y="4293096"/>
            <a:ext cx="1784591" cy="400110"/>
          </a:xfrm>
          <a:prstGeom prst="rect">
            <a:avLst/>
          </a:prstGeom>
          <a:noFill/>
          <a:ln w="25400">
            <a:solidFill>
              <a:schemeClr val="bg2"/>
            </a:solidFill>
          </a:ln>
        </p:spPr>
        <p:txBody>
          <a:bodyPr wrap="none" rtlCol="0">
            <a:spAutoFit/>
          </a:bodyPr>
          <a:lstStyle/>
          <a:p>
            <a:r>
              <a:rPr lang="en-US" sz="2000" smtClean="0"/>
              <a:t>Crises Room</a:t>
            </a:r>
            <a:endParaRPr lang="en-US" sz="2000"/>
          </a:p>
        </p:txBody>
      </p:sp>
      <p:sp>
        <p:nvSpPr>
          <p:cNvPr id="644" name="Textfeld 643"/>
          <p:cNvSpPr txBox="1"/>
          <p:nvPr/>
        </p:nvSpPr>
        <p:spPr>
          <a:xfrm>
            <a:off x="5364088" y="3140968"/>
            <a:ext cx="2398413" cy="707886"/>
          </a:xfrm>
          <a:prstGeom prst="rect">
            <a:avLst/>
          </a:prstGeom>
          <a:noFill/>
          <a:ln w="25400">
            <a:solidFill>
              <a:schemeClr val="bg2"/>
            </a:solidFill>
          </a:ln>
        </p:spPr>
        <p:txBody>
          <a:bodyPr wrap="none" rtlCol="0">
            <a:spAutoFit/>
          </a:bodyPr>
          <a:lstStyle/>
          <a:p>
            <a:pPr algn="ctr"/>
            <a:r>
              <a:rPr lang="en-US" sz="2000" smtClean="0"/>
              <a:t>Centre of Control</a:t>
            </a:r>
          </a:p>
          <a:p>
            <a:pPr algn="ctr"/>
            <a:r>
              <a:rPr lang="en-US" sz="2000" smtClean="0"/>
              <a:t>Front Office</a:t>
            </a:r>
            <a:endParaRPr lang="en-US" sz="2000"/>
          </a:p>
        </p:txBody>
      </p:sp>
      <p:sp>
        <p:nvSpPr>
          <p:cNvPr id="645" name="Textfeld 644"/>
          <p:cNvSpPr txBox="1"/>
          <p:nvPr/>
        </p:nvSpPr>
        <p:spPr>
          <a:xfrm>
            <a:off x="1259632" y="4293096"/>
            <a:ext cx="2374368" cy="400110"/>
          </a:xfrm>
          <a:prstGeom prst="rect">
            <a:avLst/>
          </a:prstGeom>
          <a:noFill/>
          <a:ln w="25400">
            <a:solidFill>
              <a:schemeClr val="bg2"/>
            </a:solidFill>
          </a:ln>
        </p:spPr>
        <p:txBody>
          <a:bodyPr wrap="none" rtlCol="0">
            <a:spAutoFit/>
          </a:bodyPr>
          <a:lstStyle/>
          <a:p>
            <a:r>
              <a:rPr lang="en-US" sz="2000" smtClean="0"/>
              <a:t>Support Services</a:t>
            </a:r>
            <a:endParaRPr lang="en-US" sz="2000"/>
          </a:p>
        </p:txBody>
      </p:sp>
      <p:cxnSp>
        <p:nvCxnSpPr>
          <p:cNvPr id="647" name="Gerade Verbindung mit Pfeil 646"/>
          <p:cNvCxnSpPr>
            <a:stCxn id="638" idx="2"/>
          </p:cNvCxnSpPr>
          <p:nvPr/>
        </p:nvCxnSpPr>
        <p:spPr bwMode="auto">
          <a:xfrm rot="5400000">
            <a:off x="3806973" y="2505905"/>
            <a:ext cx="680010" cy="878148"/>
          </a:xfrm>
          <a:prstGeom prst="straightConnector1">
            <a:avLst/>
          </a:prstGeom>
          <a:solidFill>
            <a:schemeClr val="accent1"/>
          </a:solidFill>
          <a:ln w="25400" cap="flat" cmpd="sng" algn="ctr">
            <a:solidFill>
              <a:schemeClr val="bg2"/>
            </a:solidFill>
            <a:prstDash val="solid"/>
            <a:round/>
            <a:headEnd type="none" w="med" len="med"/>
            <a:tailEnd type="arrow"/>
          </a:ln>
          <a:effectLst/>
        </p:spPr>
      </p:cxnSp>
      <p:cxnSp>
        <p:nvCxnSpPr>
          <p:cNvPr id="648" name="Gerade Verbindung mit Pfeil 647"/>
          <p:cNvCxnSpPr>
            <a:stCxn id="638" idx="2"/>
          </p:cNvCxnSpPr>
          <p:nvPr/>
        </p:nvCxnSpPr>
        <p:spPr bwMode="auto">
          <a:xfrm rot="5400000">
            <a:off x="3266913" y="2973957"/>
            <a:ext cx="1688122" cy="950156"/>
          </a:xfrm>
          <a:prstGeom prst="straightConnector1">
            <a:avLst/>
          </a:prstGeom>
          <a:solidFill>
            <a:schemeClr val="accent1"/>
          </a:solidFill>
          <a:ln w="25400" cap="flat" cmpd="sng" algn="ctr">
            <a:solidFill>
              <a:schemeClr val="bg2"/>
            </a:solidFill>
            <a:prstDash val="solid"/>
            <a:round/>
            <a:headEnd type="none" w="med" len="med"/>
            <a:tailEnd type="arrow"/>
          </a:ln>
          <a:effectLst/>
        </p:spPr>
      </p:cxnSp>
      <p:cxnSp>
        <p:nvCxnSpPr>
          <p:cNvPr id="651" name="Gerade Verbindung mit Pfeil 650"/>
          <p:cNvCxnSpPr>
            <a:stCxn id="638" idx="2"/>
          </p:cNvCxnSpPr>
          <p:nvPr/>
        </p:nvCxnSpPr>
        <p:spPr bwMode="auto">
          <a:xfrm rot="16200000" flipH="1">
            <a:off x="4707073" y="2483953"/>
            <a:ext cx="535996" cy="778038"/>
          </a:xfrm>
          <a:prstGeom prst="straightConnector1">
            <a:avLst/>
          </a:prstGeom>
          <a:solidFill>
            <a:schemeClr val="accent1"/>
          </a:solidFill>
          <a:ln w="25400" cap="flat" cmpd="sng" algn="ctr">
            <a:solidFill>
              <a:schemeClr val="bg2"/>
            </a:solidFill>
            <a:prstDash val="solid"/>
            <a:round/>
            <a:headEnd type="none" w="med" len="med"/>
            <a:tailEnd type="arrow"/>
          </a:ln>
          <a:effectLst/>
        </p:spPr>
      </p:cxnSp>
      <p:cxnSp>
        <p:nvCxnSpPr>
          <p:cNvPr id="654" name="Gerade Verbindung mit Pfeil 653"/>
          <p:cNvCxnSpPr>
            <a:stCxn id="638" idx="2"/>
          </p:cNvCxnSpPr>
          <p:nvPr/>
        </p:nvCxnSpPr>
        <p:spPr bwMode="auto">
          <a:xfrm rot="16200000" flipH="1">
            <a:off x="4131009" y="3060017"/>
            <a:ext cx="1688122" cy="778036"/>
          </a:xfrm>
          <a:prstGeom prst="straightConnector1">
            <a:avLst/>
          </a:prstGeom>
          <a:solidFill>
            <a:schemeClr val="accent1"/>
          </a:solidFill>
          <a:ln w="25400" cap="flat" cmpd="sng" algn="ctr">
            <a:solidFill>
              <a:schemeClr val="bg2"/>
            </a:solidFill>
            <a:prstDash val="solid"/>
            <a:round/>
            <a:headEnd type="none" w="med" len="med"/>
            <a:tailEnd type="arrow"/>
          </a:ln>
          <a:effectLst/>
        </p:spPr>
      </p:cxnSp>
      <p:pic>
        <p:nvPicPr>
          <p:cNvPr id="13" name="Grafik 12" descr="Netz_cmyk_26mm.jpg"/>
          <p:cNvPicPr>
            <a:picLocks noChangeAspect="1"/>
          </p:cNvPicPr>
          <p:nvPr/>
        </p:nvPicPr>
        <p:blipFill>
          <a:blip r:embed="rId3" cstate="print"/>
          <a:stretch>
            <a:fillRect/>
          </a:stretch>
        </p:blipFill>
        <p:spPr>
          <a:xfrm>
            <a:off x="7884368" y="6093296"/>
            <a:ext cx="935736" cy="565404"/>
          </a:xfrm>
          <a:prstGeom prst="rect">
            <a:avLst/>
          </a:prstGeom>
        </p:spPr>
      </p:pic>
      <p:sp>
        <p:nvSpPr>
          <p:cNvPr id="14" name="Textfeld 13"/>
          <p:cNvSpPr txBox="1"/>
          <p:nvPr/>
        </p:nvSpPr>
        <p:spPr>
          <a:xfrm>
            <a:off x="2555776" y="5229200"/>
            <a:ext cx="3960440" cy="707886"/>
          </a:xfrm>
          <a:prstGeom prst="rect">
            <a:avLst/>
          </a:prstGeom>
          <a:noFill/>
          <a:ln w="25400">
            <a:solidFill>
              <a:schemeClr val="bg2"/>
            </a:solidFill>
          </a:ln>
        </p:spPr>
        <p:txBody>
          <a:bodyPr wrap="square" rtlCol="0">
            <a:spAutoFit/>
          </a:bodyPr>
          <a:lstStyle/>
          <a:p>
            <a:pPr algn="ctr"/>
            <a:r>
              <a:rPr lang="en-US" sz="2000" dirty="0" smtClean="0"/>
              <a:t>New Organization </a:t>
            </a:r>
          </a:p>
          <a:p>
            <a:pPr algn="ctr"/>
            <a:r>
              <a:rPr lang="en-US" sz="2000" dirty="0" smtClean="0"/>
              <a:t>Operation, Documentation </a:t>
            </a:r>
            <a:endParaRPr lang="en-US" sz="2000" dirty="0"/>
          </a:p>
        </p:txBody>
      </p:sp>
      <p:cxnSp>
        <p:nvCxnSpPr>
          <p:cNvPr id="15" name="Gerade Verbindung mit Pfeil 14"/>
          <p:cNvCxnSpPr>
            <a:stCxn id="638" idx="2"/>
            <a:endCxn id="14" idx="0"/>
          </p:cNvCxnSpPr>
          <p:nvPr/>
        </p:nvCxnSpPr>
        <p:spPr bwMode="auto">
          <a:xfrm rot="5400000">
            <a:off x="3248911" y="3892059"/>
            <a:ext cx="2624226" cy="50056"/>
          </a:xfrm>
          <a:prstGeom prst="straightConnector1">
            <a:avLst/>
          </a:prstGeom>
          <a:solidFill>
            <a:schemeClr val="accent1"/>
          </a:solidFill>
          <a:ln w="25400" cap="flat" cmpd="sng" algn="ctr">
            <a:solidFill>
              <a:schemeClr val="bg2"/>
            </a:solidFill>
            <a:prstDash val="solid"/>
            <a:round/>
            <a:headEnd type="none" w="med" len="med"/>
            <a:tailEnd type="arrow"/>
          </a:ln>
          <a:effectLst/>
        </p:spPr>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38"/>
                                        </p:tgtEl>
                                        <p:attrNameLst>
                                          <p:attrName>style.visibility</p:attrName>
                                        </p:attrNameLst>
                                      </p:cBhvr>
                                      <p:to>
                                        <p:strVal val="visible"/>
                                      </p:to>
                                    </p:set>
                                    <p:anim calcmode="lin" valueType="num">
                                      <p:cBhvr>
                                        <p:cTn id="7" dur="1000" fill="hold"/>
                                        <p:tgtEl>
                                          <p:spTgt spid="638"/>
                                        </p:tgtEl>
                                        <p:attrNameLst>
                                          <p:attrName>ppt_w</p:attrName>
                                        </p:attrNameLst>
                                      </p:cBhvr>
                                      <p:tavLst>
                                        <p:tav tm="0">
                                          <p:val>
                                            <p:strVal val="#ppt_w*0.70"/>
                                          </p:val>
                                        </p:tav>
                                        <p:tav tm="100000">
                                          <p:val>
                                            <p:strVal val="#ppt_w"/>
                                          </p:val>
                                        </p:tav>
                                      </p:tavLst>
                                    </p:anim>
                                    <p:anim calcmode="lin" valueType="num">
                                      <p:cBhvr>
                                        <p:cTn id="8" dur="1000" fill="hold"/>
                                        <p:tgtEl>
                                          <p:spTgt spid="638"/>
                                        </p:tgtEl>
                                        <p:attrNameLst>
                                          <p:attrName>ppt_h</p:attrName>
                                        </p:attrNameLst>
                                      </p:cBhvr>
                                      <p:tavLst>
                                        <p:tav tm="0">
                                          <p:val>
                                            <p:strVal val="#ppt_h"/>
                                          </p:val>
                                        </p:tav>
                                        <p:tav tm="100000">
                                          <p:val>
                                            <p:strVal val="#ppt_h"/>
                                          </p:val>
                                        </p:tav>
                                      </p:tavLst>
                                    </p:anim>
                                    <p:animEffect transition="in" filter="fade">
                                      <p:cBhvr>
                                        <p:cTn id="9" dur="1000"/>
                                        <p:tgtEl>
                                          <p:spTgt spid="638"/>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642"/>
                                        </p:tgtEl>
                                        <p:attrNameLst>
                                          <p:attrName>style.visibility</p:attrName>
                                        </p:attrNameLst>
                                      </p:cBhvr>
                                      <p:to>
                                        <p:strVal val="visible"/>
                                      </p:to>
                                    </p:set>
                                    <p:animEffect transition="in" filter="blinds(horizontal)">
                                      <p:cBhvr>
                                        <p:cTn id="14" dur="500"/>
                                        <p:tgtEl>
                                          <p:spTgt spid="642"/>
                                        </p:tgtEl>
                                      </p:cBhvr>
                                    </p:animEffect>
                                  </p:childTnLst>
                                </p:cTn>
                              </p:par>
                              <p:par>
                                <p:cTn id="15" presetID="3" presetClass="entr" presetSubtype="10" fill="hold" nodeType="withEffect">
                                  <p:stCondLst>
                                    <p:cond delay="0"/>
                                  </p:stCondLst>
                                  <p:childTnLst>
                                    <p:set>
                                      <p:cBhvr>
                                        <p:cTn id="16" dur="1" fill="hold">
                                          <p:stCondLst>
                                            <p:cond delay="0"/>
                                          </p:stCondLst>
                                        </p:cTn>
                                        <p:tgtEl>
                                          <p:spTgt spid="647"/>
                                        </p:tgtEl>
                                        <p:attrNameLst>
                                          <p:attrName>style.visibility</p:attrName>
                                        </p:attrNameLst>
                                      </p:cBhvr>
                                      <p:to>
                                        <p:strVal val="visible"/>
                                      </p:to>
                                    </p:set>
                                    <p:animEffect transition="in" filter="blinds(horizontal)">
                                      <p:cBhvr>
                                        <p:cTn id="17" dur="500"/>
                                        <p:tgtEl>
                                          <p:spTgt spid="64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44"/>
                                        </p:tgtEl>
                                        <p:attrNameLst>
                                          <p:attrName>style.visibility</p:attrName>
                                        </p:attrNameLst>
                                      </p:cBhvr>
                                      <p:to>
                                        <p:strVal val="visible"/>
                                      </p:to>
                                    </p:set>
                                    <p:animEffect transition="in" filter="blinds(horizontal)">
                                      <p:cBhvr>
                                        <p:cTn id="22" dur="500"/>
                                        <p:tgtEl>
                                          <p:spTgt spid="644"/>
                                        </p:tgtEl>
                                      </p:cBhvr>
                                    </p:animEffect>
                                  </p:childTnLst>
                                </p:cTn>
                              </p:par>
                              <p:par>
                                <p:cTn id="23" presetID="3" presetClass="entr" presetSubtype="10" fill="hold" nodeType="withEffect">
                                  <p:stCondLst>
                                    <p:cond delay="0"/>
                                  </p:stCondLst>
                                  <p:childTnLst>
                                    <p:set>
                                      <p:cBhvr>
                                        <p:cTn id="24" dur="1" fill="hold">
                                          <p:stCondLst>
                                            <p:cond delay="0"/>
                                          </p:stCondLst>
                                        </p:cTn>
                                        <p:tgtEl>
                                          <p:spTgt spid="651"/>
                                        </p:tgtEl>
                                        <p:attrNameLst>
                                          <p:attrName>style.visibility</p:attrName>
                                        </p:attrNameLst>
                                      </p:cBhvr>
                                      <p:to>
                                        <p:strVal val="visible"/>
                                      </p:to>
                                    </p:set>
                                    <p:animEffect transition="in" filter="blinds(horizontal)">
                                      <p:cBhvr>
                                        <p:cTn id="25" dur="500"/>
                                        <p:tgtEl>
                                          <p:spTgt spid="651"/>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643"/>
                                        </p:tgtEl>
                                        <p:attrNameLst>
                                          <p:attrName>style.visibility</p:attrName>
                                        </p:attrNameLst>
                                      </p:cBhvr>
                                      <p:to>
                                        <p:strVal val="visible"/>
                                      </p:to>
                                    </p:set>
                                    <p:animEffect transition="in" filter="blinds(horizontal)">
                                      <p:cBhvr>
                                        <p:cTn id="30" dur="500"/>
                                        <p:tgtEl>
                                          <p:spTgt spid="643"/>
                                        </p:tgtEl>
                                      </p:cBhvr>
                                    </p:animEffect>
                                  </p:childTnLst>
                                </p:cTn>
                              </p:par>
                              <p:par>
                                <p:cTn id="31" presetID="3" presetClass="entr" presetSubtype="10" fill="hold" nodeType="withEffect">
                                  <p:stCondLst>
                                    <p:cond delay="0"/>
                                  </p:stCondLst>
                                  <p:childTnLst>
                                    <p:set>
                                      <p:cBhvr>
                                        <p:cTn id="32" dur="1" fill="hold">
                                          <p:stCondLst>
                                            <p:cond delay="0"/>
                                          </p:stCondLst>
                                        </p:cTn>
                                        <p:tgtEl>
                                          <p:spTgt spid="654"/>
                                        </p:tgtEl>
                                        <p:attrNameLst>
                                          <p:attrName>style.visibility</p:attrName>
                                        </p:attrNameLst>
                                      </p:cBhvr>
                                      <p:to>
                                        <p:strVal val="visible"/>
                                      </p:to>
                                    </p:set>
                                    <p:animEffect transition="in" filter="blinds(horizontal)">
                                      <p:cBhvr>
                                        <p:cTn id="33" dur="500"/>
                                        <p:tgtEl>
                                          <p:spTgt spid="654"/>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645"/>
                                        </p:tgtEl>
                                        <p:attrNameLst>
                                          <p:attrName>style.visibility</p:attrName>
                                        </p:attrNameLst>
                                      </p:cBhvr>
                                      <p:to>
                                        <p:strVal val="visible"/>
                                      </p:to>
                                    </p:set>
                                    <p:animEffect transition="in" filter="blinds(horizontal)">
                                      <p:cBhvr>
                                        <p:cTn id="38" dur="500"/>
                                        <p:tgtEl>
                                          <p:spTgt spid="645"/>
                                        </p:tgtEl>
                                      </p:cBhvr>
                                    </p:animEffect>
                                  </p:childTnLst>
                                </p:cTn>
                              </p:par>
                              <p:par>
                                <p:cTn id="39" presetID="3" presetClass="entr" presetSubtype="10" fill="hold" nodeType="withEffect">
                                  <p:stCondLst>
                                    <p:cond delay="0"/>
                                  </p:stCondLst>
                                  <p:childTnLst>
                                    <p:set>
                                      <p:cBhvr>
                                        <p:cTn id="40" dur="1" fill="hold">
                                          <p:stCondLst>
                                            <p:cond delay="0"/>
                                          </p:stCondLst>
                                        </p:cTn>
                                        <p:tgtEl>
                                          <p:spTgt spid="648"/>
                                        </p:tgtEl>
                                        <p:attrNameLst>
                                          <p:attrName>style.visibility</p:attrName>
                                        </p:attrNameLst>
                                      </p:cBhvr>
                                      <p:to>
                                        <p:strVal val="visible"/>
                                      </p:to>
                                    </p:set>
                                    <p:animEffect transition="in" filter="blinds(horizontal)">
                                      <p:cBhvr>
                                        <p:cTn id="41" dur="500"/>
                                        <p:tgtEl>
                                          <p:spTgt spid="648"/>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blinds(horizontal)">
                                      <p:cBhvr>
                                        <p:cTn id="46" dur="500"/>
                                        <p:tgtEl>
                                          <p:spTgt spid="14"/>
                                        </p:tgtEl>
                                      </p:cBhvr>
                                    </p:animEffect>
                                  </p:childTnLst>
                                </p:cTn>
                              </p:par>
                              <p:par>
                                <p:cTn id="47" presetID="3" presetClass="entr" presetSubtype="10" fill="hold" nodeType="with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blinds(horizontal)">
                                      <p:cBhvr>
                                        <p:cTn id="4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8" grpId="0" animBg="1"/>
      <p:bldP spid="642" grpId="0" animBg="1"/>
      <p:bldP spid="643" grpId="0" animBg="1"/>
      <p:bldP spid="644" grpId="0" animBg="1"/>
      <p:bldP spid="645"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 name="Text Box 6"/>
          <p:cNvSpPr txBox="1">
            <a:spLocks noChangeArrowheads="1"/>
          </p:cNvSpPr>
          <p:nvPr/>
        </p:nvSpPr>
        <p:spPr bwMode="auto">
          <a:xfrm>
            <a:off x="468313" y="6308725"/>
            <a:ext cx="7200900" cy="336550"/>
          </a:xfrm>
          <a:prstGeom prst="rect">
            <a:avLst/>
          </a:prstGeom>
          <a:noFill/>
          <a:ln w="9525">
            <a:noFill/>
            <a:miter lim="800000"/>
            <a:headEnd/>
            <a:tailEnd/>
          </a:ln>
        </p:spPr>
        <p:txBody>
          <a:bodyPr>
            <a:spAutoFit/>
          </a:bodyPr>
          <a:lstStyle/>
          <a:p>
            <a:r>
              <a:rPr lang="en-US" sz="1600" dirty="0" err="1" smtClean="0">
                <a:latin typeface="Arial" charset="0"/>
              </a:rPr>
              <a:t>Ignaz</a:t>
            </a:r>
            <a:r>
              <a:rPr lang="en-US" sz="1600" dirty="0" smtClean="0">
                <a:latin typeface="Arial" charset="0"/>
              </a:rPr>
              <a:t> </a:t>
            </a:r>
            <a:r>
              <a:rPr lang="en-US" sz="1600" dirty="0" err="1" smtClean="0">
                <a:latin typeface="Arial" charset="0"/>
              </a:rPr>
              <a:t>Hübl</a:t>
            </a:r>
            <a:r>
              <a:rPr lang="en-US" sz="1600" dirty="0" smtClean="0">
                <a:latin typeface="Arial" charset="0"/>
              </a:rPr>
              <a:t> – Austria – Session 3 – Paper 0358</a:t>
            </a:r>
            <a:endParaRPr lang="en-US" sz="1600" dirty="0">
              <a:latin typeface="Arial" charset="0"/>
            </a:endParaRPr>
          </a:p>
        </p:txBody>
      </p:sp>
      <p:sp>
        <p:nvSpPr>
          <p:cNvPr id="638" name="Textfeld 637"/>
          <p:cNvSpPr txBox="1"/>
          <p:nvPr/>
        </p:nvSpPr>
        <p:spPr>
          <a:xfrm>
            <a:off x="1584441" y="1412776"/>
            <a:ext cx="5952270" cy="707886"/>
          </a:xfrm>
          <a:prstGeom prst="rect">
            <a:avLst/>
          </a:prstGeom>
          <a:noFill/>
          <a:ln w="25400">
            <a:solidFill>
              <a:schemeClr val="bg2"/>
            </a:solidFill>
          </a:ln>
        </p:spPr>
        <p:txBody>
          <a:bodyPr wrap="none" rtlCol="0">
            <a:spAutoFit/>
          </a:bodyPr>
          <a:lstStyle/>
          <a:p>
            <a:pPr algn="ctr"/>
            <a:r>
              <a:rPr lang="de-DE" sz="2000" b="1" dirty="0" err="1" smtClean="0"/>
              <a:t>Control</a:t>
            </a:r>
            <a:r>
              <a:rPr lang="de-DE" sz="2000" b="1" dirty="0" smtClean="0"/>
              <a:t> </a:t>
            </a:r>
            <a:r>
              <a:rPr lang="de-DE" sz="2000" b="1" dirty="0" err="1" smtClean="0"/>
              <a:t>Centre</a:t>
            </a:r>
            <a:r>
              <a:rPr lang="de-DE" sz="2000" b="1" dirty="0" smtClean="0"/>
              <a:t> </a:t>
            </a:r>
            <a:r>
              <a:rPr lang="de-DE" sz="2000" b="1" dirty="0" err="1" smtClean="0"/>
              <a:t>at</a:t>
            </a:r>
            <a:r>
              <a:rPr lang="de-DE" sz="2000" b="1" dirty="0" smtClean="0"/>
              <a:t> </a:t>
            </a:r>
            <a:r>
              <a:rPr lang="de-DE" sz="2000" b="1" dirty="0" err="1" smtClean="0"/>
              <a:t>the</a:t>
            </a:r>
            <a:r>
              <a:rPr lang="de-DE" sz="2000" b="1" dirty="0" smtClean="0"/>
              <a:t> KELAG Netz GmbH</a:t>
            </a:r>
          </a:p>
          <a:p>
            <a:pPr algn="ctr"/>
            <a:r>
              <a:rPr lang="de-DE" sz="2000" dirty="0" smtClean="0"/>
              <a:t>Front Office</a:t>
            </a:r>
            <a:endParaRPr lang="de-DE" sz="2000" dirty="0"/>
          </a:p>
        </p:txBody>
      </p:sp>
      <p:pic>
        <p:nvPicPr>
          <p:cNvPr id="17410" name="Bild 2" descr="Energieleitzentrale.jpg"/>
          <p:cNvPicPr>
            <a:picLocks noChangeAspect="1" noChangeArrowheads="1"/>
          </p:cNvPicPr>
          <p:nvPr/>
        </p:nvPicPr>
        <p:blipFill>
          <a:blip r:embed="rId3" cstate="print"/>
          <a:srcRect/>
          <a:stretch>
            <a:fillRect/>
          </a:stretch>
        </p:blipFill>
        <p:spPr bwMode="auto">
          <a:xfrm>
            <a:off x="683568" y="2420888"/>
            <a:ext cx="3936313" cy="2520280"/>
          </a:xfrm>
          <a:prstGeom prst="rect">
            <a:avLst/>
          </a:prstGeom>
          <a:noFill/>
          <a:ln w="9525">
            <a:noFill/>
            <a:miter lim="800000"/>
            <a:headEnd/>
            <a:tailEnd/>
          </a:ln>
        </p:spPr>
      </p:pic>
      <p:pic>
        <p:nvPicPr>
          <p:cNvPr id="17411" name="Picture 3" descr="nx warte_Panorama_hell"/>
          <p:cNvPicPr>
            <a:picLocks noChangeAspect="1" noChangeArrowheads="1"/>
          </p:cNvPicPr>
          <p:nvPr/>
        </p:nvPicPr>
        <p:blipFill>
          <a:blip r:embed="rId4" cstate="print"/>
          <a:srcRect/>
          <a:stretch>
            <a:fillRect/>
          </a:stretch>
        </p:blipFill>
        <p:spPr bwMode="auto">
          <a:xfrm>
            <a:off x="4716016" y="2420888"/>
            <a:ext cx="3943651" cy="2520280"/>
          </a:xfrm>
          <a:prstGeom prst="rect">
            <a:avLst/>
          </a:prstGeom>
          <a:noFill/>
          <a:ln w="9525">
            <a:noFill/>
            <a:miter lim="800000"/>
            <a:headEnd/>
            <a:tailEnd/>
          </a:ln>
        </p:spPr>
      </p:pic>
      <p:sp>
        <p:nvSpPr>
          <p:cNvPr id="16" name="Textfeld 15"/>
          <p:cNvSpPr txBox="1"/>
          <p:nvPr/>
        </p:nvSpPr>
        <p:spPr>
          <a:xfrm>
            <a:off x="1403648" y="5085184"/>
            <a:ext cx="2350323" cy="369332"/>
          </a:xfrm>
          <a:prstGeom prst="rect">
            <a:avLst/>
          </a:prstGeom>
          <a:noFill/>
        </p:spPr>
        <p:txBody>
          <a:bodyPr wrap="none" rtlCol="0">
            <a:spAutoFit/>
          </a:bodyPr>
          <a:lstStyle/>
          <a:p>
            <a:r>
              <a:rPr lang="de-DE" dirty="0" smtClean="0"/>
              <a:t>Old </a:t>
            </a:r>
            <a:r>
              <a:rPr lang="de-DE" dirty="0" err="1" smtClean="0"/>
              <a:t>Control</a:t>
            </a:r>
            <a:r>
              <a:rPr lang="de-DE" dirty="0" smtClean="0"/>
              <a:t> </a:t>
            </a:r>
            <a:r>
              <a:rPr lang="de-DE" dirty="0" err="1" smtClean="0"/>
              <a:t>Centre</a:t>
            </a:r>
            <a:endParaRPr lang="de-DE" dirty="0"/>
          </a:p>
        </p:txBody>
      </p:sp>
      <p:sp>
        <p:nvSpPr>
          <p:cNvPr id="17" name="Textfeld 16"/>
          <p:cNvSpPr txBox="1"/>
          <p:nvPr/>
        </p:nvSpPr>
        <p:spPr>
          <a:xfrm>
            <a:off x="5436096" y="5085184"/>
            <a:ext cx="2460930" cy="369332"/>
          </a:xfrm>
          <a:prstGeom prst="rect">
            <a:avLst/>
          </a:prstGeom>
          <a:noFill/>
        </p:spPr>
        <p:txBody>
          <a:bodyPr wrap="none" rtlCol="0">
            <a:spAutoFit/>
          </a:bodyPr>
          <a:lstStyle/>
          <a:p>
            <a:r>
              <a:rPr lang="de-DE" dirty="0" smtClean="0"/>
              <a:t>New </a:t>
            </a:r>
            <a:r>
              <a:rPr lang="de-DE" dirty="0" err="1" smtClean="0"/>
              <a:t>Control</a:t>
            </a:r>
            <a:r>
              <a:rPr lang="de-DE" dirty="0" smtClean="0"/>
              <a:t> </a:t>
            </a:r>
            <a:r>
              <a:rPr lang="de-DE" dirty="0" err="1" smtClean="0"/>
              <a:t>Centre</a:t>
            </a:r>
            <a:endParaRPr lang="de-DE" dirty="0"/>
          </a:p>
        </p:txBody>
      </p:sp>
      <p:pic>
        <p:nvPicPr>
          <p:cNvPr id="8" name="Grafik 7" descr="Netz_cmyk_26mm.jpg"/>
          <p:cNvPicPr>
            <a:picLocks noChangeAspect="1"/>
          </p:cNvPicPr>
          <p:nvPr/>
        </p:nvPicPr>
        <p:blipFill>
          <a:blip r:embed="rId5" cstate="print"/>
          <a:stretch>
            <a:fillRect/>
          </a:stretch>
        </p:blipFill>
        <p:spPr>
          <a:xfrm>
            <a:off x="7884368" y="6093296"/>
            <a:ext cx="935736" cy="565404"/>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blinds(horizontal)">
                                      <p:cBhvr>
                                        <p:cTn id="7" dur="500"/>
                                        <p:tgtEl>
                                          <p:spTgt spid="1741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blinds(horizontal)">
                                      <p:cBhvr>
                                        <p:cTn id="10" dur="5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7411"/>
                                        </p:tgtEl>
                                        <p:attrNameLst>
                                          <p:attrName>style.visibility</p:attrName>
                                        </p:attrNameLst>
                                      </p:cBhvr>
                                      <p:to>
                                        <p:strVal val="visible"/>
                                      </p:to>
                                    </p:set>
                                    <p:animEffect transition="in" filter="blinds(horizontal)">
                                      <p:cBhvr>
                                        <p:cTn id="15" dur="500"/>
                                        <p:tgtEl>
                                          <p:spTgt spid="17411"/>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blinds(horizontal)">
                                      <p:cBhvr>
                                        <p:cTn id="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System Integration</a:t>
            </a:r>
            <a:endParaRPr lang="de-DE" dirty="0"/>
          </a:p>
        </p:txBody>
      </p:sp>
      <p:sp>
        <p:nvSpPr>
          <p:cNvPr id="641" name="Text Box 6"/>
          <p:cNvSpPr txBox="1">
            <a:spLocks noChangeArrowheads="1"/>
          </p:cNvSpPr>
          <p:nvPr/>
        </p:nvSpPr>
        <p:spPr bwMode="auto">
          <a:xfrm>
            <a:off x="468313" y="6308725"/>
            <a:ext cx="7200900" cy="336550"/>
          </a:xfrm>
          <a:prstGeom prst="rect">
            <a:avLst/>
          </a:prstGeom>
          <a:noFill/>
          <a:ln w="9525">
            <a:noFill/>
            <a:miter lim="800000"/>
            <a:headEnd/>
            <a:tailEnd/>
          </a:ln>
        </p:spPr>
        <p:txBody>
          <a:bodyPr>
            <a:spAutoFit/>
          </a:bodyPr>
          <a:lstStyle/>
          <a:p>
            <a:r>
              <a:rPr lang="en-US" sz="1600" dirty="0" err="1" smtClean="0">
                <a:latin typeface="Arial" charset="0"/>
              </a:rPr>
              <a:t>Ignaz</a:t>
            </a:r>
            <a:r>
              <a:rPr lang="en-US" sz="1600" dirty="0" smtClean="0">
                <a:latin typeface="Arial" charset="0"/>
              </a:rPr>
              <a:t> </a:t>
            </a:r>
            <a:r>
              <a:rPr lang="en-US" sz="1600" dirty="0" err="1" smtClean="0">
                <a:latin typeface="Arial" charset="0"/>
              </a:rPr>
              <a:t>Hübl</a:t>
            </a:r>
            <a:r>
              <a:rPr lang="en-US" sz="1600" dirty="0" smtClean="0">
                <a:latin typeface="Arial" charset="0"/>
              </a:rPr>
              <a:t> – Austria – Session 3 – Paper 0358</a:t>
            </a:r>
            <a:endParaRPr lang="en-US" sz="1600" dirty="0">
              <a:latin typeface="Arial" charset="0"/>
            </a:endParaRPr>
          </a:p>
        </p:txBody>
      </p:sp>
      <p:pic>
        <p:nvPicPr>
          <p:cNvPr id="18442" name="Picture 10"/>
          <p:cNvPicPr>
            <a:picLocks noChangeAspect="1" noChangeArrowheads="1"/>
          </p:cNvPicPr>
          <p:nvPr/>
        </p:nvPicPr>
        <p:blipFill>
          <a:blip r:embed="rId3" cstate="print"/>
          <a:srcRect/>
          <a:stretch>
            <a:fillRect/>
          </a:stretch>
        </p:blipFill>
        <p:spPr bwMode="auto">
          <a:xfrm>
            <a:off x="1547664" y="1988840"/>
            <a:ext cx="5991225" cy="3733800"/>
          </a:xfrm>
          <a:prstGeom prst="rect">
            <a:avLst/>
          </a:prstGeom>
          <a:noFill/>
          <a:ln w="9525" cap="flat" cmpd="sng" algn="ctr">
            <a:noFill/>
            <a:prstDash val="solid"/>
            <a:miter lim="800000"/>
            <a:headEnd/>
            <a:tailEnd/>
          </a:ln>
        </p:spPr>
      </p:pic>
      <p:pic>
        <p:nvPicPr>
          <p:cNvPr id="5" name="Grafik 4" descr="Netz_cmyk_26mm.jpg"/>
          <p:cNvPicPr>
            <a:picLocks noChangeAspect="1"/>
          </p:cNvPicPr>
          <p:nvPr/>
        </p:nvPicPr>
        <p:blipFill>
          <a:blip r:embed="rId4" cstate="print"/>
          <a:stretch>
            <a:fillRect/>
          </a:stretch>
        </p:blipFill>
        <p:spPr>
          <a:xfrm>
            <a:off x="7884368" y="6093296"/>
            <a:ext cx="935736" cy="565404"/>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body" idx="1"/>
          </p:nvPr>
        </p:nvSpPr>
        <p:spPr>
          <a:xfrm>
            <a:off x="1187624" y="2132856"/>
            <a:ext cx="7560840" cy="3384078"/>
          </a:xfrm>
        </p:spPr>
        <p:txBody>
          <a:bodyPr/>
          <a:lstStyle/>
          <a:p>
            <a:pPr eaLnBrk="1" hangingPunct="1">
              <a:buFontTx/>
              <a:buChar char="-"/>
            </a:pPr>
            <a:r>
              <a:rPr lang="en-US" dirty="0" smtClean="0">
                <a:latin typeface="Arial" charset="0"/>
              </a:rPr>
              <a:t>Import of GIS data into SCADA/DMS</a:t>
            </a:r>
          </a:p>
          <a:p>
            <a:pPr lvl="1" eaLnBrk="1" hangingPunct="1">
              <a:buFontTx/>
              <a:buChar char="-"/>
            </a:pPr>
            <a:r>
              <a:rPr lang="en-US" dirty="0" smtClean="0">
                <a:latin typeface="Arial" charset="0"/>
              </a:rPr>
              <a:t>GIS export, Tiling and incremental update</a:t>
            </a:r>
          </a:p>
          <a:p>
            <a:pPr lvl="1" eaLnBrk="1" hangingPunct="1">
              <a:buFontTx/>
              <a:buChar char="-"/>
            </a:pPr>
            <a:r>
              <a:rPr lang="en-US" dirty="0" smtClean="0">
                <a:latin typeface="Arial" charset="0"/>
              </a:rPr>
              <a:t>SCADA import, Graphic import</a:t>
            </a:r>
          </a:p>
          <a:p>
            <a:pPr lvl="1" eaLnBrk="1" hangingPunct="1">
              <a:buFontTx/>
              <a:buChar char="-"/>
            </a:pPr>
            <a:r>
              <a:rPr lang="en-US" dirty="0" smtClean="0">
                <a:latin typeface="Arial" charset="0"/>
              </a:rPr>
              <a:t>Schematization </a:t>
            </a:r>
          </a:p>
          <a:p>
            <a:pPr eaLnBrk="1" hangingPunct="1">
              <a:buFontTx/>
              <a:buChar char="-"/>
            </a:pPr>
            <a:r>
              <a:rPr lang="en-US" dirty="0" smtClean="0">
                <a:latin typeface="Arial" charset="0"/>
              </a:rPr>
              <a:t>Outage Management System</a:t>
            </a:r>
          </a:p>
          <a:p>
            <a:pPr eaLnBrk="1" hangingPunct="1">
              <a:buFontTx/>
              <a:buChar char="-"/>
            </a:pPr>
            <a:r>
              <a:rPr lang="en-US" dirty="0" smtClean="0">
                <a:latin typeface="Arial" charset="0"/>
              </a:rPr>
              <a:t>“switching letter” - ANOP</a:t>
            </a:r>
          </a:p>
          <a:p>
            <a:pPr eaLnBrk="1" hangingPunct="1">
              <a:buFontTx/>
              <a:buChar char="-"/>
            </a:pPr>
            <a:r>
              <a:rPr lang="en-US" dirty="0" smtClean="0">
                <a:latin typeface="Arial" charset="0"/>
              </a:rPr>
              <a:t>Reporting Systems, handover</a:t>
            </a:r>
          </a:p>
        </p:txBody>
      </p:sp>
      <p:sp>
        <p:nvSpPr>
          <p:cNvPr id="3075" name="Text Box 6"/>
          <p:cNvSpPr txBox="1">
            <a:spLocks noChangeArrowheads="1"/>
          </p:cNvSpPr>
          <p:nvPr/>
        </p:nvSpPr>
        <p:spPr bwMode="auto">
          <a:xfrm>
            <a:off x="468313" y="6308725"/>
            <a:ext cx="7200900" cy="336550"/>
          </a:xfrm>
          <a:prstGeom prst="rect">
            <a:avLst/>
          </a:prstGeom>
          <a:noFill/>
          <a:ln w="9525">
            <a:noFill/>
            <a:miter lim="800000"/>
            <a:headEnd/>
            <a:tailEnd/>
          </a:ln>
        </p:spPr>
        <p:txBody>
          <a:bodyPr>
            <a:spAutoFit/>
          </a:bodyPr>
          <a:lstStyle/>
          <a:p>
            <a:r>
              <a:rPr lang="en-US" sz="1600" dirty="0" err="1" smtClean="0">
                <a:latin typeface="Arial" charset="0"/>
              </a:rPr>
              <a:t>Ignaz</a:t>
            </a:r>
            <a:r>
              <a:rPr lang="en-US" sz="1600" dirty="0" smtClean="0">
                <a:latin typeface="Arial" charset="0"/>
              </a:rPr>
              <a:t> </a:t>
            </a:r>
            <a:r>
              <a:rPr lang="en-US" sz="1600" dirty="0" err="1" smtClean="0">
                <a:latin typeface="Arial" charset="0"/>
              </a:rPr>
              <a:t>Hübl</a:t>
            </a:r>
            <a:r>
              <a:rPr lang="en-US" sz="1600" dirty="0" smtClean="0">
                <a:latin typeface="Arial" charset="0"/>
              </a:rPr>
              <a:t> – Austria – Session 3 – Paper 0358</a:t>
            </a:r>
            <a:endParaRPr lang="en-US" sz="1600" dirty="0">
              <a:latin typeface="Arial" charset="0"/>
            </a:endParaRPr>
          </a:p>
        </p:txBody>
      </p:sp>
      <p:sp>
        <p:nvSpPr>
          <p:cNvPr id="5" name="Titel 1"/>
          <p:cNvSpPr>
            <a:spLocks noGrp="1"/>
          </p:cNvSpPr>
          <p:nvPr>
            <p:ph type="title"/>
          </p:nvPr>
        </p:nvSpPr>
        <p:spPr>
          <a:xfrm>
            <a:off x="412750" y="1200150"/>
            <a:ext cx="8229600" cy="590550"/>
          </a:xfrm>
        </p:spPr>
        <p:txBody>
          <a:bodyPr/>
          <a:lstStyle/>
          <a:p>
            <a:pPr algn="ctr"/>
            <a:r>
              <a:rPr lang="de-DE" dirty="0" smtClean="0"/>
              <a:t>Software </a:t>
            </a:r>
            <a:r>
              <a:rPr lang="de-DE" dirty="0" err="1" smtClean="0"/>
              <a:t>Implementation</a:t>
            </a:r>
            <a:endParaRPr lang="de-DE" dirty="0"/>
          </a:p>
        </p:txBody>
      </p:sp>
      <p:pic>
        <p:nvPicPr>
          <p:cNvPr id="6" name="Grafik 5" descr="Netz_cmyk_26mm.jpg"/>
          <p:cNvPicPr>
            <a:picLocks noChangeAspect="1"/>
          </p:cNvPicPr>
          <p:nvPr/>
        </p:nvPicPr>
        <p:blipFill>
          <a:blip r:embed="rId3" cstate="print"/>
          <a:stretch>
            <a:fillRect/>
          </a:stretch>
        </p:blipFill>
        <p:spPr>
          <a:xfrm>
            <a:off x="7884368" y="6093296"/>
            <a:ext cx="935736" cy="565404"/>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74">
                                            <p:txEl>
                                              <p:pRg st="0" end="0"/>
                                            </p:txEl>
                                          </p:spTgt>
                                        </p:tgtEl>
                                        <p:attrNameLst>
                                          <p:attrName>style.visibility</p:attrName>
                                        </p:attrNameLst>
                                      </p:cBhvr>
                                      <p:to>
                                        <p:strVal val="visible"/>
                                      </p:to>
                                    </p:set>
                                    <p:animEffect transition="in" filter="blinds(horizontal)">
                                      <p:cBhvr>
                                        <p:cTn id="7" dur="500"/>
                                        <p:tgtEl>
                                          <p:spTgt spid="30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074">
                                            <p:txEl>
                                              <p:pRg st="1" end="1"/>
                                            </p:txEl>
                                          </p:spTgt>
                                        </p:tgtEl>
                                        <p:attrNameLst>
                                          <p:attrName>style.visibility</p:attrName>
                                        </p:attrNameLst>
                                      </p:cBhvr>
                                      <p:to>
                                        <p:strVal val="visible"/>
                                      </p:to>
                                    </p:set>
                                    <p:animEffect transition="in" filter="blinds(horizontal)">
                                      <p:cBhvr>
                                        <p:cTn id="12" dur="500"/>
                                        <p:tgtEl>
                                          <p:spTgt spid="307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074">
                                            <p:txEl>
                                              <p:pRg st="2" end="2"/>
                                            </p:txEl>
                                          </p:spTgt>
                                        </p:tgtEl>
                                        <p:attrNameLst>
                                          <p:attrName>style.visibility</p:attrName>
                                        </p:attrNameLst>
                                      </p:cBhvr>
                                      <p:to>
                                        <p:strVal val="visible"/>
                                      </p:to>
                                    </p:set>
                                    <p:animEffect transition="in" filter="blinds(horizontal)">
                                      <p:cBhvr>
                                        <p:cTn id="17" dur="500"/>
                                        <p:tgtEl>
                                          <p:spTgt spid="307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074">
                                            <p:txEl>
                                              <p:pRg st="3" end="3"/>
                                            </p:txEl>
                                          </p:spTgt>
                                        </p:tgtEl>
                                        <p:attrNameLst>
                                          <p:attrName>style.visibility</p:attrName>
                                        </p:attrNameLst>
                                      </p:cBhvr>
                                      <p:to>
                                        <p:strVal val="visible"/>
                                      </p:to>
                                    </p:set>
                                    <p:animEffect transition="in" filter="blinds(horizontal)">
                                      <p:cBhvr>
                                        <p:cTn id="22" dur="500"/>
                                        <p:tgtEl>
                                          <p:spTgt spid="307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074">
                                            <p:txEl>
                                              <p:pRg st="4" end="4"/>
                                            </p:txEl>
                                          </p:spTgt>
                                        </p:tgtEl>
                                        <p:attrNameLst>
                                          <p:attrName>style.visibility</p:attrName>
                                        </p:attrNameLst>
                                      </p:cBhvr>
                                      <p:to>
                                        <p:strVal val="visible"/>
                                      </p:to>
                                    </p:set>
                                    <p:animEffect transition="in" filter="blinds(horizontal)">
                                      <p:cBhvr>
                                        <p:cTn id="27" dur="500"/>
                                        <p:tgtEl>
                                          <p:spTgt spid="307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074">
                                            <p:txEl>
                                              <p:pRg st="5" end="5"/>
                                            </p:txEl>
                                          </p:spTgt>
                                        </p:tgtEl>
                                        <p:attrNameLst>
                                          <p:attrName>style.visibility</p:attrName>
                                        </p:attrNameLst>
                                      </p:cBhvr>
                                      <p:to>
                                        <p:strVal val="visible"/>
                                      </p:to>
                                    </p:set>
                                    <p:animEffect transition="in" filter="blinds(horizontal)">
                                      <p:cBhvr>
                                        <p:cTn id="32" dur="500"/>
                                        <p:tgtEl>
                                          <p:spTgt spid="307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074">
                                            <p:txEl>
                                              <p:pRg st="6" end="6"/>
                                            </p:txEl>
                                          </p:spTgt>
                                        </p:tgtEl>
                                        <p:attrNameLst>
                                          <p:attrName>style.visibility</p:attrName>
                                        </p:attrNameLst>
                                      </p:cBhvr>
                                      <p:to>
                                        <p:strVal val="visible"/>
                                      </p:to>
                                    </p:set>
                                    <p:animEffect transition="in" filter="blinds(horizontal)">
                                      <p:cBhvr>
                                        <p:cTn id="37" dur="500"/>
                                        <p:tgtEl>
                                          <p:spTgt spid="307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smtClean="0"/>
              <a:t>Data Import </a:t>
            </a:r>
            <a:r>
              <a:rPr lang="de-DE" dirty="0" err="1" smtClean="0"/>
              <a:t>to</a:t>
            </a:r>
            <a:r>
              <a:rPr lang="de-DE" dirty="0" smtClean="0"/>
              <a:t> SCADA/DMS</a:t>
            </a:r>
            <a:endParaRPr lang="de-DE" dirty="0"/>
          </a:p>
        </p:txBody>
      </p:sp>
      <p:sp>
        <p:nvSpPr>
          <p:cNvPr id="641" name="Text Box 6"/>
          <p:cNvSpPr txBox="1">
            <a:spLocks noChangeArrowheads="1"/>
          </p:cNvSpPr>
          <p:nvPr/>
        </p:nvSpPr>
        <p:spPr bwMode="auto">
          <a:xfrm>
            <a:off x="468313" y="6308725"/>
            <a:ext cx="7200900" cy="336550"/>
          </a:xfrm>
          <a:prstGeom prst="rect">
            <a:avLst/>
          </a:prstGeom>
          <a:noFill/>
          <a:ln w="9525">
            <a:noFill/>
            <a:miter lim="800000"/>
            <a:headEnd/>
            <a:tailEnd/>
          </a:ln>
        </p:spPr>
        <p:txBody>
          <a:bodyPr>
            <a:spAutoFit/>
          </a:bodyPr>
          <a:lstStyle/>
          <a:p>
            <a:r>
              <a:rPr lang="en-US" sz="1600" dirty="0" err="1" smtClean="0">
                <a:latin typeface="Arial" charset="0"/>
              </a:rPr>
              <a:t>Ignaz</a:t>
            </a:r>
            <a:r>
              <a:rPr lang="en-US" sz="1600" dirty="0" smtClean="0">
                <a:latin typeface="Arial" charset="0"/>
              </a:rPr>
              <a:t> </a:t>
            </a:r>
            <a:r>
              <a:rPr lang="en-US" sz="1600" dirty="0" err="1" smtClean="0">
                <a:latin typeface="Arial" charset="0"/>
              </a:rPr>
              <a:t>Hübl</a:t>
            </a:r>
            <a:r>
              <a:rPr lang="en-US" sz="1600" dirty="0" smtClean="0">
                <a:latin typeface="Arial" charset="0"/>
              </a:rPr>
              <a:t> – Austria – Session 3 – Paper 0358</a:t>
            </a:r>
            <a:endParaRPr lang="en-US" sz="1600" dirty="0">
              <a:latin typeface="Arial" charset="0"/>
            </a:endParaRPr>
          </a:p>
        </p:txBody>
      </p:sp>
      <p:pic>
        <p:nvPicPr>
          <p:cNvPr id="20482" name="Picture 2"/>
          <p:cNvPicPr>
            <a:picLocks noChangeAspect="1" noChangeArrowheads="1"/>
          </p:cNvPicPr>
          <p:nvPr/>
        </p:nvPicPr>
        <p:blipFill>
          <a:blip r:embed="rId3" cstate="print"/>
          <a:srcRect/>
          <a:stretch>
            <a:fillRect/>
          </a:stretch>
        </p:blipFill>
        <p:spPr bwMode="auto">
          <a:xfrm>
            <a:off x="1214660" y="1988840"/>
            <a:ext cx="3141316" cy="2444764"/>
          </a:xfrm>
          <a:prstGeom prst="rect">
            <a:avLst/>
          </a:prstGeom>
          <a:noFill/>
          <a:ln w="9525">
            <a:noFill/>
            <a:miter lim="800000"/>
            <a:headEnd/>
            <a:tailEnd/>
          </a:ln>
        </p:spPr>
      </p:pic>
      <p:pic>
        <p:nvPicPr>
          <p:cNvPr id="20483" name="Picture 3"/>
          <p:cNvPicPr>
            <a:picLocks noChangeAspect="1" noChangeArrowheads="1"/>
          </p:cNvPicPr>
          <p:nvPr/>
        </p:nvPicPr>
        <p:blipFill>
          <a:blip r:embed="rId4" cstate="print"/>
          <a:srcRect/>
          <a:stretch>
            <a:fillRect/>
          </a:stretch>
        </p:blipFill>
        <p:spPr bwMode="auto">
          <a:xfrm>
            <a:off x="2699792" y="2708920"/>
            <a:ext cx="3096344" cy="2425013"/>
          </a:xfrm>
          <a:prstGeom prst="rect">
            <a:avLst/>
          </a:prstGeom>
          <a:noFill/>
          <a:ln w="9525">
            <a:noFill/>
            <a:miter lim="800000"/>
            <a:headEnd/>
            <a:tailEnd/>
          </a:ln>
        </p:spPr>
      </p:pic>
      <p:pic>
        <p:nvPicPr>
          <p:cNvPr id="20484" name="Picture 4"/>
          <p:cNvPicPr>
            <a:picLocks noChangeAspect="1" noChangeArrowheads="1"/>
          </p:cNvPicPr>
          <p:nvPr/>
        </p:nvPicPr>
        <p:blipFill>
          <a:blip r:embed="rId5" cstate="print"/>
          <a:srcRect/>
          <a:stretch>
            <a:fillRect/>
          </a:stretch>
        </p:blipFill>
        <p:spPr bwMode="auto">
          <a:xfrm>
            <a:off x="4572000" y="3429000"/>
            <a:ext cx="3096344" cy="2400352"/>
          </a:xfrm>
          <a:prstGeom prst="rect">
            <a:avLst/>
          </a:prstGeom>
          <a:noFill/>
          <a:ln w="9525">
            <a:noFill/>
            <a:miter lim="800000"/>
            <a:headEnd/>
            <a:tailEnd/>
          </a:ln>
        </p:spPr>
      </p:pic>
      <p:sp>
        <p:nvSpPr>
          <p:cNvPr id="20485" name="AutoShape 5"/>
          <p:cNvSpPr>
            <a:spLocks noChangeArrowheads="1"/>
          </p:cNvSpPr>
          <p:nvPr/>
        </p:nvSpPr>
        <p:spPr bwMode="auto">
          <a:xfrm rot="17534286">
            <a:off x="2537540" y="3557455"/>
            <a:ext cx="368300" cy="830263"/>
          </a:xfrm>
          <a:prstGeom prst="downArrow">
            <a:avLst>
              <a:gd name="adj1" fmla="val 50000"/>
              <a:gd name="adj2" fmla="val 56358"/>
            </a:avLst>
          </a:prstGeom>
          <a:noFill/>
          <a:ln w="25400">
            <a:solidFill>
              <a:srgbClr val="00B050"/>
            </a:solidFill>
            <a:miter lim="800000"/>
            <a:headEnd/>
            <a:tailEnd/>
          </a:ln>
        </p:spPr>
        <p:txBody>
          <a:bodyPr vert="horz" wrap="square" lIns="91440" tIns="45720" rIns="91440" bIns="45720" numCol="1" anchor="t" anchorCtr="0" compatLnSpc="1">
            <a:prstTxWarp prst="textNoShape">
              <a:avLst/>
            </a:prstTxWarp>
          </a:bodyPr>
          <a:lstStyle/>
          <a:p>
            <a:endParaRPr lang="de-DE"/>
          </a:p>
        </p:txBody>
      </p:sp>
      <p:sp>
        <p:nvSpPr>
          <p:cNvPr id="20486" name="AutoShape 6"/>
          <p:cNvSpPr>
            <a:spLocks noChangeArrowheads="1"/>
          </p:cNvSpPr>
          <p:nvPr/>
        </p:nvSpPr>
        <p:spPr bwMode="auto">
          <a:xfrm rot="17608743">
            <a:off x="4409203" y="4284747"/>
            <a:ext cx="368300" cy="828675"/>
          </a:xfrm>
          <a:prstGeom prst="downArrow">
            <a:avLst>
              <a:gd name="adj1" fmla="val 50000"/>
              <a:gd name="adj2" fmla="val 56250"/>
            </a:avLst>
          </a:prstGeom>
          <a:noFill/>
          <a:ln w="25400">
            <a:solidFill>
              <a:srgbClr val="C00000"/>
            </a:solidFill>
            <a:miter lim="800000"/>
            <a:headEnd/>
            <a:tailEnd/>
          </a:ln>
        </p:spPr>
        <p:txBody>
          <a:bodyPr vert="horz" wrap="square" lIns="91440" tIns="45720" rIns="91440" bIns="45720" numCol="1" anchor="t" anchorCtr="0" compatLnSpc="1">
            <a:prstTxWarp prst="textNoShape">
              <a:avLst/>
            </a:prstTxWarp>
          </a:bodyPr>
          <a:lstStyle/>
          <a:p>
            <a:endParaRPr lang="de-DE"/>
          </a:p>
        </p:txBody>
      </p:sp>
      <p:sp>
        <p:nvSpPr>
          <p:cNvPr id="20488" name="Text Box 8"/>
          <p:cNvSpPr txBox="1">
            <a:spLocks noChangeArrowheads="1"/>
          </p:cNvSpPr>
          <p:nvPr/>
        </p:nvSpPr>
        <p:spPr bwMode="auto">
          <a:xfrm>
            <a:off x="1475656" y="4437112"/>
            <a:ext cx="1210221" cy="792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de-AT" b="1" i="0" u="none" strike="noStrike" cap="none" normalizeH="0" baseline="0" dirty="0" smtClean="0">
                <a:ln>
                  <a:noFill/>
                </a:ln>
                <a:solidFill>
                  <a:srgbClr val="00B050"/>
                </a:solidFill>
                <a:effectLst/>
                <a:latin typeface="Arial" pitchFamily="34" charset="0"/>
                <a:cs typeface="Arial" pitchFamily="34" charset="0"/>
              </a:rPr>
              <a:t>SCADA-</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de-AT" b="1" i="0" u="none" strike="noStrike" cap="none" normalizeH="0" baseline="0" dirty="0" smtClean="0">
                <a:ln>
                  <a:noFill/>
                </a:ln>
                <a:solidFill>
                  <a:srgbClr val="00B050"/>
                </a:solidFill>
                <a:effectLst/>
                <a:latin typeface="Arial" pitchFamily="34" charset="0"/>
                <a:cs typeface="Arial" pitchFamily="34" charset="0"/>
              </a:rPr>
              <a:t>Import</a:t>
            </a:r>
            <a:endParaRPr kumimoji="0" lang="de-DE" b="0" i="0" u="none" strike="noStrike" cap="none" normalizeH="0" baseline="0" dirty="0" smtClean="0">
              <a:ln>
                <a:noFill/>
              </a:ln>
              <a:solidFill>
                <a:schemeClr val="tx1"/>
              </a:solidFill>
              <a:effectLst/>
              <a:latin typeface="Verdana" pitchFamily="34" charset="0"/>
              <a:cs typeface="Arial" pitchFamily="34" charset="0"/>
            </a:endParaRPr>
          </a:p>
        </p:txBody>
      </p:sp>
      <p:sp>
        <p:nvSpPr>
          <p:cNvPr id="20489" name="Text Box 9"/>
          <p:cNvSpPr txBox="1">
            <a:spLocks noChangeArrowheads="1"/>
          </p:cNvSpPr>
          <p:nvPr/>
        </p:nvSpPr>
        <p:spPr bwMode="auto">
          <a:xfrm>
            <a:off x="2483768" y="5301208"/>
            <a:ext cx="2216894" cy="3600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de-AT" b="1" i="0" u="none" strike="noStrike" cap="none" normalizeH="0" baseline="0" smtClean="0">
                <a:ln>
                  <a:noFill/>
                </a:ln>
                <a:solidFill>
                  <a:srgbClr val="C00000"/>
                </a:solidFill>
                <a:effectLst/>
                <a:latin typeface="Arial" pitchFamily="34" charset="0"/>
                <a:cs typeface="Arial" pitchFamily="34" charset="0"/>
              </a:rPr>
              <a:t>Schematization</a:t>
            </a:r>
            <a:endParaRPr kumimoji="0" lang="de-DE" b="0" i="0" u="none" strike="noStrike" cap="none" normalizeH="0" baseline="0" smtClean="0">
              <a:ln>
                <a:noFill/>
              </a:ln>
              <a:solidFill>
                <a:schemeClr val="tx1"/>
              </a:solidFill>
              <a:effectLst/>
              <a:latin typeface="Verdana" pitchFamily="34" charset="0"/>
              <a:cs typeface="Arial" pitchFamily="34" charset="0"/>
            </a:endParaRPr>
          </a:p>
        </p:txBody>
      </p:sp>
      <p:sp>
        <p:nvSpPr>
          <p:cNvPr id="12" name="Textfeld 11"/>
          <p:cNvSpPr txBox="1"/>
          <p:nvPr/>
        </p:nvSpPr>
        <p:spPr>
          <a:xfrm>
            <a:off x="3707904" y="1988840"/>
            <a:ext cx="662361" cy="369332"/>
          </a:xfrm>
          <a:prstGeom prst="rect">
            <a:avLst/>
          </a:prstGeom>
          <a:noFill/>
        </p:spPr>
        <p:txBody>
          <a:bodyPr wrap="none" rtlCol="0">
            <a:spAutoFit/>
          </a:bodyPr>
          <a:lstStyle/>
          <a:p>
            <a:r>
              <a:rPr lang="de-DE" b="1" dirty="0" smtClean="0"/>
              <a:t>GIS</a:t>
            </a:r>
            <a:endParaRPr lang="de-DE" b="1" dirty="0"/>
          </a:p>
        </p:txBody>
      </p:sp>
      <p:sp>
        <p:nvSpPr>
          <p:cNvPr id="13" name="Textfeld 12"/>
          <p:cNvSpPr txBox="1"/>
          <p:nvPr/>
        </p:nvSpPr>
        <p:spPr>
          <a:xfrm>
            <a:off x="4716016" y="2708920"/>
            <a:ext cx="1066318" cy="369332"/>
          </a:xfrm>
          <a:prstGeom prst="rect">
            <a:avLst/>
          </a:prstGeom>
          <a:noFill/>
        </p:spPr>
        <p:txBody>
          <a:bodyPr wrap="none" rtlCol="0">
            <a:spAutoFit/>
          </a:bodyPr>
          <a:lstStyle/>
          <a:p>
            <a:r>
              <a:rPr lang="de-DE" b="1" dirty="0" smtClean="0"/>
              <a:t>SCADA</a:t>
            </a:r>
            <a:endParaRPr lang="de-DE" b="1" dirty="0"/>
          </a:p>
        </p:txBody>
      </p:sp>
      <p:sp>
        <p:nvSpPr>
          <p:cNvPr id="14" name="Textfeld 13"/>
          <p:cNvSpPr txBox="1"/>
          <p:nvPr/>
        </p:nvSpPr>
        <p:spPr>
          <a:xfrm>
            <a:off x="6588224" y="3429000"/>
            <a:ext cx="1066318" cy="369332"/>
          </a:xfrm>
          <a:prstGeom prst="rect">
            <a:avLst/>
          </a:prstGeom>
          <a:noFill/>
        </p:spPr>
        <p:txBody>
          <a:bodyPr wrap="none" rtlCol="0">
            <a:spAutoFit/>
          </a:bodyPr>
          <a:lstStyle/>
          <a:p>
            <a:r>
              <a:rPr lang="de-DE" b="1" dirty="0" smtClean="0"/>
              <a:t>SCADA</a:t>
            </a:r>
            <a:endParaRPr lang="de-DE" b="1" dirty="0"/>
          </a:p>
        </p:txBody>
      </p:sp>
      <p:pic>
        <p:nvPicPr>
          <p:cNvPr id="15" name="Grafik 14" descr="Netz_cmyk_26mm.jpg"/>
          <p:cNvPicPr>
            <a:picLocks noChangeAspect="1"/>
          </p:cNvPicPr>
          <p:nvPr/>
        </p:nvPicPr>
        <p:blipFill>
          <a:blip r:embed="rId6" cstate="print"/>
          <a:stretch>
            <a:fillRect/>
          </a:stretch>
        </p:blipFill>
        <p:spPr>
          <a:xfrm>
            <a:off x="7884368" y="6093296"/>
            <a:ext cx="935736" cy="565404"/>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p:cTn id="7" dur="1000" fill="hold"/>
                                        <p:tgtEl>
                                          <p:spTgt spid="20482"/>
                                        </p:tgtEl>
                                        <p:attrNameLst>
                                          <p:attrName>ppt_w</p:attrName>
                                        </p:attrNameLst>
                                      </p:cBhvr>
                                      <p:tavLst>
                                        <p:tav tm="0">
                                          <p:val>
                                            <p:strVal val="#ppt_w*0.70"/>
                                          </p:val>
                                        </p:tav>
                                        <p:tav tm="100000">
                                          <p:val>
                                            <p:strVal val="#ppt_w"/>
                                          </p:val>
                                        </p:tav>
                                      </p:tavLst>
                                    </p:anim>
                                    <p:anim calcmode="lin" valueType="num">
                                      <p:cBhvr>
                                        <p:cTn id="8" dur="1000" fill="hold"/>
                                        <p:tgtEl>
                                          <p:spTgt spid="20482"/>
                                        </p:tgtEl>
                                        <p:attrNameLst>
                                          <p:attrName>ppt_h</p:attrName>
                                        </p:attrNameLst>
                                      </p:cBhvr>
                                      <p:tavLst>
                                        <p:tav tm="0">
                                          <p:val>
                                            <p:strVal val="#ppt_h"/>
                                          </p:val>
                                        </p:tav>
                                        <p:tav tm="100000">
                                          <p:val>
                                            <p:strVal val="#ppt_h"/>
                                          </p:val>
                                        </p:tav>
                                      </p:tavLst>
                                    </p:anim>
                                    <p:animEffect transition="in" filter="fade">
                                      <p:cBhvr>
                                        <p:cTn id="9" dur="1000"/>
                                        <p:tgtEl>
                                          <p:spTgt spid="2048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1000" fill="hold"/>
                                        <p:tgtEl>
                                          <p:spTgt spid="12"/>
                                        </p:tgtEl>
                                        <p:attrNameLst>
                                          <p:attrName>ppt_w</p:attrName>
                                        </p:attrNameLst>
                                      </p:cBhvr>
                                      <p:tavLst>
                                        <p:tav tm="0">
                                          <p:val>
                                            <p:strVal val="#ppt_w*0.70"/>
                                          </p:val>
                                        </p:tav>
                                        <p:tav tm="100000">
                                          <p:val>
                                            <p:strVal val="#ppt_w"/>
                                          </p:val>
                                        </p:tav>
                                      </p:tavLst>
                                    </p:anim>
                                    <p:anim calcmode="lin" valueType="num">
                                      <p:cBhvr>
                                        <p:cTn id="13" dur="1000" fill="hold"/>
                                        <p:tgtEl>
                                          <p:spTgt spid="12"/>
                                        </p:tgtEl>
                                        <p:attrNameLst>
                                          <p:attrName>ppt_h</p:attrName>
                                        </p:attrNameLst>
                                      </p:cBhvr>
                                      <p:tavLst>
                                        <p:tav tm="0">
                                          <p:val>
                                            <p:strVal val="#ppt_h"/>
                                          </p:val>
                                        </p:tav>
                                        <p:tav tm="100000">
                                          <p:val>
                                            <p:strVal val="#ppt_h"/>
                                          </p:val>
                                        </p:tav>
                                      </p:tavLst>
                                    </p:anim>
                                    <p:animEffect transition="in" filter="fade">
                                      <p:cBhvr>
                                        <p:cTn id="14" dur="10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20485"/>
                                        </p:tgtEl>
                                        <p:attrNameLst>
                                          <p:attrName>style.visibility</p:attrName>
                                        </p:attrNameLst>
                                      </p:cBhvr>
                                      <p:to>
                                        <p:strVal val="visible"/>
                                      </p:to>
                                    </p:set>
                                    <p:animEffect transition="in" filter="blinds(horizontal)">
                                      <p:cBhvr>
                                        <p:cTn id="19" dur="500"/>
                                        <p:tgtEl>
                                          <p:spTgt spid="20485"/>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20488"/>
                                        </p:tgtEl>
                                        <p:attrNameLst>
                                          <p:attrName>style.visibility</p:attrName>
                                        </p:attrNameLst>
                                      </p:cBhvr>
                                      <p:to>
                                        <p:strVal val="visible"/>
                                      </p:to>
                                    </p:set>
                                    <p:animEffect transition="in" filter="blinds(horizontal)">
                                      <p:cBhvr>
                                        <p:cTn id="22" dur="500"/>
                                        <p:tgtEl>
                                          <p:spTgt spid="20488"/>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nodeType="clickEffect">
                                  <p:stCondLst>
                                    <p:cond delay="0"/>
                                  </p:stCondLst>
                                  <p:childTnLst>
                                    <p:set>
                                      <p:cBhvr>
                                        <p:cTn id="26" dur="1" fill="hold">
                                          <p:stCondLst>
                                            <p:cond delay="0"/>
                                          </p:stCondLst>
                                        </p:cTn>
                                        <p:tgtEl>
                                          <p:spTgt spid="20483"/>
                                        </p:tgtEl>
                                        <p:attrNameLst>
                                          <p:attrName>style.visibility</p:attrName>
                                        </p:attrNameLst>
                                      </p:cBhvr>
                                      <p:to>
                                        <p:strVal val="visible"/>
                                      </p:to>
                                    </p:set>
                                    <p:anim calcmode="lin" valueType="num">
                                      <p:cBhvr>
                                        <p:cTn id="27" dur="1000" fill="hold"/>
                                        <p:tgtEl>
                                          <p:spTgt spid="20483"/>
                                        </p:tgtEl>
                                        <p:attrNameLst>
                                          <p:attrName>ppt_w</p:attrName>
                                        </p:attrNameLst>
                                      </p:cBhvr>
                                      <p:tavLst>
                                        <p:tav tm="0">
                                          <p:val>
                                            <p:strVal val="#ppt_w*0.70"/>
                                          </p:val>
                                        </p:tav>
                                        <p:tav tm="100000">
                                          <p:val>
                                            <p:strVal val="#ppt_w"/>
                                          </p:val>
                                        </p:tav>
                                      </p:tavLst>
                                    </p:anim>
                                    <p:anim calcmode="lin" valueType="num">
                                      <p:cBhvr>
                                        <p:cTn id="28" dur="1000" fill="hold"/>
                                        <p:tgtEl>
                                          <p:spTgt spid="20483"/>
                                        </p:tgtEl>
                                        <p:attrNameLst>
                                          <p:attrName>ppt_h</p:attrName>
                                        </p:attrNameLst>
                                      </p:cBhvr>
                                      <p:tavLst>
                                        <p:tav tm="0">
                                          <p:val>
                                            <p:strVal val="#ppt_h"/>
                                          </p:val>
                                        </p:tav>
                                        <p:tav tm="100000">
                                          <p:val>
                                            <p:strVal val="#ppt_h"/>
                                          </p:val>
                                        </p:tav>
                                      </p:tavLst>
                                    </p:anim>
                                    <p:animEffect transition="in" filter="fade">
                                      <p:cBhvr>
                                        <p:cTn id="29" dur="1000"/>
                                        <p:tgtEl>
                                          <p:spTgt spid="20483"/>
                                        </p:tgtEl>
                                      </p:cBhvr>
                                    </p:animEffect>
                                  </p:childTnLst>
                                </p:cTn>
                              </p:par>
                              <p:par>
                                <p:cTn id="30" presetID="55" presetClass="entr" presetSubtype="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1000" fill="hold"/>
                                        <p:tgtEl>
                                          <p:spTgt spid="13"/>
                                        </p:tgtEl>
                                        <p:attrNameLst>
                                          <p:attrName>ppt_w</p:attrName>
                                        </p:attrNameLst>
                                      </p:cBhvr>
                                      <p:tavLst>
                                        <p:tav tm="0">
                                          <p:val>
                                            <p:strVal val="#ppt_w*0.70"/>
                                          </p:val>
                                        </p:tav>
                                        <p:tav tm="100000">
                                          <p:val>
                                            <p:strVal val="#ppt_w"/>
                                          </p:val>
                                        </p:tav>
                                      </p:tavLst>
                                    </p:anim>
                                    <p:anim calcmode="lin" valueType="num">
                                      <p:cBhvr>
                                        <p:cTn id="33" dur="1000" fill="hold"/>
                                        <p:tgtEl>
                                          <p:spTgt spid="13"/>
                                        </p:tgtEl>
                                        <p:attrNameLst>
                                          <p:attrName>ppt_h</p:attrName>
                                        </p:attrNameLst>
                                      </p:cBhvr>
                                      <p:tavLst>
                                        <p:tav tm="0">
                                          <p:val>
                                            <p:strVal val="#ppt_h"/>
                                          </p:val>
                                        </p:tav>
                                        <p:tav tm="100000">
                                          <p:val>
                                            <p:strVal val="#ppt_h"/>
                                          </p:val>
                                        </p:tav>
                                      </p:tavLst>
                                    </p:anim>
                                    <p:animEffect transition="in" filter="fade">
                                      <p:cBhvr>
                                        <p:cTn id="34" dur="10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20486"/>
                                        </p:tgtEl>
                                        <p:attrNameLst>
                                          <p:attrName>style.visibility</p:attrName>
                                        </p:attrNameLst>
                                      </p:cBhvr>
                                      <p:to>
                                        <p:strVal val="visible"/>
                                      </p:to>
                                    </p:set>
                                    <p:animEffect transition="in" filter="blinds(horizontal)">
                                      <p:cBhvr>
                                        <p:cTn id="39" dur="500"/>
                                        <p:tgtEl>
                                          <p:spTgt spid="20486"/>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20489"/>
                                        </p:tgtEl>
                                        <p:attrNameLst>
                                          <p:attrName>style.visibility</p:attrName>
                                        </p:attrNameLst>
                                      </p:cBhvr>
                                      <p:to>
                                        <p:strVal val="visible"/>
                                      </p:to>
                                    </p:set>
                                    <p:animEffect transition="in" filter="blinds(horizontal)">
                                      <p:cBhvr>
                                        <p:cTn id="42" dur="500"/>
                                        <p:tgtEl>
                                          <p:spTgt spid="20489"/>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nodeType="clickEffect">
                                  <p:stCondLst>
                                    <p:cond delay="0"/>
                                  </p:stCondLst>
                                  <p:childTnLst>
                                    <p:set>
                                      <p:cBhvr>
                                        <p:cTn id="46" dur="1" fill="hold">
                                          <p:stCondLst>
                                            <p:cond delay="0"/>
                                          </p:stCondLst>
                                        </p:cTn>
                                        <p:tgtEl>
                                          <p:spTgt spid="20484"/>
                                        </p:tgtEl>
                                        <p:attrNameLst>
                                          <p:attrName>style.visibility</p:attrName>
                                        </p:attrNameLst>
                                      </p:cBhvr>
                                      <p:to>
                                        <p:strVal val="visible"/>
                                      </p:to>
                                    </p:set>
                                    <p:anim calcmode="lin" valueType="num">
                                      <p:cBhvr>
                                        <p:cTn id="47" dur="1000" fill="hold"/>
                                        <p:tgtEl>
                                          <p:spTgt spid="20484"/>
                                        </p:tgtEl>
                                        <p:attrNameLst>
                                          <p:attrName>ppt_w</p:attrName>
                                        </p:attrNameLst>
                                      </p:cBhvr>
                                      <p:tavLst>
                                        <p:tav tm="0">
                                          <p:val>
                                            <p:strVal val="#ppt_w*0.70"/>
                                          </p:val>
                                        </p:tav>
                                        <p:tav tm="100000">
                                          <p:val>
                                            <p:strVal val="#ppt_w"/>
                                          </p:val>
                                        </p:tav>
                                      </p:tavLst>
                                    </p:anim>
                                    <p:anim calcmode="lin" valueType="num">
                                      <p:cBhvr>
                                        <p:cTn id="48" dur="1000" fill="hold"/>
                                        <p:tgtEl>
                                          <p:spTgt spid="20484"/>
                                        </p:tgtEl>
                                        <p:attrNameLst>
                                          <p:attrName>ppt_h</p:attrName>
                                        </p:attrNameLst>
                                      </p:cBhvr>
                                      <p:tavLst>
                                        <p:tav tm="0">
                                          <p:val>
                                            <p:strVal val="#ppt_h"/>
                                          </p:val>
                                        </p:tav>
                                        <p:tav tm="100000">
                                          <p:val>
                                            <p:strVal val="#ppt_h"/>
                                          </p:val>
                                        </p:tav>
                                      </p:tavLst>
                                    </p:anim>
                                    <p:animEffect transition="in" filter="fade">
                                      <p:cBhvr>
                                        <p:cTn id="49" dur="1000"/>
                                        <p:tgtEl>
                                          <p:spTgt spid="20484"/>
                                        </p:tgtEl>
                                      </p:cBhvr>
                                    </p:animEffect>
                                  </p:childTnLst>
                                </p:cTn>
                              </p:par>
                              <p:par>
                                <p:cTn id="50" presetID="55" presetClass="entr" presetSubtype="0" fill="hold" grpId="0" nodeType="withEffect">
                                  <p:stCondLst>
                                    <p:cond delay="0"/>
                                  </p:stCondLst>
                                  <p:childTnLst>
                                    <p:set>
                                      <p:cBhvr>
                                        <p:cTn id="51" dur="1" fill="hold">
                                          <p:stCondLst>
                                            <p:cond delay="0"/>
                                          </p:stCondLst>
                                        </p:cTn>
                                        <p:tgtEl>
                                          <p:spTgt spid="14"/>
                                        </p:tgtEl>
                                        <p:attrNameLst>
                                          <p:attrName>style.visibility</p:attrName>
                                        </p:attrNameLst>
                                      </p:cBhvr>
                                      <p:to>
                                        <p:strVal val="visible"/>
                                      </p:to>
                                    </p:set>
                                    <p:anim calcmode="lin" valueType="num">
                                      <p:cBhvr>
                                        <p:cTn id="52" dur="1000" fill="hold"/>
                                        <p:tgtEl>
                                          <p:spTgt spid="14"/>
                                        </p:tgtEl>
                                        <p:attrNameLst>
                                          <p:attrName>ppt_w</p:attrName>
                                        </p:attrNameLst>
                                      </p:cBhvr>
                                      <p:tavLst>
                                        <p:tav tm="0">
                                          <p:val>
                                            <p:strVal val="#ppt_w*0.70"/>
                                          </p:val>
                                        </p:tav>
                                        <p:tav tm="100000">
                                          <p:val>
                                            <p:strVal val="#ppt_w"/>
                                          </p:val>
                                        </p:tav>
                                      </p:tavLst>
                                    </p:anim>
                                    <p:anim calcmode="lin" valueType="num">
                                      <p:cBhvr>
                                        <p:cTn id="53" dur="1000" fill="hold"/>
                                        <p:tgtEl>
                                          <p:spTgt spid="14"/>
                                        </p:tgtEl>
                                        <p:attrNameLst>
                                          <p:attrName>ppt_h</p:attrName>
                                        </p:attrNameLst>
                                      </p:cBhvr>
                                      <p:tavLst>
                                        <p:tav tm="0">
                                          <p:val>
                                            <p:strVal val="#ppt_h"/>
                                          </p:val>
                                        </p:tav>
                                        <p:tav tm="100000">
                                          <p:val>
                                            <p:strVal val="#ppt_h"/>
                                          </p:val>
                                        </p:tav>
                                      </p:tavLst>
                                    </p:anim>
                                    <p:animEffect transition="in" filter="fade">
                                      <p:cBhvr>
                                        <p:cTn id="5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animBg="1"/>
      <p:bldP spid="20486" grpId="0" animBg="1"/>
      <p:bldP spid="20488" grpId="0"/>
      <p:bldP spid="20489" grpId="0"/>
      <p:bldP spid="12"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6"/>
          <p:cNvSpPr txBox="1">
            <a:spLocks noChangeArrowheads="1"/>
          </p:cNvSpPr>
          <p:nvPr/>
        </p:nvSpPr>
        <p:spPr bwMode="auto">
          <a:xfrm>
            <a:off x="468313" y="6308725"/>
            <a:ext cx="7200900" cy="336550"/>
          </a:xfrm>
          <a:prstGeom prst="rect">
            <a:avLst/>
          </a:prstGeom>
          <a:noFill/>
          <a:ln w="9525">
            <a:noFill/>
            <a:miter lim="800000"/>
            <a:headEnd/>
            <a:tailEnd/>
          </a:ln>
        </p:spPr>
        <p:txBody>
          <a:bodyPr>
            <a:spAutoFit/>
          </a:bodyPr>
          <a:lstStyle/>
          <a:p>
            <a:r>
              <a:rPr lang="en-US" sz="1600" dirty="0" err="1" smtClean="0">
                <a:latin typeface="Arial" charset="0"/>
              </a:rPr>
              <a:t>Ignaz</a:t>
            </a:r>
            <a:r>
              <a:rPr lang="en-US" sz="1600" dirty="0" smtClean="0">
                <a:latin typeface="Arial" charset="0"/>
              </a:rPr>
              <a:t> </a:t>
            </a:r>
            <a:r>
              <a:rPr lang="en-US" sz="1600" dirty="0" err="1" smtClean="0">
                <a:latin typeface="Arial" charset="0"/>
              </a:rPr>
              <a:t>Hübl</a:t>
            </a:r>
            <a:r>
              <a:rPr lang="en-US" sz="1600" dirty="0" smtClean="0">
                <a:latin typeface="Arial" charset="0"/>
              </a:rPr>
              <a:t> – Austria – Session 3 – Paper 0358</a:t>
            </a:r>
            <a:endParaRPr lang="en-US" sz="1600" dirty="0">
              <a:latin typeface="Arial" charset="0"/>
            </a:endParaRPr>
          </a:p>
        </p:txBody>
      </p:sp>
      <p:sp>
        <p:nvSpPr>
          <p:cNvPr id="5" name="Titel 1"/>
          <p:cNvSpPr>
            <a:spLocks noGrp="1"/>
          </p:cNvSpPr>
          <p:nvPr>
            <p:ph type="title"/>
          </p:nvPr>
        </p:nvSpPr>
        <p:spPr>
          <a:xfrm>
            <a:off x="412750" y="1200150"/>
            <a:ext cx="8229600" cy="590550"/>
          </a:xfrm>
        </p:spPr>
        <p:txBody>
          <a:bodyPr/>
          <a:lstStyle/>
          <a:p>
            <a:pPr algn="ctr"/>
            <a:r>
              <a:rPr lang="en-US" smtClean="0"/>
              <a:t>Conclusion</a:t>
            </a:r>
            <a:endParaRPr lang="en-US"/>
          </a:p>
        </p:txBody>
      </p:sp>
      <p:pic>
        <p:nvPicPr>
          <p:cNvPr id="6" name="Grafik 5" descr="Netz_cmyk_26mm.jpg"/>
          <p:cNvPicPr>
            <a:picLocks noChangeAspect="1"/>
          </p:cNvPicPr>
          <p:nvPr/>
        </p:nvPicPr>
        <p:blipFill>
          <a:blip r:embed="rId3" cstate="print"/>
          <a:stretch>
            <a:fillRect/>
          </a:stretch>
        </p:blipFill>
        <p:spPr>
          <a:xfrm>
            <a:off x="7884368" y="6093296"/>
            <a:ext cx="935736" cy="565404"/>
          </a:xfrm>
          <a:prstGeom prst="rect">
            <a:avLst/>
          </a:prstGeom>
        </p:spPr>
      </p:pic>
      <p:sp>
        <p:nvSpPr>
          <p:cNvPr id="8" name="Textfeld 7"/>
          <p:cNvSpPr txBox="1"/>
          <p:nvPr/>
        </p:nvSpPr>
        <p:spPr>
          <a:xfrm>
            <a:off x="3419872" y="1916832"/>
            <a:ext cx="2124299" cy="461665"/>
          </a:xfrm>
          <a:prstGeom prst="rect">
            <a:avLst/>
          </a:prstGeom>
          <a:noFill/>
          <a:ln w="25400">
            <a:solidFill>
              <a:schemeClr val="accent1"/>
            </a:solidFill>
          </a:ln>
        </p:spPr>
        <p:txBody>
          <a:bodyPr wrap="none" rtlCol="0">
            <a:spAutoFit/>
          </a:bodyPr>
          <a:lstStyle/>
          <a:p>
            <a:r>
              <a:rPr lang="en-US" sz="2400" smtClean="0"/>
              <a:t>Project Aims</a:t>
            </a:r>
            <a:endParaRPr lang="en-US" sz="2400"/>
          </a:p>
        </p:txBody>
      </p:sp>
      <p:sp>
        <p:nvSpPr>
          <p:cNvPr id="9" name="Textfeld 8"/>
          <p:cNvSpPr txBox="1"/>
          <p:nvPr/>
        </p:nvSpPr>
        <p:spPr>
          <a:xfrm>
            <a:off x="755576" y="2708920"/>
            <a:ext cx="2151551" cy="461665"/>
          </a:xfrm>
          <a:prstGeom prst="rect">
            <a:avLst/>
          </a:prstGeom>
          <a:noFill/>
          <a:ln w="25400">
            <a:solidFill>
              <a:schemeClr val="accent1"/>
            </a:solidFill>
          </a:ln>
        </p:spPr>
        <p:txBody>
          <a:bodyPr wrap="none" rtlCol="0">
            <a:spAutoFit/>
          </a:bodyPr>
          <a:lstStyle/>
          <a:p>
            <a:r>
              <a:rPr lang="en-US" sz="2400" smtClean="0"/>
              <a:t>Organization</a:t>
            </a:r>
            <a:endParaRPr lang="en-US" sz="2400"/>
          </a:p>
        </p:txBody>
      </p:sp>
      <p:sp>
        <p:nvSpPr>
          <p:cNvPr id="10" name="Textfeld 9"/>
          <p:cNvSpPr txBox="1"/>
          <p:nvPr/>
        </p:nvSpPr>
        <p:spPr>
          <a:xfrm>
            <a:off x="755576" y="3429000"/>
            <a:ext cx="3169201" cy="461665"/>
          </a:xfrm>
          <a:prstGeom prst="rect">
            <a:avLst/>
          </a:prstGeom>
          <a:noFill/>
          <a:ln w="25400">
            <a:solidFill>
              <a:schemeClr val="accent1"/>
            </a:solidFill>
          </a:ln>
        </p:spPr>
        <p:txBody>
          <a:bodyPr wrap="none" rtlCol="0">
            <a:spAutoFit/>
          </a:bodyPr>
          <a:lstStyle/>
          <a:p>
            <a:r>
              <a:rPr lang="en-US" sz="2400" smtClean="0"/>
              <a:t>System Integration</a:t>
            </a:r>
            <a:endParaRPr lang="en-US" sz="2400"/>
          </a:p>
        </p:txBody>
      </p:sp>
      <p:sp>
        <p:nvSpPr>
          <p:cNvPr id="11" name="Textfeld 10"/>
          <p:cNvSpPr txBox="1"/>
          <p:nvPr/>
        </p:nvSpPr>
        <p:spPr>
          <a:xfrm>
            <a:off x="3923928" y="2708920"/>
            <a:ext cx="4630819" cy="461665"/>
          </a:xfrm>
          <a:prstGeom prst="rect">
            <a:avLst/>
          </a:prstGeom>
          <a:noFill/>
          <a:ln w="25400">
            <a:solidFill>
              <a:schemeClr val="accent1"/>
            </a:solidFill>
          </a:ln>
        </p:spPr>
        <p:txBody>
          <a:bodyPr wrap="none" rtlCol="0">
            <a:spAutoFit/>
          </a:bodyPr>
          <a:lstStyle/>
          <a:p>
            <a:r>
              <a:rPr lang="en-US" sz="2400" smtClean="0"/>
              <a:t>Rebuilding the Control Room</a:t>
            </a:r>
            <a:endParaRPr lang="en-US" sz="2400"/>
          </a:p>
        </p:txBody>
      </p:sp>
      <p:sp>
        <p:nvSpPr>
          <p:cNvPr id="12" name="Textfeld 11"/>
          <p:cNvSpPr txBox="1"/>
          <p:nvPr/>
        </p:nvSpPr>
        <p:spPr>
          <a:xfrm>
            <a:off x="4427984" y="3429000"/>
            <a:ext cx="4133055" cy="461665"/>
          </a:xfrm>
          <a:prstGeom prst="rect">
            <a:avLst/>
          </a:prstGeom>
          <a:noFill/>
          <a:ln w="25400">
            <a:solidFill>
              <a:schemeClr val="accent1"/>
            </a:solidFill>
          </a:ln>
        </p:spPr>
        <p:txBody>
          <a:bodyPr wrap="none" rtlCol="0">
            <a:spAutoFit/>
          </a:bodyPr>
          <a:lstStyle/>
          <a:p>
            <a:r>
              <a:rPr lang="en-US" sz="2400" dirty="0" smtClean="0"/>
              <a:t>Software Implementation</a:t>
            </a:r>
            <a:endParaRPr lang="en-US" sz="2400" dirty="0"/>
          </a:p>
        </p:txBody>
      </p:sp>
      <p:sp>
        <p:nvSpPr>
          <p:cNvPr id="13" name="Textfeld 12"/>
          <p:cNvSpPr txBox="1"/>
          <p:nvPr/>
        </p:nvSpPr>
        <p:spPr>
          <a:xfrm>
            <a:off x="755576" y="4149080"/>
            <a:ext cx="4673395" cy="461665"/>
          </a:xfrm>
          <a:prstGeom prst="rect">
            <a:avLst/>
          </a:prstGeom>
          <a:noFill/>
          <a:ln w="25400">
            <a:solidFill>
              <a:schemeClr val="accent1"/>
            </a:solidFill>
          </a:ln>
        </p:spPr>
        <p:txBody>
          <a:bodyPr wrap="none" rtlCol="0">
            <a:spAutoFit/>
          </a:bodyPr>
          <a:lstStyle/>
          <a:p>
            <a:r>
              <a:rPr lang="en-US" sz="2400" dirty="0" smtClean="0"/>
              <a:t>Outage Management System</a:t>
            </a:r>
            <a:endParaRPr lang="en-US" sz="2400" dirty="0"/>
          </a:p>
        </p:txBody>
      </p:sp>
      <p:sp>
        <p:nvSpPr>
          <p:cNvPr id="14" name="Textfeld 13"/>
          <p:cNvSpPr txBox="1"/>
          <p:nvPr/>
        </p:nvSpPr>
        <p:spPr>
          <a:xfrm>
            <a:off x="5652120" y="4149080"/>
            <a:ext cx="2942665" cy="461665"/>
          </a:xfrm>
          <a:prstGeom prst="rect">
            <a:avLst/>
          </a:prstGeom>
          <a:noFill/>
          <a:ln w="25400">
            <a:solidFill>
              <a:schemeClr val="accent1"/>
            </a:solidFill>
          </a:ln>
        </p:spPr>
        <p:txBody>
          <a:bodyPr wrap="none" rtlCol="0">
            <a:spAutoFit/>
          </a:bodyPr>
          <a:lstStyle/>
          <a:p>
            <a:r>
              <a:rPr lang="en-US" sz="2400" dirty="0" smtClean="0"/>
              <a:t>Reporting System</a:t>
            </a:r>
            <a:endParaRPr lang="en-US" sz="2400" dirty="0"/>
          </a:p>
        </p:txBody>
      </p:sp>
      <p:sp>
        <p:nvSpPr>
          <p:cNvPr id="15" name="Textfeld 14"/>
          <p:cNvSpPr txBox="1"/>
          <p:nvPr/>
        </p:nvSpPr>
        <p:spPr>
          <a:xfrm>
            <a:off x="3419872" y="5373216"/>
            <a:ext cx="2113079" cy="461665"/>
          </a:xfrm>
          <a:prstGeom prst="rect">
            <a:avLst/>
          </a:prstGeom>
          <a:noFill/>
          <a:ln w="25400">
            <a:solidFill>
              <a:schemeClr val="accent1"/>
            </a:solidFill>
          </a:ln>
        </p:spPr>
        <p:txBody>
          <a:bodyPr wrap="none" rtlCol="0">
            <a:spAutoFit/>
          </a:bodyPr>
          <a:lstStyle/>
          <a:p>
            <a:r>
              <a:rPr lang="en-US" sz="2400" dirty="0" smtClean="0"/>
              <a:t>SCADA/DMS</a:t>
            </a:r>
            <a:endParaRPr lang="en-US" sz="2400" dirty="0"/>
          </a:p>
        </p:txBody>
      </p:sp>
      <p:sp>
        <p:nvSpPr>
          <p:cNvPr id="16" name="Textfeld 15"/>
          <p:cNvSpPr txBox="1"/>
          <p:nvPr/>
        </p:nvSpPr>
        <p:spPr>
          <a:xfrm>
            <a:off x="755576" y="4869160"/>
            <a:ext cx="2248757" cy="461665"/>
          </a:xfrm>
          <a:prstGeom prst="rect">
            <a:avLst/>
          </a:prstGeom>
          <a:noFill/>
          <a:ln w="25400">
            <a:solidFill>
              <a:schemeClr val="accent1"/>
            </a:solidFill>
          </a:ln>
        </p:spPr>
        <p:txBody>
          <a:bodyPr wrap="none" rtlCol="0">
            <a:spAutoFit/>
          </a:bodyPr>
          <a:lstStyle/>
          <a:p>
            <a:r>
              <a:rPr lang="en-US" sz="2400" dirty="0" smtClean="0"/>
              <a:t>Fault location</a:t>
            </a:r>
            <a:endParaRPr lang="en-US" sz="24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1000" fill="hold"/>
                                        <p:tgtEl>
                                          <p:spTgt spid="9"/>
                                        </p:tgtEl>
                                        <p:attrNameLst>
                                          <p:attrName>ppt_w</p:attrName>
                                        </p:attrNameLst>
                                      </p:cBhvr>
                                      <p:tavLst>
                                        <p:tav tm="0">
                                          <p:val>
                                            <p:strVal val="#ppt_w*0.70"/>
                                          </p:val>
                                        </p:tav>
                                        <p:tav tm="100000">
                                          <p:val>
                                            <p:strVal val="#ppt_w"/>
                                          </p:val>
                                        </p:tav>
                                      </p:tavLst>
                                    </p:anim>
                                    <p:anim calcmode="lin" valueType="num">
                                      <p:cBhvr>
                                        <p:cTn id="15" dur="1000" fill="hold"/>
                                        <p:tgtEl>
                                          <p:spTgt spid="9"/>
                                        </p:tgtEl>
                                        <p:attrNameLst>
                                          <p:attrName>ppt_h</p:attrName>
                                        </p:attrNameLst>
                                      </p:cBhvr>
                                      <p:tavLst>
                                        <p:tav tm="0">
                                          <p:val>
                                            <p:strVal val="#ppt_h"/>
                                          </p:val>
                                        </p:tav>
                                        <p:tav tm="100000">
                                          <p:val>
                                            <p:strVal val="#ppt_h"/>
                                          </p:val>
                                        </p:tav>
                                      </p:tavLst>
                                    </p:anim>
                                    <p:animEffect transition="in" filter="fade">
                                      <p:cBhvr>
                                        <p:cTn id="16" dur="10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1000" fill="hold"/>
                                        <p:tgtEl>
                                          <p:spTgt spid="11"/>
                                        </p:tgtEl>
                                        <p:attrNameLst>
                                          <p:attrName>ppt_w</p:attrName>
                                        </p:attrNameLst>
                                      </p:cBhvr>
                                      <p:tavLst>
                                        <p:tav tm="0">
                                          <p:val>
                                            <p:strVal val="#ppt_w*0.70"/>
                                          </p:val>
                                        </p:tav>
                                        <p:tav tm="100000">
                                          <p:val>
                                            <p:strVal val="#ppt_w"/>
                                          </p:val>
                                        </p:tav>
                                      </p:tavLst>
                                    </p:anim>
                                    <p:anim calcmode="lin" valueType="num">
                                      <p:cBhvr>
                                        <p:cTn id="22" dur="1000" fill="hold"/>
                                        <p:tgtEl>
                                          <p:spTgt spid="11"/>
                                        </p:tgtEl>
                                        <p:attrNameLst>
                                          <p:attrName>ppt_h</p:attrName>
                                        </p:attrNameLst>
                                      </p:cBhvr>
                                      <p:tavLst>
                                        <p:tav tm="0">
                                          <p:val>
                                            <p:strVal val="#ppt_h"/>
                                          </p:val>
                                        </p:tav>
                                        <p:tav tm="100000">
                                          <p:val>
                                            <p:strVal val="#ppt_h"/>
                                          </p:val>
                                        </p:tav>
                                      </p:tavLst>
                                    </p:anim>
                                    <p:animEffect transition="in" filter="fade">
                                      <p:cBhvr>
                                        <p:cTn id="23" dur="10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1000" fill="hold"/>
                                        <p:tgtEl>
                                          <p:spTgt spid="10"/>
                                        </p:tgtEl>
                                        <p:attrNameLst>
                                          <p:attrName>ppt_w</p:attrName>
                                        </p:attrNameLst>
                                      </p:cBhvr>
                                      <p:tavLst>
                                        <p:tav tm="0">
                                          <p:val>
                                            <p:strVal val="#ppt_w*0.70"/>
                                          </p:val>
                                        </p:tav>
                                        <p:tav tm="100000">
                                          <p:val>
                                            <p:strVal val="#ppt_w"/>
                                          </p:val>
                                        </p:tav>
                                      </p:tavLst>
                                    </p:anim>
                                    <p:anim calcmode="lin" valueType="num">
                                      <p:cBhvr>
                                        <p:cTn id="29" dur="1000" fill="hold"/>
                                        <p:tgtEl>
                                          <p:spTgt spid="10"/>
                                        </p:tgtEl>
                                        <p:attrNameLst>
                                          <p:attrName>ppt_h</p:attrName>
                                        </p:attrNameLst>
                                      </p:cBhvr>
                                      <p:tavLst>
                                        <p:tav tm="0">
                                          <p:val>
                                            <p:strVal val="#ppt_h"/>
                                          </p:val>
                                        </p:tav>
                                        <p:tav tm="100000">
                                          <p:val>
                                            <p:strVal val="#ppt_h"/>
                                          </p:val>
                                        </p:tav>
                                      </p:tavLst>
                                    </p:anim>
                                    <p:animEffect transition="in" filter="fade">
                                      <p:cBhvr>
                                        <p:cTn id="30" dur="10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1000" fill="hold"/>
                                        <p:tgtEl>
                                          <p:spTgt spid="12"/>
                                        </p:tgtEl>
                                        <p:attrNameLst>
                                          <p:attrName>ppt_w</p:attrName>
                                        </p:attrNameLst>
                                      </p:cBhvr>
                                      <p:tavLst>
                                        <p:tav tm="0">
                                          <p:val>
                                            <p:strVal val="#ppt_w*0.70"/>
                                          </p:val>
                                        </p:tav>
                                        <p:tav tm="100000">
                                          <p:val>
                                            <p:strVal val="#ppt_w"/>
                                          </p:val>
                                        </p:tav>
                                      </p:tavLst>
                                    </p:anim>
                                    <p:anim calcmode="lin" valueType="num">
                                      <p:cBhvr>
                                        <p:cTn id="36" dur="1000" fill="hold"/>
                                        <p:tgtEl>
                                          <p:spTgt spid="12"/>
                                        </p:tgtEl>
                                        <p:attrNameLst>
                                          <p:attrName>ppt_h</p:attrName>
                                        </p:attrNameLst>
                                      </p:cBhvr>
                                      <p:tavLst>
                                        <p:tav tm="0">
                                          <p:val>
                                            <p:strVal val="#ppt_h"/>
                                          </p:val>
                                        </p:tav>
                                        <p:tav tm="100000">
                                          <p:val>
                                            <p:strVal val="#ppt_h"/>
                                          </p:val>
                                        </p:tav>
                                      </p:tavLst>
                                    </p:anim>
                                    <p:animEffect transition="in" filter="fade">
                                      <p:cBhvr>
                                        <p:cTn id="37" dur="10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1000" fill="hold"/>
                                        <p:tgtEl>
                                          <p:spTgt spid="13"/>
                                        </p:tgtEl>
                                        <p:attrNameLst>
                                          <p:attrName>ppt_w</p:attrName>
                                        </p:attrNameLst>
                                      </p:cBhvr>
                                      <p:tavLst>
                                        <p:tav tm="0">
                                          <p:val>
                                            <p:strVal val="#ppt_w*0.70"/>
                                          </p:val>
                                        </p:tav>
                                        <p:tav tm="100000">
                                          <p:val>
                                            <p:strVal val="#ppt_w"/>
                                          </p:val>
                                        </p:tav>
                                      </p:tavLst>
                                    </p:anim>
                                    <p:anim calcmode="lin" valueType="num">
                                      <p:cBhvr>
                                        <p:cTn id="43" dur="1000" fill="hold"/>
                                        <p:tgtEl>
                                          <p:spTgt spid="13"/>
                                        </p:tgtEl>
                                        <p:attrNameLst>
                                          <p:attrName>ppt_h</p:attrName>
                                        </p:attrNameLst>
                                      </p:cBhvr>
                                      <p:tavLst>
                                        <p:tav tm="0">
                                          <p:val>
                                            <p:strVal val="#ppt_h"/>
                                          </p:val>
                                        </p:tav>
                                        <p:tav tm="100000">
                                          <p:val>
                                            <p:strVal val="#ppt_h"/>
                                          </p:val>
                                        </p:tav>
                                      </p:tavLst>
                                    </p:anim>
                                    <p:animEffect transition="in" filter="fade">
                                      <p:cBhvr>
                                        <p:cTn id="44" dur="10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1000" fill="hold"/>
                                        <p:tgtEl>
                                          <p:spTgt spid="14"/>
                                        </p:tgtEl>
                                        <p:attrNameLst>
                                          <p:attrName>ppt_w</p:attrName>
                                        </p:attrNameLst>
                                      </p:cBhvr>
                                      <p:tavLst>
                                        <p:tav tm="0">
                                          <p:val>
                                            <p:strVal val="#ppt_w*0.70"/>
                                          </p:val>
                                        </p:tav>
                                        <p:tav tm="100000">
                                          <p:val>
                                            <p:strVal val="#ppt_w"/>
                                          </p:val>
                                        </p:tav>
                                      </p:tavLst>
                                    </p:anim>
                                    <p:anim calcmode="lin" valueType="num">
                                      <p:cBhvr>
                                        <p:cTn id="50" dur="1000" fill="hold"/>
                                        <p:tgtEl>
                                          <p:spTgt spid="14"/>
                                        </p:tgtEl>
                                        <p:attrNameLst>
                                          <p:attrName>ppt_h</p:attrName>
                                        </p:attrNameLst>
                                      </p:cBhvr>
                                      <p:tavLst>
                                        <p:tav tm="0">
                                          <p:val>
                                            <p:strVal val="#ppt_h"/>
                                          </p:val>
                                        </p:tav>
                                        <p:tav tm="100000">
                                          <p:val>
                                            <p:strVal val="#ppt_h"/>
                                          </p:val>
                                        </p:tav>
                                      </p:tavLst>
                                    </p:anim>
                                    <p:animEffect transition="in" filter="fade">
                                      <p:cBhvr>
                                        <p:cTn id="51" dur="1000"/>
                                        <p:tgtEl>
                                          <p:spTgt spid="14"/>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anim calcmode="lin" valueType="num">
                                      <p:cBhvr>
                                        <p:cTn id="56" dur="1000" fill="hold"/>
                                        <p:tgtEl>
                                          <p:spTgt spid="16"/>
                                        </p:tgtEl>
                                        <p:attrNameLst>
                                          <p:attrName>ppt_w</p:attrName>
                                        </p:attrNameLst>
                                      </p:cBhvr>
                                      <p:tavLst>
                                        <p:tav tm="0">
                                          <p:val>
                                            <p:strVal val="#ppt_w*0.70"/>
                                          </p:val>
                                        </p:tav>
                                        <p:tav tm="100000">
                                          <p:val>
                                            <p:strVal val="#ppt_w"/>
                                          </p:val>
                                        </p:tav>
                                      </p:tavLst>
                                    </p:anim>
                                    <p:anim calcmode="lin" valueType="num">
                                      <p:cBhvr>
                                        <p:cTn id="57" dur="1000" fill="hold"/>
                                        <p:tgtEl>
                                          <p:spTgt spid="16"/>
                                        </p:tgtEl>
                                        <p:attrNameLst>
                                          <p:attrName>ppt_h</p:attrName>
                                        </p:attrNameLst>
                                      </p:cBhvr>
                                      <p:tavLst>
                                        <p:tav tm="0">
                                          <p:val>
                                            <p:strVal val="#ppt_h"/>
                                          </p:val>
                                        </p:tav>
                                        <p:tav tm="100000">
                                          <p:val>
                                            <p:strVal val="#ppt_h"/>
                                          </p:val>
                                        </p:tav>
                                      </p:tavLst>
                                    </p:anim>
                                    <p:animEffect transition="in" filter="fade">
                                      <p:cBhvr>
                                        <p:cTn id="58" dur="1000"/>
                                        <p:tgtEl>
                                          <p:spTgt spid="16"/>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p:cTn id="63" dur="1000" fill="hold"/>
                                        <p:tgtEl>
                                          <p:spTgt spid="15"/>
                                        </p:tgtEl>
                                        <p:attrNameLst>
                                          <p:attrName>ppt_w</p:attrName>
                                        </p:attrNameLst>
                                      </p:cBhvr>
                                      <p:tavLst>
                                        <p:tav tm="0">
                                          <p:val>
                                            <p:strVal val="#ppt_w*0.70"/>
                                          </p:val>
                                        </p:tav>
                                        <p:tav tm="100000">
                                          <p:val>
                                            <p:strVal val="#ppt_w"/>
                                          </p:val>
                                        </p:tav>
                                      </p:tavLst>
                                    </p:anim>
                                    <p:anim calcmode="lin" valueType="num">
                                      <p:cBhvr>
                                        <p:cTn id="64" dur="1000" fill="hold"/>
                                        <p:tgtEl>
                                          <p:spTgt spid="15"/>
                                        </p:tgtEl>
                                        <p:attrNameLst>
                                          <p:attrName>ppt_h</p:attrName>
                                        </p:attrNameLst>
                                      </p:cBhvr>
                                      <p:tavLst>
                                        <p:tav tm="0">
                                          <p:val>
                                            <p:strVal val="#ppt_h"/>
                                          </p:val>
                                        </p:tav>
                                        <p:tav tm="100000">
                                          <p:val>
                                            <p:strVal val="#ppt_h"/>
                                          </p:val>
                                        </p:tav>
                                      </p:tavLst>
                                    </p:anim>
                                    <p:animEffect transition="in" filter="fade">
                                      <p:cBhvr>
                                        <p:cTn id="65"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theme/theme1.xml><?xml version="1.0" encoding="utf-8"?>
<a:theme xmlns:a="http://schemas.openxmlformats.org/drawingml/2006/main" name="CIRED2011">
  <a:themeElements>
    <a:clrScheme name="">
      <a:dk1>
        <a:srgbClr val="000000"/>
      </a:dk1>
      <a:lt1>
        <a:srgbClr val="FFFFFF"/>
      </a:lt1>
      <a:dk2>
        <a:srgbClr val="779AF1"/>
      </a:dk2>
      <a:lt2>
        <a:srgbClr val="0E318D"/>
      </a:lt2>
      <a:accent1>
        <a:srgbClr val="154BD1"/>
      </a:accent1>
      <a:accent2>
        <a:srgbClr val="1F59E9"/>
      </a:accent2>
      <a:accent3>
        <a:srgbClr val="FFFFFF"/>
      </a:accent3>
      <a:accent4>
        <a:srgbClr val="000000"/>
      </a:accent4>
      <a:accent5>
        <a:srgbClr val="AAB1E5"/>
      </a:accent5>
      <a:accent6>
        <a:srgbClr val="1B50D3"/>
      </a:accent6>
      <a:hlink>
        <a:srgbClr val="0E318D"/>
      </a:hlink>
      <a:folHlink>
        <a:srgbClr val="FF9900"/>
      </a:folHlink>
    </a:clrScheme>
    <a:fontScheme name="CIRED2011">
      <a:majorFont>
        <a:latin typeface="Arial"/>
        <a:ea typeface=""/>
        <a:cs typeface="Arial"/>
      </a:majorFont>
      <a:minorFont>
        <a:latin typeface="Verdana"/>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Verdana" pitchFamily="34" charset="0"/>
            <a:cs typeface="Arial" charset="0"/>
          </a:defRPr>
        </a:defPPr>
      </a:lstStyle>
    </a:lnDef>
  </a:objectDefaults>
  <a:extraClrSchemeLst>
    <a:extraClrScheme>
      <a:clrScheme name="CIRED2011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CIRED2011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CIRED2011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CIRED2011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CIRED2011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CIRED2011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CIRED2011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CIRED2011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CIRED2011 9">
        <a:dk1>
          <a:srgbClr val="000000"/>
        </a:dk1>
        <a:lt1>
          <a:srgbClr val="FFFFFF"/>
        </a:lt1>
        <a:dk2>
          <a:srgbClr val="999900"/>
        </a:dk2>
        <a:lt2>
          <a:srgbClr val="F96501"/>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CIRED2011 10">
        <a:dk1>
          <a:srgbClr val="000000"/>
        </a:dk1>
        <a:lt1>
          <a:srgbClr val="FFFFFF"/>
        </a:lt1>
        <a:dk2>
          <a:srgbClr val="F96501"/>
        </a:dk2>
        <a:lt2>
          <a:srgbClr val="F96501"/>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CIRED2011 11">
        <a:dk1>
          <a:srgbClr val="000000"/>
        </a:dk1>
        <a:lt1>
          <a:srgbClr val="FFFFFF"/>
        </a:lt1>
        <a:dk2>
          <a:srgbClr val="FEB27E"/>
        </a:dk2>
        <a:lt2>
          <a:srgbClr val="F96501"/>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CIRED2011 12">
        <a:dk1>
          <a:srgbClr val="000000"/>
        </a:dk1>
        <a:lt1>
          <a:srgbClr val="FFFFFF"/>
        </a:lt1>
        <a:dk2>
          <a:srgbClr val="FEB27E"/>
        </a:dk2>
        <a:lt2>
          <a:srgbClr val="F96501"/>
        </a:lt2>
        <a:accent1>
          <a:srgbClr val="99CC00"/>
        </a:accent1>
        <a:accent2>
          <a:srgbClr val="FE8F44"/>
        </a:accent2>
        <a:accent3>
          <a:srgbClr val="FFFFFF"/>
        </a:accent3>
        <a:accent4>
          <a:srgbClr val="000000"/>
        </a:accent4>
        <a:accent5>
          <a:srgbClr val="CAE2AA"/>
        </a:accent5>
        <a:accent6>
          <a:srgbClr val="E6813D"/>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CIRED2011 13">
        <a:dk1>
          <a:srgbClr val="000000"/>
        </a:dk1>
        <a:lt1>
          <a:srgbClr val="FFFFFF"/>
        </a:lt1>
        <a:dk2>
          <a:srgbClr val="FEB27E"/>
        </a:dk2>
        <a:lt2>
          <a:srgbClr val="F96501"/>
        </a:lt2>
        <a:accent1>
          <a:srgbClr val="FF6600"/>
        </a:accent1>
        <a:accent2>
          <a:srgbClr val="FE8F44"/>
        </a:accent2>
        <a:accent3>
          <a:srgbClr val="FFFFFF"/>
        </a:accent3>
        <a:accent4>
          <a:srgbClr val="000000"/>
        </a:accent4>
        <a:accent5>
          <a:srgbClr val="FFB8AA"/>
        </a:accent5>
        <a:accent6>
          <a:srgbClr val="E6813D"/>
        </a:accent6>
        <a:hlink>
          <a:srgbClr val="F96501"/>
        </a:hlink>
        <a:folHlink>
          <a:srgbClr val="CC9900"/>
        </a:folHlink>
      </a:clrScheme>
      <a:clrMap bg1="lt1" tx1="dk1" bg2="lt2" tx2="dk2" accent1="accent1" accent2="accent2" accent3="accent3" accent4="accent4" accent5="accent5" accent6="accent6" hlink="hlink" folHlink="folHlink"/>
    </a:extraClrScheme>
    <a:extraClrScheme>
      <a:clrScheme name="CIRED2011 14">
        <a:dk1>
          <a:srgbClr val="000000"/>
        </a:dk1>
        <a:lt1>
          <a:srgbClr val="FFFFFF"/>
        </a:lt1>
        <a:dk2>
          <a:srgbClr val="0E318D"/>
        </a:dk2>
        <a:lt2>
          <a:srgbClr val="0E318D"/>
        </a:lt2>
        <a:accent1>
          <a:srgbClr val="0E318D"/>
        </a:accent1>
        <a:accent2>
          <a:srgbClr val="0E318D"/>
        </a:accent2>
        <a:accent3>
          <a:srgbClr val="FFFFFF"/>
        </a:accent3>
        <a:accent4>
          <a:srgbClr val="000000"/>
        </a:accent4>
        <a:accent5>
          <a:srgbClr val="AAADC5"/>
        </a:accent5>
        <a:accent6>
          <a:srgbClr val="0C2B7F"/>
        </a:accent6>
        <a:hlink>
          <a:srgbClr val="0E318D"/>
        </a:hlink>
        <a:folHlink>
          <a:srgbClr val="FF9900"/>
        </a:folHlink>
      </a:clrScheme>
      <a:clrMap bg1="lt1" tx1="dk1" bg2="lt2" tx2="dk2" accent1="accent1" accent2="accent2" accent3="accent3" accent4="accent4" accent5="accent5" accent6="accent6" hlink="hlink" folHlink="folHlink"/>
    </a:extraClrScheme>
    <a:extraClrScheme>
      <a:clrScheme name="CIRED2011 15">
        <a:dk1>
          <a:srgbClr val="000000"/>
        </a:dk1>
        <a:lt1>
          <a:srgbClr val="FFFFFF"/>
        </a:lt1>
        <a:dk2>
          <a:srgbClr val="0E318D"/>
        </a:dk2>
        <a:lt2>
          <a:srgbClr val="0E318D"/>
        </a:lt2>
        <a:accent1>
          <a:srgbClr val="154BD1"/>
        </a:accent1>
        <a:accent2>
          <a:srgbClr val="0E318D"/>
        </a:accent2>
        <a:accent3>
          <a:srgbClr val="FFFFFF"/>
        </a:accent3>
        <a:accent4>
          <a:srgbClr val="000000"/>
        </a:accent4>
        <a:accent5>
          <a:srgbClr val="AAB1E5"/>
        </a:accent5>
        <a:accent6>
          <a:srgbClr val="0C2B7F"/>
        </a:accent6>
        <a:hlink>
          <a:srgbClr val="0E318D"/>
        </a:hlink>
        <a:folHlink>
          <a:srgbClr val="FF9900"/>
        </a:folHlink>
      </a:clrScheme>
      <a:clrMap bg1="lt1" tx1="dk1" bg2="lt2" tx2="dk2" accent1="accent1" accent2="accent2" accent3="accent3" accent4="accent4" accent5="accent5" accent6="accent6" hlink="hlink" folHlink="folHlink"/>
    </a:extraClrScheme>
    <a:extraClrScheme>
      <a:clrScheme name="CIRED2011 16">
        <a:dk1>
          <a:srgbClr val="000000"/>
        </a:dk1>
        <a:lt1>
          <a:srgbClr val="FFFFFF"/>
        </a:lt1>
        <a:dk2>
          <a:srgbClr val="0E318D"/>
        </a:dk2>
        <a:lt2>
          <a:srgbClr val="0E318D"/>
        </a:lt2>
        <a:accent1>
          <a:srgbClr val="154BD1"/>
        </a:accent1>
        <a:accent2>
          <a:srgbClr val="1F59E9"/>
        </a:accent2>
        <a:accent3>
          <a:srgbClr val="FFFFFF"/>
        </a:accent3>
        <a:accent4>
          <a:srgbClr val="000000"/>
        </a:accent4>
        <a:accent5>
          <a:srgbClr val="AAB1E5"/>
        </a:accent5>
        <a:accent6>
          <a:srgbClr val="1B50D3"/>
        </a:accent6>
        <a:hlink>
          <a:srgbClr val="0E318D"/>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1179</Words>
  <Application>Microsoft Macintosh PowerPoint</Application>
  <PresentationFormat>Bildschirmpräsentation (4:3)</PresentationFormat>
  <Paragraphs>244</Paragraphs>
  <Slides>10</Slides>
  <Notes>9</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CIRED2011</vt:lpstr>
      <vt:lpstr>PowerPoint-Präsentation</vt:lpstr>
      <vt:lpstr>380/220 kV Power Lines in Austria</vt:lpstr>
      <vt:lpstr>Power Grid in Carinthia</vt:lpstr>
      <vt:lpstr>Organization Requirements</vt:lpstr>
      <vt:lpstr>PowerPoint-Präsentation</vt:lpstr>
      <vt:lpstr>System Integration</vt:lpstr>
      <vt:lpstr>Software Implementation</vt:lpstr>
      <vt:lpstr>Data Import to SCADA/DMS</vt:lpstr>
      <vt:lpstr>Conclusion</vt:lpstr>
      <vt:lpstr>PowerPoint-Präsentation</vt:lpstr>
    </vt:vector>
  </TitlesOfParts>
  <Company>AIM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AIM</dc:creator>
  <cp:lastModifiedBy>T</cp:lastModifiedBy>
  <cp:revision>82</cp:revision>
  <dcterms:created xsi:type="dcterms:W3CDTF">2010-04-09T10:19:13Z</dcterms:created>
  <dcterms:modified xsi:type="dcterms:W3CDTF">2011-07-14T17:28:28Z</dcterms:modified>
</cp:coreProperties>
</file>