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sldIdLst>
    <p:sldId id="257" r:id="rId2"/>
    <p:sldId id="258" r:id="rId3"/>
    <p:sldId id="259" r:id="rId4"/>
    <p:sldId id="278" r:id="rId5"/>
    <p:sldId id="267" r:id="rId6"/>
    <p:sldId id="279" r:id="rId7"/>
    <p:sldId id="261" r:id="rId8"/>
    <p:sldId id="268" r:id="rId9"/>
    <p:sldId id="260" r:id="rId10"/>
    <p:sldId id="262" r:id="rId11"/>
    <p:sldId id="271" r:id="rId12"/>
    <p:sldId id="274" r:id="rId13"/>
    <p:sldId id="264" r:id="rId14"/>
    <p:sldId id="265" r:id="rId15"/>
    <p:sldId id="266" r:id="rId16"/>
    <p:sldId id="269" r:id="rId17"/>
    <p:sldId id="280" r:id="rId18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5" autoAdjust="0"/>
  </p:normalViewPr>
  <p:slideViewPr>
    <p:cSldViewPr>
      <p:cViewPr>
        <p:scale>
          <a:sx n="75" d="100"/>
          <a:sy n="75" d="100"/>
        </p:scale>
        <p:origin x="-2216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HTEE01\HTEE\AG_Energiesysteme\_Mitarbeiter\Dammasch\Cired\Dat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HTEE01\HTEE\AG_Energiesysteme\_Mitarbeiter\Dammasch\Cired\Dat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HTEE01\HTEE\AG_Energiesysteme\_Mitarbeiter\Dammasch\Cired\Date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HTEE01\HTEE\AG_Energiesysteme\_Mitarbeiter\Dammasch\Cired\Date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\\HTEE01\HTEE\AG_Energiesysteme\_Mitarbeiter\Dammasch\Cired\Daten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\\HTEE01\HTEE\AG_Energiesysteme\_Mitarbeiter\Dammasch\Cired\Daten.xls" TargetMode="External"/><Relationship Id="rId3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file:///\\HTEE01\HTEE\AG_Energiesysteme\_Mitarbeiter\Dammasch\Cired\Daten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file:///\\HTEE01\HTEE\AG_Energiesysteme\_Mitarbeiter\Dammasch\Cired\Daten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file:///\\HTEE01\HTEE\AG_Energiesysteme\_Mitarbeiter\Dammasch\Cired\Dat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Elektrischer Siedlungslastgang 02.02.2011</c:v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Diagramme!$F$2:$F$193</c:f>
              <c:numCache>
                <c:formatCode>h:mm;@</c:formatCode>
                <c:ptCount val="192"/>
                <c:pt idx="0">
                  <c:v>0.0104166666666667</c:v>
                </c:pt>
                <c:pt idx="1">
                  <c:v>0.0208333333333333</c:v>
                </c:pt>
                <c:pt idx="2">
                  <c:v>0.03125</c:v>
                </c:pt>
                <c:pt idx="3">
                  <c:v>0.0416666666666667</c:v>
                </c:pt>
                <c:pt idx="4">
                  <c:v>0.0520833333333333</c:v>
                </c:pt>
                <c:pt idx="5">
                  <c:v>0.0625</c:v>
                </c:pt>
                <c:pt idx="6">
                  <c:v>0.0729166666666667</c:v>
                </c:pt>
                <c:pt idx="7">
                  <c:v>0.0833333333333333</c:v>
                </c:pt>
                <c:pt idx="8">
                  <c:v>0.09375</c:v>
                </c:pt>
                <c:pt idx="9">
                  <c:v>0.104166666666667</c:v>
                </c:pt>
                <c:pt idx="10">
                  <c:v>0.114583333333333</c:v>
                </c:pt>
                <c:pt idx="11">
                  <c:v>0.125</c:v>
                </c:pt>
                <c:pt idx="12">
                  <c:v>0.135416666666667</c:v>
                </c:pt>
                <c:pt idx="13">
                  <c:v>0.145833333333333</c:v>
                </c:pt>
                <c:pt idx="14">
                  <c:v>0.15625</c:v>
                </c:pt>
                <c:pt idx="15">
                  <c:v>0.166666666666667</c:v>
                </c:pt>
                <c:pt idx="16">
                  <c:v>0.177083333333333</c:v>
                </c:pt>
                <c:pt idx="17">
                  <c:v>0.1875</c:v>
                </c:pt>
                <c:pt idx="18">
                  <c:v>0.197916666666667</c:v>
                </c:pt>
                <c:pt idx="19">
                  <c:v>0.208333333333333</c:v>
                </c:pt>
                <c:pt idx="20">
                  <c:v>0.21875</c:v>
                </c:pt>
                <c:pt idx="21">
                  <c:v>0.229166666666667</c:v>
                </c:pt>
                <c:pt idx="22">
                  <c:v>0.239583333333333</c:v>
                </c:pt>
                <c:pt idx="23">
                  <c:v>0.25</c:v>
                </c:pt>
                <c:pt idx="24">
                  <c:v>0.260416666666667</c:v>
                </c:pt>
                <c:pt idx="25">
                  <c:v>0.270833333333333</c:v>
                </c:pt>
                <c:pt idx="26">
                  <c:v>0.28125</c:v>
                </c:pt>
                <c:pt idx="27">
                  <c:v>0.291666666666667</c:v>
                </c:pt>
                <c:pt idx="28">
                  <c:v>0.302083333333333</c:v>
                </c:pt>
                <c:pt idx="29">
                  <c:v>0.3125</c:v>
                </c:pt>
                <c:pt idx="30">
                  <c:v>0.322916666666667</c:v>
                </c:pt>
                <c:pt idx="31">
                  <c:v>0.333333333333333</c:v>
                </c:pt>
                <c:pt idx="32">
                  <c:v>0.34375</c:v>
                </c:pt>
                <c:pt idx="33">
                  <c:v>0.354166666666667</c:v>
                </c:pt>
                <c:pt idx="34">
                  <c:v>0.364583333333333</c:v>
                </c:pt>
                <c:pt idx="35">
                  <c:v>0.375</c:v>
                </c:pt>
                <c:pt idx="36">
                  <c:v>0.385416666666667</c:v>
                </c:pt>
                <c:pt idx="37">
                  <c:v>0.395833333333333</c:v>
                </c:pt>
                <c:pt idx="38">
                  <c:v>0.40625</c:v>
                </c:pt>
                <c:pt idx="39">
                  <c:v>0.416666666666667</c:v>
                </c:pt>
                <c:pt idx="40">
                  <c:v>0.427083333333333</c:v>
                </c:pt>
                <c:pt idx="41">
                  <c:v>0.4375</c:v>
                </c:pt>
                <c:pt idx="42">
                  <c:v>0.447916666666667</c:v>
                </c:pt>
                <c:pt idx="43">
                  <c:v>0.458333333333333</c:v>
                </c:pt>
                <c:pt idx="44">
                  <c:v>0.46875</c:v>
                </c:pt>
                <c:pt idx="45">
                  <c:v>0.479166666666667</c:v>
                </c:pt>
                <c:pt idx="46">
                  <c:v>0.489583333333333</c:v>
                </c:pt>
                <c:pt idx="47">
                  <c:v>0.5</c:v>
                </c:pt>
                <c:pt idx="48">
                  <c:v>0.510416666666666</c:v>
                </c:pt>
                <c:pt idx="49">
                  <c:v>0.520833333333333</c:v>
                </c:pt>
                <c:pt idx="50">
                  <c:v>0.53125</c:v>
                </c:pt>
                <c:pt idx="51">
                  <c:v>0.541666666666667</c:v>
                </c:pt>
                <c:pt idx="52">
                  <c:v>0.552083333333333</c:v>
                </c:pt>
                <c:pt idx="53">
                  <c:v>0.5625</c:v>
                </c:pt>
                <c:pt idx="54">
                  <c:v>0.572916666666667</c:v>
                </c:pt>
                <c:pt idx="55">
                  <c:v>0.583333333333333</c:v>
                </c:pt>
                <c:pt idx="56">
                  <c:v>0.59375</c:v>
                </c:pt>
                <c:pt idx="57">
                  <c:v>0.604166666666667</c:v>
                </c:pt>
                <c:pt idx="58">
                  <c:v>0.614583333333333</c:v>
                </c:pt>
                <c:pt idx="59">
                  <c:v>0.625</c:v>
                </c:pt>
                <c:pt idx="60">
                  <c:v>0.635416666666667</c:v>
                </c:pt>
                <c:pt idx="61">
                  <c:v>0.645833333333333</c:v>
                </c:pt>
                <c:pt idx="62">
                  <c:v>0.65625</c:v>
                </c:pt>
                <c:pt idx="63">
                  <c:v>0.666666666666667</c:v>
                </c:pt>
                <c:pt idx="64">
                  <c:v>0.677083333333333</c:v>
                </c:pt>
                <c:pt idx="65">
                  <c:v>0.6875</c:v>
                </c:pt>
                <c:pt idx="66">
                  <c:v>0.697916666666667</c:v>
                </c:pt>
                <c:pt idx="67">
                  <c:v>0.708333333333333</c:v>
                </c:pt>
                <c:pt idx="68">
                  <c:v>0.71875</c:v>
                </c:pt>
                <c:pt idx="69">
                  <c:v>0.729166666666667</c:v>
                </c:pt>
                <c:pt idx="70">
                  <c:v>0.739583333333333</c:v>
                </c:pt>
                <c:pt idx="71">
                  <c:v>0.75</c:v>
                </c:pt>
                <c:pt idx="72">
                  <c:v>0.760416666666667</c:v>
                </c:pt>
                <c:pt idx="73">
                  <c:v>0.770833333333333</c:v>
                </c:pt>
                <c:pt idx="74">
                  <c:v>0.78125</c:v>
                </c:pt>
                <c:pt idx="75">
                  <c:v>0.791666666666667</c:v>
                </c:pt>
                <c:pt idx="76">
                  <c:v>0.802083333333333</c:v>
                </c:pt>
                <c:pt idx="77">
                  <c:v>0.8125</c:v>
                </c:pt>
                <c:pt idx="78">
                  <c:v>0.822916666666667</c:v>
                </c:pt>
                <c:pt idx="79">
                  <c:v>0.833333333333333</c:v>
                </c:pt>
                <c:pt idx="80">
                  <c:v>0.84375</c:v>
                </c:pt>
                <c:pt idx="81">
                  <c:v>0.854166666666667</c:v>
                </c:pt>
                <c:pt idx="82">
                  <c:v>0.864583333333333</c:v>
                </c:pt>
                <c:pt idx="83">
                  <c:v>0.875</c:v>
                </c:pt>
                <c:pt idx="84">
                  <c:v>0.885416666666666</c:v>
                </c:pt>
                <c:pt idx="85">
                  <c:v>0.895833333333333</c:v>
                </c:pt>
                <c:pt idx="86">
                  <c:v>0.90625</c:v>
                </c:pt>
                <c:pt idx="87">
                  <c:v>0.916666666666667</c:v>
                </c:pt>
                <c:pt idx="88">
                  <c:v>0.927083333333333</c:v>
                </c:pt>
                <c:pt idx="89">
                  <c:v>0.9375</c:v>
                </c:pt>
                <c:pt idx="90">
                  <c:v>0.947916666666667</c:v>
                </c:pt>
                <c:pt idx="91">
                  <c:v>0.958333333333333</c:v>
                </c:pt>
                <c:pt idx="92">
                  <c:v>0.96875</c:v>
                </c:pt>
                <c:pt idx="93">
                  <c:v>0.979166666666667</c:v>
                </c:pt>
                <c:pt idx="94">
                  <c:v>0.989583333333333</c:v>
                </c:pt>
                <c:pt idx="95">
                  <c:v>1.0</c:v>
                </c:pt>
                <c:pt idx="96">
                  <c:v>1.01041666666667</c:v>
                </c:pt>
                <c:pt idx="97">
                  <c:v>1.02083333333333</c:v>
                </c:pt>
                <c:pt idx="98">
                  <c:v>1.03125</c:v>
                </c:pt>
                <c:pt idx="99">
                  <c:v>1.04166666666667</c:v>
                </c:pt>
                <c:pt idx="100">
                  <c:v>1.052083333333331</c:v>
                </c:pt>
                <c:pt idx="101">
                  <c:v>1.0625</c:v>
                </c:pt>
                <c:pt idx="102">
                  <c:v>1.07291666666667</c:v>
                </c:pt>
                <c:pt idx="103">
                  <c:v>1.08333333333333</c:v>
                </c:pt>
                <c:pt idx="104">
                  <c:v>1.09375</c:v>
                </c:pt>
                <c:pt idx="105">
                  <c:v>1.10416666666667</c:v>
                </c:pt>
                <c:pt idx="106">
                  <c:v>1.114583333333331</c:v>
                </c:pt>
                <c:pt idx="107">
                  <c:v>1.125</c:v>
                </c:pt>
                <c:pt idx="108">
                  <c:v>1.13541666666667</c:v>
                </c:pt>
                <c:pt idx="109">
                  <c:v>1.14583333333333</c:v>
                </c:pt>
                <c:pt idx="110">
                  <c:v>1.156250000000001</c:v>
                </c:pt>
                <c:pt idx="111">
                  <c:v>1.16666666666667</c:v>
                </c:pt>
                <c:pt idx="112">
                  <c:v>1.177083333333331</c:v>
                </c:pt>
                <c:pt idx="113">
                  <c:v>1.1875</c:v>
                </c:pt>
                <c:pt idx="114">
                  <c:v>1.19791666666667</c:v>
                </c:pt>
                <c:pt idx="115">
                  <c:v>1.20833333333333</c:v>
                </c:pt>
                <c:pt idx="116">
                  <c:v>1.21875</c:v>
                </c:pt>
                <c:pt idx="117">
                  <c:v>1.22916666666667</c:v>
                </c:pt>
                <c:pt idx="118">
                  <c:v>1.23958333333333</c:v>
                </c:pt>
                <c:pt idx="119">
                  <c:v>1.25</c:v>
                </c:pt>
                <c:pt idx="120">
                  <c:v>1.26041666666667</c:v>
                </c:pt>
                <c:pt idx="121">
                  <c:v>1.27083333333333</c:v>
                </c:pt>
                <c:pt idx="122">
                  <c:v>1.28125</c:v>
                </c:pt>
                <c:pt idx="123">
                  <c:v>1.29166666666667</c:v>
                </c:pt>
                <c:pt idx="124">
                  <c:v>1.302083333333331</c:v>
                </c:pt>
                <c:pt idx="125">
                  <c:v>1.3125</c:v>
                </c:pt>
                <c:pt idx="126">
                  <c:v>1.32291666666667</c:v>
                </c:pt>
                <c:pt idx="127">
                  <c:v>1.33333333333333</c:v>
                </c:pt>
                <c:pt idx="128">
                  <c:v>1.34375</c:v>
                </c:pt>
                <c:pt idx="129">
                  <c:v>1.35416666666667</c:v>
                </c:pt>
                <c:pt idx="130">
                  <c:v>1.364583333333331</c:v>
                </c:pt>
                <c:pt idx="131">
                  <c:v>1.375</c:v>
                </c:pt>
                <c:pt idx="132">
                  <c:v>1.38541666666667</c:v>
                </c:pt>
                <c:pt idx="133">
                  <c:v>1.39583333333333</c:v>
                </c:pt>
                <c:pt idx="134">
                  <c:v>1.40625</c:v>
                </c:pt>
                <c:pt idx="135">
                  <c:v>1.41666666666667</c:v>
                </c:pt>
                <c:pt idx="136">
                  <c:v>1.42708333333333</c:v>
                </c:pt>
                <c:pt idx="137">
                  <c:v>1.437499999999999</c:v>
                </c:pt>
                <c:pt idx="138">
                  <c:v>1.44791666666667</c:v>
                </c:pt>
                <c:pt idx="139">
                  <c:v>1.45833333333333</c:v>
                </c:pt>
                <c:pt idx="140">
                  <c:v>1.46875</c:v>
                </c:pt>
                <c:pt idx="141">
                  <c:v>1.47916666666667</c:v>
                </c:pt>
                <c:pt idx="142">
                  <c:v>1.48958333333333</c:v>
                </c:pt>
                <c:pt idx="143">
                  <c:v>1.5</c:v>
                </c:pt>
                <c:pt idx="144">
                  <c:v>1.51041666666667</c:v>
                </c:pt>
                <c:pt idx="145">
                  <c:v>1.52083333333333</c:v>
                </c:pt>
                <c:pt idx="146">
                  <c:v>1.53125</c:v>
                </c:pt>
                <c:pt idx="147">
                  <c:v>1.54166666666667</c:v>
                </c:pt>
                <c:pt idx="148">
                  <c:v>1.552083333333331</c:v>
                </c:pt>
                <c:pt idx="149">
                  <c:v>1.5625</c:v>
                </c:pt>
                <c:pt idx="150">
                  <c:v>1.57291666666667</c:v>
                </c:pt>
                <c:pt idx="151">
                  <c:v>1.58333333333333</c:v>
                </c:pt>
                <c:pt idx="152">
                  <c:v>1.59375</c:v>
                </c:pt>
                <c:pt idx="153">
                  <c:v>1.60416666666667</c:v>
                </c:pt>
                <c:pt idx="154">
                  <c:v>1.614583333333331</c:v>
                </c:pt>
                <c:pt idx="155">
                  <c:v>1.625</c:v>
                </c:pt>
                <c:pt idx="156">
                  <c:v>1.63541666666667</c:v>
                </c:pt>
                <c:pt idx="157">
                  <c:v>1.64583333333333</c:v>
                </c:pt>
                <c:pt idx="158">
                  <c:v>1.656250000000001</c:v>
                </c:pt>
                <c:pt idx="159">
                  <c:v>1.66666666666667</c:v>
                </c:pt>
                <c:pt idx="160">
                  <c:v>1.67708333333333</c:v>
                </c:pt>
                <c:pt idx="161">
                  <c:v>1.6875</c:v>
                </c:pt>
                <c:pt idx="162">
                  <c:v>1.69791666666667</c:v>
                </c:pt>
                <c:pt idx="163">
                  <c:v>1.70833333333333</c:v>
                </c:pt>
                <c:pt idx="164">
                  <c:v>1.71875</c:v>
                </c:pt>
                <c:pt idx="165">
                  <c:v>1.72916666666667</c:v>
                </c:pt>
                <c:pt idx="166">
                  <c:v>1.73958333333333</c:v>
                </c:pt>
                <c:pt idx="167">
                  <c:v>1.75</c:v>
                </c:pt>
                <c:pt idx="168">
                  <c:v>1.76041666666667</c:v>
                </c:pt>
                <c:pt idx="169">
                  <c:v>1.77083333333333</c:v>
                </c:pt>
                <c:pt idx="170">
                  <c:v>1.78125</c:v>
                </c:pt>
                <c:pt idx="171">
                  <c:v>1.79166666666667</c:v>
                </c:pt>
                <c:pt idx="172">
                  <c:v>1.802083333333331</c:v>
                </c:pt>
                <c:pt idx="173">
                  <c:v>1.8125</c:v>
                </c:pt>
                <c:pt idx="174">
                  <c:v>1.82291666666667</c:v>
                </c:pt>
                <c:pt idx="175">
                  <c:v>1.83333333333333</c:v>
                </c:pt>
                <c:pt idx="176">
                  <c:v>1.84375</c:v>
                </c:pt>
                <c:pt idx="177">
                  <c:v>1.85416666666667</c:v>
                </c:pt>
                <c:pt idx="178">
                  <c:v>1.864583333333331</c:v>
                </c:pt>
                <c:pt idx="179">
                  <c:v>1.875</c:v>
                </c:pt>
                <c:pt idx="180">
                  <c:v>1.88541666666667</c:v>
                </c:pt>
                <c:pt idx="181">
                  <c:v>1.89583333333333</c:v>
                </c:pt>
                <c:pt idx="182">
                  <c:v>1.90625</c:v>
                </c:pt>
                <c:pt idx="183">
                  <c:v>1.91666666666667</c:v>
                </c:pt>
                <c:pt idx="184">
                  <c:v>1.92708333333333</c:v>
                </c:pt>
                <c:pt idx="185">
                  <c:v>1.9375</c:v>
                </c:pt>
                <c:pt idx="186">
                  <c:v>1.94791666666667</c:v>
                </c:pt>
                <c:pt idx="187">
                  <c:v>1.95833333333333</c:v>
                </c:pt>
                <c:pt idx="188">
                  <c:v>1.96875</c:v>
                </c:pt>
                <c:pt idx="189">
                  <c:v>1.97916666666667</c:v>
                </c:pt>
                <c:pt idx="190">
                  <c:v>1.98958333333333</c:v>
                </c:pt>
                <c:pt idx="191">
                  <c:v>24.0</c:v>
                </c:pt>
              </c:numCache>
            </c:numRef>
          </c:cat>
          <c:val>
            <c:numRef>
              <c:f>Siedlungslastgang_02.02.11!$A$1:$CR$1</c:f>
              <c:numCache>
                <c:formatCode>General</c:formatCode>
                <c:ptCount val="96"/>
                <c:pt idx="0">
                  <c:v>7.964799999999999</c:v>
                </c:pt>
                <c:pt idx="1">
                  <c:v>6.8553</c:v>
                </c:pt>
                <c:pt idx="2">
                  <c:v>6.320799999999997</c:v>
                </c:pt>
                <c:pt idx="3">
                  <c:v>5.975600000000002</c:v>
                </c:pt>
                <c:pt idx="4">
                  <c:v>5.739600000000002</c:v>
                </c:pt>
                <c:pt idx="5">
                  <c:v>5.006</c:v>
                </c:pt>
                <c:pt idx="6">
                  <c:v>4.837</c:v>
                </c:pt>
                <c:pt idx="7">
                  <c:v>4.644699999999998</c:v>
                </c:pt>
                <c:pt idx="8">
                  <c:v>5.225499999999998</c:v>
                </c:pt>
                <c:pt idx="9">
                  <c:v>5.249</c:v>
                </c:pt>
                <c:pt idx="10">
                  <c:v>4.9439</c:v>
                </c:pt>
                <c:pt idx="11">
                  <c:v>4.5822</c:v>
                </c:pt>
                <c:pt idx="12">
                  <c:v>4.5329</c:v>
                </c:pt>
                <c:pt idx="13">
                  <c:v>4.664399999999991</c:v>
                </c:pt>
                <c:pt idx="14">
                  <c:v>4.976400000000002</c:v>
                </c:pt>
                <c:pt idx="15">
                  <c:v>4.8748</c:v>
                </c:pt>
                <c:pt idx="16">
                  <c:v>4.2886</c:v>
                </c:pt>
                <c:pt idx="17">
                  <c:v>4.436100000000002</c:v>
                </c:pt>
                <c:pt idx="18">
                  <c:v>4.7851</c:v>
                </c:pt>
                <c:pt idx="19">
                  <c:v>4.614299999999996</c:v>
                </c:pt>
                <c:pt idx="20">
                  <c:v>5.3182</c:v>
                </c:pt>
                <c:pt idx="21">
                  <c:v>5.659499999999999</c:v>
                </c:pt>
                <c:pt idx="22">
                  <c:v>5.719</c:v>
                </c:pt>
                <c:pt idx="23">
                  <c:v>6.3463</c:v>
                </c:pt>
                <c:pt idx="24">
                  <c:v>7.643999999999996</c:v>
                </c:pt>
                <c:pt idx="25">
                  <c:v>8.591600000000001</c:v>
                </c:pt>
                <c:pt idx="26">
                  <c:v>8.6874</c:v>
                </c:pt>
                <c:pt idx="27">
                  <c:v>8.964400000000004</c:v>
                </c:pt>
                <c:pt idx="28">
                  <c:v>9.875200000000006</c:v>
                </c:pt>
                <c:pt idx="29">
                  <c:v>10.6827</c:v>
                </c:pt>
                <c:pt idx="30">
                  <c:v>11.19260833596361</c:v>
                </c:pt>
                <c:pt idx="31">
                  <c:v>13.0305194696747</c:v>
                </c:pt>
                <c:pt idx="32">
                  <c:v>13.0319462265127</c:v>
                </c:pt>
                <c:pt idx="33">
                  <c:v>13.9247587180608</c:v>
                </c:pt>
                <c:pt idx="34">
                  <c:v>15.35859854653591</c:v>
                </c:pt>
                <c:pt idx="35">
                  <c:v>14.36701829450931</c:v>
                </c:pt>
                <c:pt idx="36">
                  <c:v>15.73477392089909</c:v>
                </c:pt>
                <c:pt idx="37">
                  <c:v>18.47919055021319</c:v>
                </c:pt>
                <c:pt idx="38">
                  <c:v>17.0273707267492</c:v>
                </c:pt>
                <c:pt idx="39">
                  <c:v>16.5663111061503</c:v>
                </c:pt>
                <c:pt idx="40">
                  <c:v>12.2465121319365</c:v>
                </c:pt>
                <c:pt idx="41">
                  <c:v>13.8514289658408</c:v>
                </c:pt>
                <c:pt idx="42">
                  <c:v>13.91365391744901</c:v>
                </c:pt>
                <c:pt idx="43">
                  <c:v>12.2675024694644</c:v>
                </c:pt>
                <c:pt idx="44">
                  <c:v>15.3399771051231</c:v>
                </c:pt>
                <c:pt idx="45">
                  <c:v>17.51452303599789</c:v>
                </c:pt>
                <c:pt idx="46">
                  <c:v>16.27429643327169</c:v>
                </c:pt>
                <c:pt idx="47">
                  <c:v>18.9272333273824</c:v>
                </c:pt>
                <c:pt idx="48">
                  <c:v>16.0111</c:v>
                </c:pt>
                <c:pt idx="49">
                  <c:v>19.24329999999998</c:v>
                </c:pt>
                <c:pt idx="50">
                  <c:v>18.7912</c:v>
                </c:pt>
                <c:pt idx="51">
                  <c:v>17.277</c:v>
                </c:pt>
                <c:pt idx="52">
                  <c:v>16.33449999999999</c:v>
                </c:pt>
                <c:pt idx="53">
                  <c:v>17.1178</c:v>
                </c:pt>
                <c:pt idx="54">
                  <c:v>15.7155</c:v>
                </c:pt>
                <c:pt idx="55">
                  <c:v>14.6286</c:v>
                </c:pt>
                <c:pt idx="56">
                  <c:v>16.1494</c:v>
                </c:pt>
                <c:pt idx="57">
                  <c:v>16.99639999999998</c:v>
                </c:pt>
                <c:pt idx="58">
                  <c:v>16.92819999999998</c:v>
                </c:pt>
                <c:pt idx="59">
                  <c:v>15.7822</c:v>
                </c:pt>
                <c:pt idx="60">
                  <c:v>13.4228</c:v>
                </c:pt>
                <c:pt idx="61">
                  <c:v>13.5548</c:v>
                </c:pt>
                <c:pt idx="62">
                  <c:v>13.0693</c:v>
                </c:pt>
                <c:pt idx="63">
                  <c:v>13.1701</c:v>
                </c:pt>
                <c:pt idx="64">
                  <c:v>12.6721</c:v>
                </c:pt>
                <c:pt idx="65">
                  <c:v>14.32650000000001</c:v>
                </c:pt>
                <c:pt idx="66">
                  <c:v>13.244</c:v>
                </c:pt>
                <c:pt idx="67">
                  <c:v>15.5092</c:v>
                </c:pt>
                <c:pt idx="68">
                  <c:v>17.1795</c:v>
                </c:pt>
                <c:pt idx="69">
                  <c:v>16.031</c:v>
                </c:pt>
                <c:pt idx="70">
                  <c:v>19.1564</c:v>
                </c:pt>
                <c:pt idx="71">
                  <c:v>15.6292</c:v>
                </c:pt>
                <c:pt idx="72">
                  <c:v>17.8509</c:v>
                </c:pt>
                <c:pt idx="73">
                  <c:v>18.97939999999997</c:v>
                </c:pt>
                <c:pt idx="74">
                  <c:v>21.27839999999998</c:v>
                </c:pt>
                <c:pt idx="75">
                  <c:v>20.42229999999999</c:v>
                </c:pt>
                <c:pt idx="76">
                  <c:v>19.8551</c:v>
                </c:pt>
                <c:pt idx="77">
                  <c:v>19.8046</c:v>
                </c:pt>
                <c:pt idx="78">
                  <c:v>20.5151</c:v>
                </c:pt>
                <c:pt idx="79">
                  <c:v>19.81330000000002</c:v>
                </c:pt>
                <c:pt idx="80">
                  <c:v>19.8332</c:v>
                </c:pt>
                <c:pt idx="81">
                  <c:v>17.653</c:v>
                </c:pt>
                <c:pt idx="82">
                  <c:v>17.11349999999999</c:v>
                </c:pt>
                <c:pt idx="83">
                  <c:v>15.3058</c:v>
                </c:pt>
                <c:pt idx="84">
                  <c:v>15.59250000000001</c:v>
                </c:pt>
                <c:pt idx="85">
                  <c:v>14.7231</c:v>
                </c:pt>
                <c:pt idx="86">
                  <c:v>14.0979</c:v>
                </c:pt>
                <c:pt idx="87">
                  <c:v>13.4209</c:v>
                </c:pt>
                <c:pt idx="88">
                  <c:v>12.0387</c:v>
                </c:pt>
                <c:pt idx="89">
                  <c:v>11.8412</c:v>
                </c:pt>
                <c:pt idx="90">
                  <c:v>11.4113</c:v>
                </c:pt>
                <c:pt idx="91">
                  <c:v>11.1968</c:v>
                </c:pt>
                <c:pt idx="92">
                  <c:v>10.3783</c:v>
                </c:pt>
                <c:pt idx="93">
                  <c:v>10.5891</c:v>
                </c:pt>
                <c:pt idx="94">
                  <c:v>9.7796</c:v>
                </c:pt>
                <c:pt idx="95">
                  <c:v>8.933000000000001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054248"/>
        <c:axId val="719670760"/>
      </c:lineChart>
      <c:catAx>
        <c:axId val="740054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mtClean="0"/>
                  <a:t>Zeit [hh.mm]</a:t>
                </a:r>
              </a:p>
            </c:rich>
          </c:tx>
          <c:layout>
            <c:manualLayout>
              <c:xMode val="edge"/>
              <c:yMode val="edge"/>
              <c:x val="0.645809814814817"/>
              <c:y val="0.825151944444444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spPr>
          <a:noFill/>
        </c:spPr>
        <c:crossAx val="719670760"/>
        <c:crosses val="autoZero"/>
        <c:auto val="1"/>
        <c:lblAlgn val="ctr"/>
        <c:lblOffset val="100"/>
        <c:tickLblSkip val="19"/>
        <c:tickMarkSkip val="19"/>
        <c:noMultiLvlLbl val="0"/>
      </c:catAx>
      <c:valAx>
        <c:axId val="719670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mtClean="0"/>
                  <a:t>Leistung [kW]</a:t>
                </a:r>
              </a:p>
            </c:rich>
          </c:tx>
          <c:layout>
            <c:manualLayout>
              <c:xMode val="edge"/>
              <c:yMode val="edge"/>
              <c:x val="0.0235185185185185"/>
              <c:y val="0.195931944444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40054248"/>
        <c:crosses val="autoZero"/>
        <c:crossBetween val="midCat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15083506432851"/>
          <c:y val="0.0369679408301248"/>
          <c:w val="0.93960899460037"/>
          <c:h val="0.690601092896176"/>
        </c:manualLayout>
      </c:layout>
      <c:lineChart>
        <c:grouping val="standard"/>
        <c:varyColors val="0"/>
        <c:ser>
          <c:idx val="0"/>
          <c:order val="0"/>
          <c:tx>
            <c:v>Thermischer Lastgang 02.02.2011</c:v>
          </c:tx>
          <c:spPr>
            <a:ln w="28575">
              <a:solidFill>
                <a:srgbClr val="1B50D3"/>
              </a:solidFill>
              <a:prstDash val="solid"/>
            </a:ln>
          </c:spPr>
          <c:marker>
            <c:symbol val="none"/>
          </c:marker>
          <c:cat>
            <c:numRef>
              <c:f>Diagramme!$F$2:$F$193</c:f>
              <c:numCache>
                <c:formatCode>h:mm;@</c:formatCode>
                <c:ptCount val="192"/>
                <c:pt idx="0">
                  <c:v>0.0104166666666667</c:v>
                </c:pt>
                <c:pt idx="1">
                  <c:v>0.0208333333333333</c:v>
                </c:pt>
                <c:pt idx="2">
                  <c:v>0.03125</c:v>
                </c:pt>
                <c:pt idx="3">
                  <c:v>0.0416666666666667</c:v>
                </c:pt>
                <c:pt idx="4">
                  <c:v>0.0520833333333333</c:v>
                </c:pt>
                <c:pt idx="5">
                  <c:v>0.0625</c:v>
                </c:pt>
                <c:pt idx="6">
                  <c:v>0.0729166666666667</c:v>
                </c:pt>
                <c:pt idx="7">
                  <c:v>0.0833333333333333</c:v>
                </c:pt>
                <c:pt idx="8">
                  <c:v>0.09375</c:v>
                </c:pt>
                <c:pt idx="9">
                  <c:v>0.104166666666667</c:v>
                </c:pt>
                <c:pt idx="10">
                  <c:v>0.114583333333333</c:v>
                </c:pt>
                <c:pt idx="11">
                  <c:v>0.125</c:v>
                </c:pt>
                <c:pt idx="12">
                  <c:v>0.135416666666667</c:v>
                </c:pt>
                <c:pt idx="13">
                  <c:v>0.145833333333333</c:v>
                </c:pt>
                <c:pt idx="14">
                  <c:v>0.15625</c:v>
                </c:pt>
                <c:pt idx="15">
                  <c:v>0.166666666666667</c:v>
                </c:pt>
                <c:pt idx="16">
                  <c:v>0.177083333333333</c:v>
                </c:pt>
                <c:pt idx="17">
                  <c:v>0.1875</c:v>
                </c:pt>
                <c:pt idx="18">
                  <c:v>0.197916666666667</c:v>
                </c:pt>
                <c:pt idx="19">
                  <c:v>0.208333333333333</c:v>
                </c:pt>
                <c:pt idx="20">
                  <c:v>0.21875</c:v>
                </c:pt>
                <c:pt idx="21">
                  <c:v>0.229166666666667</c:v>
                </c:pt>
                <c:pt idx="22">
                  <c:v>0.239583333333333</c:v>
                </c:pt>
                <c:pt idx="23">
                  <c:v>0.25</c:v>
                </c:pt>
                <c:pt idx="24">
                  <c:v>0.260416666666667</c:v>
                </c:pt>
                <c:pt idx="25">
                  <c:v>0.270833333333333</c:v>
                </c:pt>
                <c:pt idx="26">
                  <c:v>0.28125</c:v>
                </c:pt>
                <c:pt idx="27">
                  <c:v>0.291666666666667</c:v>
                </c:pt>
                <c:pt idx="28">
                  <c:v>0.302083333333333</c:v>
                </c:pt>
                <c:pt idx="29">
                  <c:v>0.3125</c:v>
                </c:pt>
                <c:pt idx="30">
                  <c:v>0.322916666666667</c:v>
                </c:pt>
                <c:pt idx="31">
                  <c:v>0.333333333333333</c:v>
                </c:pt>
                <c:pt idx="32">
                  <c:v>0.34375</c:v>
                </c:pt>
                <c:pt idx="33">
                  <c:v>0.354166666666667</c:v>
                </c:pt>
                <c:pt idx="34">
                  <c:v>0.364583333333333</c:v>
                </c:pt>
                <c:pt idx="35">
                  <c:v>0.375</c:v>
                </c:pt>
                <c:pt idx="36">
                  <c:v>0.385416666666667</c:v>
                </c:pt>
                <c:pt idx="37">
                  <c:v>0.395833333333333</c:v>
                </c:pt>
                <c:pt idx="38">
                  <c:v>0.40625</c:v>
                </c:pt>
                <c:pt idx="39">
                  <c:v>0.416666666666667</c:v>
                </c:pt>
                <c:pt idx="40">
                  <c:v>0.427083333333333</c:v>
                </c:pt>
                <c:pt idx="41">
                  <c:v>0.4375</c:v>
                </c:pt>
                <c:pt idx="42">
                  <c:v>0.447916666666667</c:v>
                </c:pt>
                <c:pt idx="43">
                  <c:v>0.458333333333333</c:v>
                </c:pt>
                <c:pt idx="44">
                  <c:v>0.46875</c:v>
                </c:pt>
                <c:pt idx="45">
                  <c:v>0.479166666666667</c:v>
                </c:pt>
                <c:pt idx="46">
                  <c:v>0.489583333333333</c:v>
                </c:pt>
                <c:pt idx="47">
                  <c:v>0.5</c:v>
                </c:pt>
                <c:pt idx="48">
                  <c:v>0.510416666666666</c:v>
                </c:pt>
                <c:pt idx="49">
                  <c:v>0.520833333333333</c:v>
                </c:pt>
                <c:pt idx="50">
                  <c:v>0.53125</c:v>
                </c:pt>
                <c:pt idx="51">
                  <c:v>0.541666666666667</c:v>
                </c:pt>
                <c:pt idx="52">
                  <c:v>0.552083333333333</c:v>
                </c:pt>
                <c:pt idx="53">
                  <c:v>0.5625</c:v>
                </c:pt>
                <c:pt idx="54">
                  <c:v>0.572916666666667</c:v>
                </c:pt>
                <c:pt idx="55">
                  <c:v>0.583333333333333</c:v>
                </c:pt>
                <c:pt idx="56">
                  <c:v>0.59375</c:v>
                </c:pt>
                <c:pt idx="57">
                  <c:v>0.604166666666667</c:v>
                </c:pt>
                <c:pt idx="58">
                  <c:v>0.614583333333333</c:v>
                </c:pt>
                <c:pt idx="59">
                  <c:v>0.625</c:v>
                </c:pt>
                <c:pt idx="60">
                  <c:v>0.635416666666667</c:v>
                </c:pt>
                <c:pt idx="61">
                  <c:v>0.645833333333333</c:v>
                </c:pt>
                <c:pt idx="62">
                  <c:v>0.65625</c:v>
                </c:pt>
                <c:pt idx="63">
                  <c:v>0.666666666666667</c:v>
                </c:pt>
                <c:pt idx="64">
                  <c:v>0.677083333333333</c:v>
                </c:pt>
                <c:pt idx="65">
                  <c:v>0.6875</c:v>
                </c:pt>
                <c:pt idx="66">
                  <c:v>0.697916666666667</c:v>
                </c:pt>
                <c:pt idx="67">
                  <c:v>0.708333333333333</c:v>
                </c:pt>
                <c:pt idx="68">
                  <c:v>0.71875</c:v>
                </c:pt>
                <c:pt idx="69">
                  <c:v>0.729166666666667</c:v>
                </c:pt>
                <c:pt idx="70">
                  <c:v>0.739583333333333</c:v>
                </c:pt>
                <c:pt idx="71">
                  <c:v>0.75</c:v>
                </c:pt>
                <c:pt idx="72">
                  <c:v>0.760416666666667</c:v>
                </c:pt>
                <c:pt idx="73">
                  <c:v>0.770833333333333</c:v>
                </c:pt>
                <c:pt idx="74">
                  <c:v>0.78125</c:v>
                </c:pt>
                <c:pt idx="75">
                  <c:v>0.791666666666667</c:v>
                </c:pt>
                <c:pt idx="76">
                  <c:v>0.802083333333333</c:v>
                </c:pt>
                <c:pt idx="77">
                  <c:v>0.8125</c:v>
                </c:pt>
                <c:pt idx="78">
                  <c:v>0.822916666666667</c:v>
                </c:pt>
                <c:pt idx="79">
                  <c:v>0.833333333333333</c:v>
                </c:pt>
                <c:pt idx="80">
                  <c:v>0.84375</c:v>
                </c:pt>
                <c:pt idx="81">
                  <c:v>0.854166666666667</c:v>
                </c:pt>
                <c:pt idx="82">
                  <c:v>0.864583333333333</c:v>
                </c:pt>
                <c:pt idx="83">
                  <c:v>0.875</c:v>
                </c:pt>
                <c:pt idx="84">
                  <c:v>0.885416666666666</c:v>
                </c:pt>
                <c:pt idx="85">
                  <c:v>0.895833333333333</c:v>
                </c:pt>
                <c:pt idx="86">
                  <c:v>0.90625</c:v>
                </c:pt>
                <c:pt idx="87">
                  <c:v>0.916666666666667</c:v>
                </c:pt>
                <c:pt idx="88">
                  <c:v>0.927083333333333</c:v>
                </c:pt>
                <c:pt idx="89">
                  <c:v>0.9375</c:v>
                </c:pt>
                <c:pt idx="90">
                  <c:v>0.947916666666667</c:v>
                </c:pt>
                <c:pt idx="91">
                  <c:v>0.958333333333333</c:v>
                </c:pt>
                <c:pt idx="92">
                  <c:v>0.96875</c:v>
                </c:pt>
                <c:pt idx="93">
                  <c:v>0.979166666666667</c:v>
                </c:pt>
                <c:pt idx="94">
                  <c:v>0.989583333333333</c:v>
                </c:pt>
                <c:pt idx="95">
                  <c:v>1.0</c:v>
                </c:pt>
                <c:pt idx="96">
                  <c:v>1.01041666666667</c:v>
                </c:pt>
                <c:pt idx="97">
                  <c:v>1.02083333333333</c:v>
                </c:pt>
                <c:pt idx="98">
                  <c:v>1.03125</c:v>
                </c:pt>
                <c:pt idx="99">
                  <c:v>1.04166666666667</c:v>
                </c:pt>
                <c:pt idx="100">
                  <c:v>1.052083333333331</c:v>
                </c:pt>
                <c:pt idx="101">
                  <c:v>1.0625</c:v>
                </c:pt>
                <c:pt idx="102">
                  <c:v>1.07291666666667</c:v>
                </c:pt>
                <c:pt idx="103">
                  <c:v>1.08333333333333</c:v>
                </c:pt>
                <c:pt idx="104">
                  <c:v>1.09375</c:v>
                </c:pt>
                <c:pt idx="105">
                  <c:v>1.10416666666667</c:v>
                </c:pt>
                <c:pt idx="106">
                  <c:v>1.114583333333331</c:v>
                </c:pt>
                <c:pt idx="107">
                  <c:v>1.125</c:v>
                </c:pt>
                <c:pt idx="108">
                  <c:v>1.13541666666667</c:v>
                </c:pt>
                <c:pt idx="109">
                  <c:v>1.14583333333333</c:v>
                </c:pt>
                <c:pt idx="110">
                  <c:v>1.156250000000001</c:v>
                </c:pt>
                <c:pt idx="111">
                  <c:v>1.16666666666667</c:v>
                </c:pt>
                <c:pt idx="112">
                  <c:v>1.177083333333331</c:v>
                </c:pt>
                <c:pt idx="113">
                  <c:v>1.1875</c:v>
                </c:pt>
                <c:pt idx="114">
                  <c:v>1.19791666666667</c:v>
                </c:pt>
                <c:pt idx="115">
                  <c:v>1.20833333333333</c:v>
                </c:pt>
                <c:pt idx="116">
                  <c:v>1.21875</c:v>
                </c:pt>
                <c:pt idx="117">
                  <c:v>1.22916666666667</c:v>
                </c:pt>
                <c:pt idx="118">
                  <c:v>1.23958333333333</c:v>
                </c:pt>
                <c:pt idx="119">
                  <c:v>1.25</c:v>
                </c:pt>
                <c:pt idx="120">
                  <c:v>1.26041666666667</c:v>
                </c:pt>
                <c:pt idx="121">
                  <c:v>1.27083333333333</c:v>
                </c:pt>
                <c:pt idx="122">
                  <c:v>1.28125</c:v>
                </c:pt>
                <c:pt idx="123">
                  <c:v>1.29166666666667</c:v>
                </c:pt>
                <c:pt idx="124">
                  <c:v>1.302083333333331</c:v>
                </c:pt>
                <c:pt idx="125">
                  <c:v>1.3125</c:v>
                </c:pt>
                <c:pt idx="126">
                  <c:v>1.32291666666667</c:v>
                </c:pt>
                <c:pt idx="127">
                  <c:v>1.33333333333333</c:v>
                </c:pt>
                <c:pt idx="128">
                  <c:v>1.34375</c:v>
                </c:pt>
                <c:pt idx="129">
                  <c:v>1.35416666666667</c:v>
                </c:pt>
                <c:pt idx="130">
                  <c:v>1.364583333333331</c:v>
                </c:pt>
                <c:pt idx="131">
                  <c:v>1.375</c:v>
                </c:pt>
                <c:pt idx="132">
                  <c:v>1.38541666666667</c:v>
                </c:pt>
                <c:pt idx="133">
                  <c:v>1.39583333333333</c:v>
                </c:pt>
                <c:pt idx="134">
                  <c:v>1.40625</c:v>
                </c:pt>
                <c:pt idx="135">
                  <c:v>1.41666666666667</c:v>
                </c:pt>
                <c:pt idx="136">
                  <c:v>1.42708333333333</c:v>
                </c:pt>
                <c:pt idx="137">
                  <c:v>1.437499999999999</c:v>
                </c:pt>
                <c:pt idx="138">
                  <c:v>1.44791666666667</c:v>
                </c:pt>
                <c:pt idx="139">
                  <c:v>1.45833333333333</c:v>
                </c:pt>
                <c:pt idx="140">
                  <c:v>1.46875</c:v>
                </c:pt>
                <c:pt idx="141">
                  <c:v>1.47916666666667</c:v>
                </c:pt>
                <c:pt idx="142">
                  <c:v>1.48958333333333</c:v>
                </c:pt>
                <c:pt idx="143">
                  <c:v>1.5</c:v>
                </c:pt>
                <c:pt idx="144">
                  <c:v>1.51041666666667</c:v>
                </c:pt>
                <c:pt idx="145">
                  <c:v>1.52083333333333</c:v>
                </c:pt>
                <c:pt idx="146">
                  <c:v>1.53125</c:v>
                </c:pt>
                <c:pt idx="147">
                  <c:v>1.54166666666667</c:v>
                </c:pt>
                <c:pt idx="148">
                  <c:v>1.552083333333331</c:v>
                </c:pt>
                <c:pt idx="149">
                  <c:v>1.5625</c:v>
                </c:pt>
                <c:pt idx="150">
                  <c:v>1.57291666666667</c:v>
                </c:pt>
                <c:pt idx="151">
                  <c:v>1.58333333333333</c:v>
                </c:pt>
                <c:pt idx="152">
                  <c:v>1.59375</c:v>
                </c:pt>
                <c:pt idx="153">
                  <c:v>1.60416666666667</c:v>
                </c:pt>
                <c:pt idx="154">
                  <c:v>1.614583333333331</c:v>
                </c:pt>
                <c:pt idx="155">
                  <c:v>1.625</c:v>
                </c:pt>
                <c:pt idx="156">
                  <c:v>1.63541666666667</c:v>
                </c:pt>
                <c:pt idx="157">
                  <c:v>1.64583333333333</c:v>
                </c:pt>
                <c:pt idx="158">
                  <c:v>1.656250000000001</c:v>
                </c:pt>
                <c:pt idx="159">
                  <c:v>1.66666666666667</c:v>
                </c:pt>
                <c:pt idx="160">
                  <c:v>1.67708333333333</c:v>
                </c:pt>
                <c:pt idx="161">
                  <c:v>1.6875</c:v>
                </c:pt>
                <c:pt idx="162">
                  <c:v>1.69791666666667</c:v>
                </c:pt>
                <c:pt idx="163">
                  <c:v>1.70833333333333</c:v>
                </c:pt>
                <c:pt idx="164">
                  <c:v>1.71875</c:v>
                </c:pt>
                <c:pt idx="165">
                  <c:v>1.72916666666667</c:v>
                </c:pt>
                <c:pt idx="166">
                  <c:v>1.73958333333333</c:v>
                </c:pt>
                <c:pt idx="167">
                  <c:v>1.75</c:v>
                </c:pt>
                <c:pt idx="168">
                  <c:v>1.76041666666667</c:v>
                </c:pt>
                <c:pt idx="169">
                  <c:v>1.77083333333333</c:v>
                </c:pt>
                <c:pt idx="170">
                  <c:v>1.78125</c:v>
                </c:pt>
                <c:pt idx="171">
                  <c:v>1.79166666666667</c:v>
                </c:pt>
                <c:pt idx="172">
                  <c:v>1.802083333333331</c:v>
                </c:pt>
                <c:pt idx="173">
                  <c:v>1.8125</c:v>
                </c:pt>
                <c:pt idx="174">
                  <c:v>1.82291666666667</c:v>
                </c:pt>
                <c:pt idx="175">
                  <c:v>1.83333333333333</c:v>
                </c:pt>
                <c:pt idx="176">
                  <c:v>1.84375</c:v>
                </c:pt>
                <c:pt idx="177">
                  <c:v>1.85416666666667</c:v>
                </c:pt>
                <c:pt idx="178">
                  <c:v>1.864583333333331</c:v>
                </c:pt>
                <c:pt idx="179">
                  <c:v>1.875</c:v>
                </c:pt>
                <c:pt idx="180">
                  <c:v>1.88541666666667</c:v>
                </c:pt>
                <c:pt idx="181">
                  <c:v>1.89583333333333</c:v>
                </c:pt>
                <c:pt idx="182">
                  <c:v>1.90625</c:v>
                </c:pt>
                <c:pt idx="183">
                  <c:v>1.91666666666667</c:v>
                </c:pt>
                <c:pt idx="184">
                  <c:v>1.92708333333333</c:v>
                </c:pt>
                <c:pt idx="185">
                  <c:v>1.9375</c:v>
                </c:pt>
                <c:pt idx="186">
                  <c:v>1.94791666666667</c:v>
                </c:pt>
                <c:pt idx="187">
                  <c:v>1.95833333333333</c:v>
                </c:pt>
                <c:pt idx="188">
                  <c:v>1.96875</c:v>
                </c:pt>
                <c:pt idx="189">
                  <c:v>1.97916666666667</c:v>
                </c:pt>
                <c:pt idx="190">
                  <c:v>1.98958333333333</c:v>
                </c:pt>
                <c:pt idx="191">
                  <c:v>24.0</c:v>
                </c:pt>
              </c:numCache>
            </c:numRef>
          </c:cat>
          <c:val>
            <c:numRef>
              <c:f>th_Lastgang_02.02.11!$A$1:$CR$1</c:f>
              <c:numCache>
                <c:formatCode>General</c:formatCode>
                <c:ptCount val="96"/>
                <c:pt idx="0">
                  <c:v>6.695769999999999</c:v>
                </c:pt>
                <c:pt idx="1">
                  <c:v>5.12808999999999</c:v>
                </c:pt>
                <c:pt idx="2">
                  <c:v>8.297999999999998</c:v>
                </c:pt>
                <c:pt idx="3">
                  <c:v>9.271379999999998</c:v>
                </c:pt>
                <c:pt idx="4">
                  <c:v>8.06769</c:v>
                </c:pt>
                <c:pt idx="5">
                  <c:v>8.25586</c:v>
                </c:pt>
                <c:pt idx="6">
                  <c:v>7.47511</c:v>
                </c:pt>
                <c:pt idx="7">
                  <c:v>6.964089999999992</c:v>
                </c:pt>
                <c:pt idx="8">
                  <c:v>6.920409999999999</c:v>
                </c:pt>
                <c:pt idx="9">
                  <c:v>7.626499999999996</c:v>
                </c:pt>
                <c:pt idx="10">
                  <c:v>8.12967</c:v>
                </c:pt>
                <c:pt idx="11">
                  <c:v>8.437660000000001</c:v>
                </c:pt>
                <c:pt idx="12">
                  <c:v>7.907909999999998</c:v>
                </c:pt>
                <c:pt idx="13">
                  <c:v>8.54773</c:v>
                </c:pt>
                <c:pt idx="14">
                  <c:v>7.42034</c:v>
                </c:pt>
                <c:pt idx="15">
                  <c:v>8.08215</c:v>
                </c:pt>
                <c:pt idx="16">
                  <c:v>8.052900000000002</c:v>
                </c:pt>
                <c:pt idx="17">
                  <c:v>8.833480000000005</c:v>
                </c:pt>
                <c:pt idx="18">
                  <c:v>7.074119999999992</c:v>
                </c:pt>
                <c:pt idx="19">
                  <c:v>10.6072</c:v>
                </c:pt>
                <c:pt idx="20">
                  <c:v>7.22643</c:v>
                </c:pt>
                <c:pt idx="21">
                  <c:v>7.57264</c:v>
                </c:pt>
                <c:pt idx="22">
                  <c:v>7.623859999999991</c:v>
                </c:pt>
                <c:pt idx="23">
                  <c:v>7.442660000000002</c:v>
                </c:pt>
                <c:pt idx="24">
                  <c:v>7.13148</c:v>
                </c:pt>
                <c:pt idx="25">
                  <c:v>6.88649</c:v>
                </c:pt>
                <c:pt idx="26">
                  <c:v>8.357330000000002</c:v>
                </c:pt>
                <c:pt idx="27">
                  <c:v>8.43758</c:v>
                </c:pt>
                <c:pt idx="28">
                  <c:v>7.37532</c:v>
                </c:pt>
                <c:pt idx="29">
                  <c:v>8.17923</c:v>
                </c:pt>
                <c:pt idx="30">
                  <c:v>8.89629</c:v>
                </c:pt>
                <c:pt idx="31">
                  <c:v>9.324069999999998</c:v>
                </c:pt>
                <c:pt idx="32">
                  <c:v>8.048979999999998</c:v>
                </c:pt>
                <c:pt idx="33">
                  <c:v>8.508460000000001</c:v>
                </c:pt>
                <c:pt idx="34">
                  <c:v>8.938119999999997</c:v>
                </c:pt>
                <c:pt idx="35">
                  <c:v>10.313</c:v>
                </c:pt>
                <c:pt idx="36">
                  <c:v>11.0603</c:v>
                </c:pt>
                <c:pt idx="37">
                  <c:v>9.00045</c:v>
                </c:pt>
                <c:pt idx="38">
                  <c:v>10.3002</c:v>
                </c:pt>
                <c:pt idx="39">
                  <c:v>7.50761</c:v>
                </c:pt>
                <c:pt idx="40">
                  <c:v>8.06479</c:v>
                </c:pt>
                <c:pt idx="41">
                  <c:v>8.036190000000001</c:v>
                </c:pt>
                <c:pt idx="42">
                  <c:v>7.336670000000002</c:v>
                </c:pt>
                <c:pt idx="43">
                  <c:v>9.928249999999998</c:v>
                </c:pt>
                <c:pt idx="44">
                  <c:v>9.891520000000003</c:v>
                </c:pt>
                <c:pt idx="45">
                  <c:v>8.473500000000006</c:v>
                </c:pt>
                <c:pt idx="46">
                  <c:v>7.317409999999992</c:v>
                </c:pt>
                <c:pt idx="47">
                  <c:v>8.0831</c:v>
                </c:pt>
                <c:pt idx="48">
                  <c:v>7.368589999999989</c:v>
                </c:pt>
                <c:pt idx="49">
                  <c:v>9.455000000000005</c:v>
                </c:pt>
                <c:pt idx="50">
                  <c:v>10.2182</c:v>
                </c:pt>
                <c:pt idx="51">
                  <c:v>7.34534</c:v>
                </c:pt>
                <c:pt idx="52">
                  <c:v>7.57095</c:v>
                </c:pt>
                <c:pt idx="53">
                  <c:v>8.81689</c:v>
                </c:pt>
                <c:pt idx="54">
                  <c:v>8.28773</c:v>
                </c:pt>
                <c:pt idx="55">
                  <c:v>13.6655</c:v>
                </c:pt>
                <c:pt idx="56">
                  <c:v>8.841259999999998</c:v>
                </c:pt>
                <c:pt idx="57">
                  <c:v>7.732250000000001</c:v>
                </c:pt>
                <c:pt idx="58">
                  <c:v>8.062270000000001</c:v>
                </c:pt>
                <c:pt idx="59">
                  <c:v>11.1211</c:v>
                </c:pt>
                <c:pt idx="60">
                  <c:v>10.5059</c:v>
                </c:pt>
                <c:pt idx="61">
                  <c:v>6.29639</c:v>
                </c:pt>
                <c:pt idx="62">
                  <c:v>7.281630000000002</c:v>
                </c:pt>
                <c:pt idx="63">
                  <c:v>8.47156</c:v>
                </c:pt>
                <c:pt idx="64">
                  <c:v>9.95621</c:v>
                </c:pt>
                <c:pt idx="65">
                  <c:v>7.07233</c:v>
                </c:pt>
                <c:pt idx="66">
                  <c:v>8.420520000000001</c:v>
                </c:pt>
                <c:pt idx="67">
                  <c:v>8.39058000000001</c:v>
                </c:pt>
                <c:pt idx="68">
                  <c:v>9.50013</c:v>
                </c:pt>
                <c:pt idx="69">
                  <c:v>8.937919999999998</c:v>
                </c:pt>
                <c:pt idx="70">
                  <c:v>24.3969</c:v>
                </c:pt>
                <c:pt idx="71">
                  <c:v>12.6974</c:v>
                </c:pt>
                <c:pt idx="72">
                  <c:v>10.6648</c:v>
                </c:pt>
                <c:pt idx="73">
                  <c:v>6.88264</c:v>
                </c:pt>
                <c:pt idx="74">
                  <c:v>7.27885</c:v>
                </c:pt>
                <c:pt idx="75">
                  <c:v>9.643109999999998</c:v>
                </c:pt>
                <c:pt idx="76">
                  <c:v>13.0239</c:v>
                </c:pt>
                <c:pt idx="77">
                  <c:v>10.6803</c:v>
                </c:pt>
                <c:pt idx="78">
                  <c:v>8.26603</c:v>
                </c:pt>
                <c:pt idx="79">
                  <c:v>9.090140000000003</c:v>
                </c:pt>
                <c:pt idx="80">
                  <c:v>11.3189</c:v>
                </c:pt>
                <c:pt idx="81">
                  <c:v>7.812609999999998</c:v>
                </c:pt>
                <c:pt idx="82">
                  <c:v>7.53574</c:v>
                </c:pt>
                <c:pt idx="83">
                  <c:v>8.593210000000001</c:v>
                </c:pt>
                <c:pt idx="84">
                  <c:v>8.395610000000006</c:v>
                </c:pt>
                <c:pt idx="85">
                  <c:v>7.83233</c:v>
                </c:pt>
                <c:pt idx="86">
                  <c:v>12.1971</c:v>
                </c:pt>
                <c:pt idx="87">
                  <c:v>8.737959999999997</c:v>
                </c:pt>
                <c:pt idx="88">
                  <c:v>10.9822</c:v>
                </c:pt>
                <c:pt idx="89">
                  <c:v>8.807369999999998</c:v>
                </c:pt>
                <c:pt idx="90">
                  <c:v>5.553879999999999</c:v>
                </c:pt>
                <c:pt idx="91">
                  <c:v>7.687309999999996</c:v>
                </c:pt>
                <c:pt idx="92">
                  <c:v>8.493430000000005</c:v>
                </c:pt>
                <c:pt idx="93">
                  <c:v>6.90479</c:v>
                </c:pt>
                <c:pt idx="94">
                  <c:v>7.57471</c:v>
                </c:pt>
                <c:pt idx="95">
                  <c:v>8.771819999999998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473896"/>
        <c:axId val="745857896"/>
      </c:lineChart>
      <c:catAx>
        <c:axId val="603473896"/>
        <c:scaling>
          <c:orientation val="minMax"/>
        </c:scaling>
        <c:delete val="1"/>
        <c:axPos val="b"/>
        <c:numFmt formatCode="h:mm;@" sourceLinked="1"/>
        <c:majorTickMark val="out"/>
        <c:minorTickMark val="none"/>
        <c:tickLblPos val="none"/>
        <c:crossAx val="745857896"/>
        <c:crosses val="autoZero"/>
        <c:auto val="1"/>
        <c:lblAlgn val="ctr"/>
        <c:lblOffset val="100"/>
        <c:tickLblSkip val="19"/>
        <c:tickMarkSkip val="19"/>
        <c:noMultiLvlLbl val="0"/>
      </c:catAx>
      <c:valAx>
        <c:axId val="745857896"/>
        <c:scaling>
          <c:orientation val="minMax"/>
          <c:max val="25.0"/>
        </c:scaling>
        <c:delete val="1"/>
        <c:axPos val="l"/>
        <c:numFmt formatCode="General" sourceLinked="1"/>
        <c:majorTickMark val="out"/>
        <c:minorTickMark val="none"/>
        <c:tickLblPos val="none"/>
        <c:crossAx val="603473896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38231517323494"/>
          <c:y val="0.922490903557867"/>
          <c:w val="0.555492221841117"/>
          <c:h val="0.0573447650802472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76107309886677"/>
          <c:y val="0.103670622773252"/>
          <c:w val="0.944778538022665"/>
          <c:h val="0.413550217684611"/>
        </c:manualLayout>
      </c:layout>
      <c:scatterChart>
        <c:scatterStyle val="lineMarker"/>
        <c:varyColors val="0"/>
        <c:ser>
          <c:idx val="0"/>
          <c:order val="0"/>
          <c:tx>
            <c:v>Fahrplan BHKW (elektrisch)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gepl._Einschaltzeiten_04.02.11!$A$5:$DO$5</c:f>
              <c:numCache>
                <c:formatCode>General</c:formatCode>
                <c:ptCount val="119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  <c:pt idx="7">
                  <c:v>6.0</c:v>
                </c:pt>
                <c:pt idx="8">
                  <c:v>7.0</c:v>
                </c:pt>
                <c:pt idx="9">
                  <c:v>8.0</c:v>
                </c:pt>
                <c:pt idx="10">
                  <c:v>9.0</c:v>
                </c:pt>
                <c:pt idx="11">
                  <c:v>10.0</c:v>
                </c:pt>
                <c:pt idx="12">
                  <c:v>11.0</c:v>
                </c:pt>
                <c:pt idx="13">
                  <c:v>12.0</c:v>
                </c:pt>
                <c:pt idx="14">
                  <c:v>13.0</c:v>
                </c:pt>
                <c:pt idx="15">
                  <c:v>14.0</c:v>
                </c:pt>
                <c:pt idx="16">
                  <c:v>15.0</c:v>
                </c:pt>
                <c:pt idx="17">
                  <c:v>16.0</c:v>
                </c:pt>
                <c:pt idx="18">
                  <c:v>17.0</c:v>
                </c:pt>
                <c:pt idx="19">
                  <c:v>18.0</c:v>
                </c:pt>
                <c:pt idx="20">
                  <c:v>19.0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22.0</c:v>
                </c:pt>
                <c:pt idx="25">
                  <c:v>23.0</c:v>
                </c:pt>
                <c:pt idx="26">
                  <c:v>23.0</c:v>
                </c:pt>
                <c:pt idx="27">
                  <c:v>24.0</c:v>
                </c:pt>
                <c:pt idx="28">
                  <c:v>24.0</c:v>
                </c:pt>
                <c:pt idx="29">
                  <c:v>25.0</c:v>
                </c:pt>
                <c:pt idx="30">
                  <c:v>26.0</c:v>
                </c:pt>
                <c:pt idx="31">
                  <c:v>26.0</c:v>
                </c:pt>
                <c:pt idx="32">
                  <c:v>27.0</c:v>
                </c:pt>
                <c:pt idx="33">
                  <c:v>27.0</c:v>
                </c:pt>
                <c:pt idx="34">
                  <c:v>28.0</c:v>
                </c:pt>
                <c:pt idx="35">
                  <c:v>28.0</c:v>
                </c:pt>
                <c:pt idx="36">
                  <c:v>29.0</c:v>
                </c:pt>
                <c:pt idx="37">
                  <c:v>30.0</c:v>
                </c:pt>
                <c:pt idx="38">
                  <c:v>30.0</c:v>
                </c:pt>
                <c:pt idx="39">
                  <c:v>31.0</c:v>
                </c:pt>
                <c:pt idx="40">
                  <c:v>31.0</c:v>
                </c:pt>
                <c:pt idx="41">
                  <c:v>32.0</c:v>
                </c:pt>
                <c:pt idx="42">
                  <c:v>32.0</c:v>
                </c:pt>
                <c:pt idx="43">
                  <c:v>33.0</c:v>
                </c:pt>
                <c:pt idx="44">
                  <c:v>33.0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  <c:pt idx="52">
                  <c:v>39.0</c:v>
                </c:pt>
                <c:pt idx="53">
                  <c:v>40.0</c:v>
                </c:pt>
                <c:pt idx="54">
                  <c:v>40.0</c:v>
                </c:pt>
                <c:pt idx="55">
                  <c:v>41.0</c:v>
                </c:pt>
                <c:pt idx="56">
                  <c:v>42.0</c:v>
                </c:pt>
                <c:pt idx="57">
                  <c:v>42.0</c:v>
                </c:pt>
                <c:pt idx="58">
                  <c:v>43.0</c:v>
                </c:pt>
                <c:pt idx="59">
                  <c:v>43.0</c:v>
                </c:pt>
                <c:pt idx="60">
                  <c:v>44.0</c:v>
                </c:pt>
                <c:pt idx="61">
                  <c:v>45.0</c:v>
                </c:pt>
                <c:pt idx="62">
                  <c:v>46.0</c:v>
                </c:pt>
                <c:pt idx="63">
                  <c:v>47.0</c:v>
                </c:pt>
                <c:pt idx="64">
                  <c:v>48.0</c:v>
                </c:pt>
                <c:pt idx="65">
                  <c:v>49.0</c:v>
                </c:pt>
                <c:pt idx="66">
                  <c:v>50.0</c:v>
                </c:pt>
                <c:pt idx="67">
                  <c:v>51.0</c:v>
                </c:pt>
                <c:pt idx="68">
                  <c:v>52.0</c:v>
                </c:pt>
                <c:pt idx="69">
                  <c:v>53.0</c:v>
                </c:pt>
                <c:pt idx="70">
                  <c:v>54.0</c:v>
                </c:pt>
                <c:pt idx="71">
                  <c:v>55.0</c:v>
                </c:pt>
                <c:pt idx="72">
                  <c:v>56.0</c:v>
                </c:pt>
                <c:pt idx="73">
                  <c:v>57.0</c:v>
                </c:pt>
                <c:pt idx="74">
                  <c:v>58.0</c:v>
                </c:pt>
                <c:pt idx="75">
                  <c:v>59.0</c:v>
                </c:pt>
                <c:pt idx="76">
                  <c:v>59.0</c:v>
                </c:pt>
                <c:pt idx="77">
                  <c:v>60.0</c:v>
                </c:pt>
                <c:pt idx="78">
                  <c:v>61.0</c:v>
                </c:pt>
                <c:pt idx="79">
                  <c:v>62.0</c:v>
                </c:pt>
                <c:pt idx="80">
                  <c:v>63.0</c:v>
                </c:pt>
                <c:pt idx="81">
                  <c:v>64.0</c:v>
                </c:pt>
                <c:pt idx="82">
                  <c:v>64.0</c:v>
                </c:pt>
                <c:pt idx="83">
                  <c:v>65.0</c:v>
                </c:pt>
                <c:pt idx="84">
                  <c:v>65.0</c:v>
                </c:pt>
                <c:pt idx="85">
                  <c:v>66.0</c:v>
                </c:pt>
                <c:pt idx="86">
                  <c:v>66.0</c:v>
                </c:pt>
                <c:pt idx="87">
                  <c:v>67.0</c:v>
                </c:pt>
                <c:pt idx="88">
                  <c:v>68.0</c:v>
                </c:pt>
                <c:pt idx="89">
                  <c:v>69.0</c:v>
                </c:pt>
                <c:pt idx="90">
                  <c:v>70.0</c:v>
                </c:pt>
                <c:pt idx="91">
                  <c:v>71.0</c:v>
                </c:pt>
                <c:pt idx="92">
                  <c:v>72.0</c:v>
                </c:pt>
                <c:pt idx="93">
                  <c:v>73.0</c:v>
                </c:pt>
                <c:pt idx="94">
                  <c:v>74.0</c:v>
                </c:pt>
                <c:pt idx="95">
                  <c:v>75.0</c:v>
                </c:pt>
                <c:pt idx="96">
                  <c:v>76.0</c:v>
                </c:pt>
                <c:pt idx="97">
                  <c:v>77.0</c:v>
                </c:pt>
                <c:pt idx="98">
                  <c:v>78.0</c:v>
                </c:pt>
                <c:pt idx="99">
                  <c:v>79.0</c:v>
                </c:pt>
                <c:pt idx="100">
                  <c:v>80.0</c:v>
                </c:pt>
                <c:pt idx="101">
                  <c:v>81.0</c:v>
                </c:pt>
                <c:pt idx="102">
                  <c:v>82.0</c:v>
                </c:pt>
                <c:pt idx="103">
                  <c:v>83.0</c:v>
                </c:pt>
                <c:pt idx="104">
                  <c:v>84.0</c:v>
                </c:pt>
                <c:pt idx="105">
                  <c:v>85.0</c:v>
                </c:pt>
                <c:pt idx="106">
                  <c:v>86.0</c:v>
                </c:pt>
                <c:pt idx="107">
                  <c:v>86.0</c:v>
                </c:pt>
                <c:pt idx="108">
                  <c:v>87.0</c:v>
                </c:pt>
                <c:pt idx="109">
                  <c:v>88.0</c:v>
                </c:pt>
                <c:pt idx="110">
                  <c:v>89.0</c:v>
                </c:pt>
                <c:pt idx="111">
                  <c:v>90.0</c:v>
                </c:pt>
                <c:pt idx="112">
                  <c:v>91.0</c:v>
                </c:pt>
                <c:pt idx="113">
                  <c:v>92.0</c:v>
                </c:pt>
                <c:pt idx="114">
                  <c:v>92.0</c:v>
                </c:pt>
                <c:pt idx="115">
                  <c:v>93.0</c:v>
                </c:pt>
                <c:pt idx="116">
                  <c:v>94.0</c:v>
                </c:pt>
                <c:pt idx="117">
                  <c:v>95.0</c:v>
                </c:pt>
                <c:pt idx="118">
                  <c:v>96.0</c:v>
                </c:pt>
              </c:numCache>
            </c:numRef>
          </c:xVal>
          <c:yVal>
            <c:numRef>
              <c:f>gepl._Einschaltzeiten_04.02.11!$A$2:$DO$2</c:f>
              <c:numCache>
                <c:formatCode>0.0</c:formatCode>
                <c:ptCount val="119"/>
                <c:pt idx="0">
                  <c:v>0.0</c:v>
                </c:pt>
                <c:pt idx="1">
                  <c:v>0.0</c:v>
                </c:pt>
                <c:pt idx="2">
                  <c:v>3.133333333333334</c:v>
                </c:pt>
                <c:pt idx="3">
                  <c:v>3.133333333333334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3.133333333333334</c:v>
                </c:pt>
                <c:pt idx="25">
                  <c:v>3.133333333333334</c:v>
                </c:pt>
                <c:pt idx="26">
                  <c:v>0.0</c:v>
                </c:pt>
                <c:pt idx="27">
                  <c:v>0.0</c:v>
                </c:pt>
                <c:pt idx="28">
                  <c:v>3.133333333333334</c:v>
                </c:pt>
                <c:pt idx="29">
                  <c:v>3.133333333333334</c:v>
                </c:pt>
                <c:pt idx="30">
                  <c:v>3.133333333333334</c:v>
                </c:pt>
                <c:pt idx="31">
                  <c:v>0.0</c:v>
                </c:pt>
                <c:pt idx="32">
                  <c:v>0.0</c:v>
                </c:pt>
                <c:pt idx="33">
                  <c:v>3.133333333333334</c:v>
                </c:pt>
                <c:pt idx="34">
                  <c:v>3.133333333333334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3.133333333333334</c:v>
                </c:pt>
                <c:pt idx="39">
                  <c:v>3.133333333333334</c:v>
                </c:pt>
                <c:pt idx="40">
                  <c:v>4.7</c:v>
                </c:pt>
                <c:pt idx="41">
                  <c:v>4.7</c:v>
                </c:pt>
                <c:pt idx="42">
                  <c:v>3.133333333333334</c:v>
                </c:pt>
                <c:pt idx="43">
                  <c:v>3.133333333333334</c:v>
                </c:pt>
                <c:pt idx="44">
                  <c:v>3.133333333333334</c:v>
                </c:pt>
                <c:pt idx="45">
                  <c:v>4.7</c:v>
                </c:pt>
                <c:pt idx="46">
                  <c:v>4.7</c:v>
                </c:pt>
                <c:pt idx="47">
                  <c:v>4.7</c:v>
                </c:pt>
                <c:pt idx="48">
                  <c:v>4.7</c:v>
                </c:pt>
                <c:pt idx="49">
                  <c:v>4.7</c:v>
                </c:pt>
                <c:pt idx="50">
                  <c:v>4.7</c:v>
                </c:pt>
                <c:pt idx="51">
                  <c:v>4.7</c:v>
                </c:pt>
                <c:pt idx="52">
                  <c:v>0.0</c:v>
                </c:pt>
                <c:pt idx="53">
                  <c:v>0.0</c:v>
                </c:pt>
                <c:pt idx="54">
                  <c:v>3.133333333333334</c:v>
                </c:pt>
                <c:pt idx="55">
                  <c:v>3.133333333333334</c:v>
                </c:pt>
                <c:pt idx="56">
                  <c:v>3.133333333333334</c:v>
                </c:pt>
                <c:pt idx="57">
                  <c:v>0.0</c:v>
                </c:pt>
                <c:pt idx="58">
                  <c:v>0.0</c:v>
                </c:pt>
                <c:pt idx="59">
                  <c:v>4.7</c:v>
                </c:pt>
                <c:pt idx="60">
                  <c:v>4.7</c:v>
                </c:pt>
                <c:pt idx="61">
                  <c:v>4.7</c:v>
                </c:pt>
                <c:pt idx="62">
                  <c:v>4.7</c:v>
                </c:pt>
                <c:pt idx="63">
                  <c:v>4.7</c:v>
                </c:pt>
                <c:pt idx="64">
                  <c:v>4.7</c:v>
                </c:pt>
                <c:pt idx="65">
                  <c:v>4.7</c:v>
                </c:pt>
                <c:pt idx="66">
                  <c:v>4.7</c:v>
                </c:pt>
                <c:pt idx="67">
                  <c:v>4.7</c:v>
                </c:pt>
                <c:pt idx="68">
                  <c:v>4.7</c:v>
                </c:pt>
                <c:pt idx="69">
                  <c:v>4.7</c:v>
                </c:pt>
                <c:pt idx="70">
                  <c:v>4.7</c:v>
                </c:pt>
                <c:pt idx="71">
                  <c:v>4.7</c:v>
                </c:pt>
                <c:pt idx="72">
                  <c:v>4.7</c:v>
                </c:pt>
                <c:pt idx="73">
                  <c:v>4.7</c:v>
                </c:pt>
                <c:pt idx="74">
                  <c:v>4.7</c:v>
                </c:pt>
                <c:pt idx="75">
                  <c:v>4.7</c:v>
                </c:pt>
                <c:pt idx="76">
                  <c:v>3.133333333333334</c:v>
                </c:pt>
                <c:pt idx="77">
                  <c:v>3.133333333333334</c:v>
                </c:pt>
                <c:pt idx="78">
                  <c:v>3.133333333333334</c:v>
                </c:pt>
                <c:pt idx="79">
                  <c:v>3.133333333333334</c:v>
                </c:pt>
                <c:pt idx="80">
                  <c:v>3.133333333333334</c:v>
                </c:pt>
                <c:pt idx="81">
                  <c:v>3.133333333333334</c:v>
                </c:pt>
                <c:pt idx="82">
                  <c:v>4.7</c:v>
                </c:pt>
                <c:pt idx="83">
                  <c:v>4.7</c:v>
                </c:pt>
                <c:pt idx="84">
                  <c:v>3.133333333333334</c:v>
                </c:pt>
                <c:pt idx="85">
                  <c:v>3.133333333333334</c:v>
                </c:pt>
                <c:pt idx="86">
                  <c:v>4.7</c:v>
                </c:pt>
                <c:pt idx="87">
                  <c:v>4.7</c:v>
                </c:pt>
                <c:pt idx="88">
                  <c:v>4.7</c:v>
                </c:pt>
                <c:pt idx="89">
                  <c:v>4.7</c:v>
                </c:pt>
                <c:pt idx="90">
                  <c:v>4.7</c:v>
                </c:pt>
                <c:pt idx="91">
                  <c:v>4.7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4.7</c:v>
                </c:pt>
                <c:pt idx="96">
                  <c:v>4.7</c:v>
                </c:pt>
                <c:pt idx="97">
                  <c:v>4.7</c:v>
                </c:pt>
                <c:pt idx="98">
                  <c:v>4.7</c:v>
                </c:pt>
                <c:pt idx="99">
                  <c:v>4.7</c:v>
                </c:pt>
                <c:pt idx="100">
                  <c:v>4.7</c:v>
                </c:pt>
                <c:pt idx="101">
                  <c:v>4.7</c:v>
                </c:pt>
                <c:pt idx="102">
                  <c:v>4.7</c:v>
                </c:pt>
                <c:pt idx="103">
                  <c:v>4.7</c:v>
                </c:pt>
                <c:pt idx="104">
                  <c:v>4.7</c:v>
                </c:pt>
                <c:pt idx="105">
                  <c:v>4.7</c:v>
                </c:pt>
                <c:pt idx="106">
                  <c:v>4.7</c:v>
                </c:pt>
                <c:pt idx="107">
                  <c:v>3.133333333333334</c:v>
                </c:pt>
                <c:pt idx="108">
                  <c:v>3.133333333333334</c:v>
                </c:pt>
                <c:pt idx="109">
                  <c:v>3.133333333333334</c:v>
                </c:pt>
                <c:pt idx="110">
                  <c:v>3.133333333333334</c:v>
                </c:pt>
                <c:pt idx="111">
                  <c:v>3.133333333333334</c:v>
                </c:pt>
                <c:pt idx="112">
                  <c:v>3.133333333333334</c:v>
                </c:pt>
                <c:pt idx="113">
                  <c:v>3.133333333333334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271336"/>
        <c:axId val="740120904"/>
      </c:scatterChart>
      <c:valAx>
        <c:axId val="685271336"/>
        <c:scaling>
          <c:orientation val="minMax"/>
          <c:max val="96.0"/>
        </c:scaling>
        <c:delete val="1"/>
        <c:axPos val="b"/>
        <c:numFmt formatCode="General" sourceLinked="1"/>
        <c:majorTickMark val="out"/>
        <c:minorTickMark val="none"/>
        <c:tickLblPos val="none"/>
        <c:crossAx val="740120904"/>
        <c:crosses val="autoZero"/>
        <c:crossBetween val="midCat"/>
      </c:valAx>
      <c:valAx>
        <c:axId val="7401209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one"/>
        <c:crossAx val="6852713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84369124443363"/>
          <c:y val="0.782638300978984"/>
          <c:w val="0.445516635910117"/>
          <c:h val="0.16081413719994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mtClean="0"/>
              <a:t>thermal</a:t>
            </a:r>
            <a:r>
              <a:rPr lang="de-DE" baseline="0" smtClean="0"/>
              <a:t> </a:t>
            </a:r>
            <a:r>
              <a:rPr lang="de-DE" baseline="0" err="1" smtClean="0"/>
              <a:t>load</a:t>
            </a:r>
            <a:endParaRPr lang="de-DE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Thermischer Lastgang 02.02.2011</c:v>
          </c:tx>
          <c:spPr>
            <a:ln w="31750">
              <a:solidFill>
                <a:srgbClr val="1B50D3"/>
              </a:solidFill>
              <a:prstDash val="solid"/>
            </a:ln>
          </c:spPr>
          <c:marker>
            <c:symbol val="none"/>
          </c:marker>
          <c:cat>
            <c:numRef>
              <c:f>Diagramme!$F$2:$F$193</c:f>
              <c:numCache>
                <c:formatCode>h:mm;@</c:formatCode>
                <c:ptCount val="192"/>
                <c:pt idx="0">
                  <c:v>0.0104166666666667</c:v>
                </c:pt>
                <c:pt idx="1">
                  <c:v>0.0208333333333333</c:v>
                </c:pt>
                <c:pt idx="2">
                  <c:v>0.03125</c:v>
                </c:pt>
                <c:pt idx="3">
                  <c:v>0.0416666666666667</c:v>
                </c:pt>
                <c:pt idx="4">
                  <c:v>0.0520833333333334</c:v>
                </c:pt>
                <c:pt idx="5">
                  <c:v>0.0625</c:v>
                </c:pt>
                <c:pt idx="6">
                  <c:v>0.0729166666666668</c:v>
                </c:pt>
                <c:pt idx="7">
                  <c:v>0.0833333333333333</c:v>
                </c:pt>
                <c:pt idx="8">
                  <c:v>0.0937500000000002</c:v>
                </c:pt>
                <c:pt idx="9">
                  <c:v>0.104166666666667</c:v>
                </c:pt>
                <c:pt idx="10">
                  <c:v>0.114583333333333</c:v>
                </c:pt>
                <c:pt idx="11">
                  <c:v>0.125</c:v>
                </c:pt>
                <c:pt idx="12">
                  <c:v>0.135416666666667</c:v>
                </c:pt>
                <c:pt idx="13">
                  <c:v>0.145833333333333</c:v>
                </c:pt>
                <c:pt idx="14">
                  <c:v>0.15625</c:v>
                </c:pt>
                <c:pt idx="15">
                  <c:v>0.166666666666667</c:v>
                </c:pt>
                <c:pt idx="16">
                  <c:v>0.177083333333333</c:v>
                </c:pt>
                <c:pt idx="17">
                  <c:v>0.1875</c:v>
                </c:pt>
                <c:pt idx="18">
                  <c:v>0.197916666666667</c:v>
                </c:pt>
                <c:pt idx="19">
                  <c:v>0.208333333333333</c:v>
                </c:pt>
                <c:pt idx="20">
                  <c:v>0.21875</c:v>
                </c:pt>
                <c:pt idx="21">
                  <c:v>0.229166666666667</c:v>
                </c:pt>
                <c:pt idx="22">
                  <c:v>0.239583333333333</c:v>
                </c:pt>
                <c:pt idx="23">
                  <c:v>0.25</c:v>
                </c:pt>
                <c:pt idx="24">
                  <c:v>0.260416666666667</c:v>
                </c:pt>
                <c:pt idx="25">
                  <c:v>0.270833333333333</c:v>
                </c:pt>
                <c:pt idx="26">
                  <c:v>0.28125</c:v>
                </c:pt>
                <c:pt idx="27">
                  <c:v>0.291666666666667</c:v>
                </c:pt>
                <c:pt idx="28">
                  <c:v>0.302083333333333</c:v>
                </c:pt>
                <c:pt idx="29">
                  <c:v>0.3125</c:v>
                </c:pt>
                <c:pt idx="30">
                  <c:v>0.322916666666668</c:v>
                </c:pt>
                <c:pt idx="31">
                  <c:v>0.333333333333333</c:v>
                </c:pt>
                <c:pt idx="32">
                  <c:v>0.34375</c:v>
                </c:pt>
                <c:pt idx="33">
                  <c:v>0.354166666666667</c:v>
                </c:pt>
                <c:pt idx="34">
                  <c:v>0.364583333333333</c:v>
                </c:pt>
                <c:pt idx="35">
                  <c:v>0.375</c:v>
                </c:pt>
                <c:pt idx="36">
                  <c:v>0.385416666666668</c:v>
                </c:pt>
                <c:pt idx="37">
                  <c:v>0.395833333333333</c:v>
                </c:pt>
                <c:pt idx="38">
                  <c:v>0.40625</c:v>
                </c:pt>
                <c:pt idx="39">
                  <c:v>0.416666666666667</c:v>
                </c:pt>
                <c:pt idx="40">
                  <c:v>0.427083333333333</c:v>
                </c:pt>
                <c:pt idx="41">
                  <c:v>0.4375</c:v>
                </c:pt>
                <c:pt idx="42">
                  <c:v>0.447916666666667</c:v>
                </c:pt>
                <c:pt idx="43">
                  <c:v>0.458333333333333</c:v>
                </c:pt>
                <c:pt idx="44">
                  <c:v>0.46875</c:v>
                </c:pt>
                <c:pt idx="45">
                  <c:v>0.479166666666667</c:v>
                </c:pt>
                <c:pt idx="46">
                  <c:v>0.489583333333333</c:v>
                </c:pt>
                <c:pt idx="47">
                  <c:v>0.5</c:v>
                </c:pt>
                <c:pt idx="48">
                  <c:v>0.510416666666665</c:v>
                </c:pt>
                <c:pt idx="49">
                  <c:v>0.520833333333333</c:v>
                </c:pt>
                <c:pt idx="50">
                  <c:v>0.53125</c:v>
                </c:pt>
                <c:pt idx="51">
                  <c:v>0.541666666666667</c:v>
                </c:pt>
                <c:pt idx="52">
                  <c:v>0.552083333333333</c:v>
                </c:pt>
                <c:pt idx="53">
                  <c:v>0.5625</c:v>
                </c:pt>
                <c:pt idx="54">
                  <c:v>0.572916666666667</c:v>
                </c:pt>
                <c:pt idx="55">
                  <c:v>0.583333333333333</c:v>
                </c:pt>
                <c:pt idx="56">
                  <c:v>0.59375</c:v>
                </c:pt>
                <c:pt idx="57">
                  <c:v>0.604166666666667</c:v>
                </c:pt>
                <c:pt idx="58">
                  <c:v>0.614583333333333</c:v>
                </c:pt>
                <c:pt idx="59">
                  <c:v>0.625</c:v>
                </c:pt>
                <c:pt idx="60">
                  <c:v>0.635416666666667</c:v>
                </c:pt>
                <c:pt idx="61">
                  <c:v>0.645833333333334</c:v>
                </c:pt>
                <c:pt idx="62">
                  <c:v>0.65625</c:v>
                </c:pt>
                <c:pt idx="63">
                  <c:v>0.666666666666667</c:v>
                </c:pt>
                <c:pt idx="64">
                  <c:v>0.677083333333334</c:v>
                </c:pt>
                <c:pt idx="65">
                  <c:v>0.6875</c:v>
                </c:pt>
                <c:pt idx="66">
                  <c:v>0.697916666666667</c:v>
                </c:pt>
                <c:pt idx="67">
                  <c:v>0.708333333333333</c:v>
                </c:pt>
                <c:pt idx="68">
                  <c:v>0.71875</c:v>
                </c:pt>
                <c:pt idx="69">
                  <c:v>0.729166666666667</c:v>
                </c:pt>
                <c:pt idx="70">
                  <c:v>0.739583333333333</c:v>
                </c:pt>
                <c:pt idx="71">
                  <c:v>0.75</c:v>
                </c:pt>
                <c:pt idx="72">
                  <c:v>0.760416666666667</c:v>
                </c:pt>
                <c:pt idx="73">
                  <c:v>0.770833333333334</c:v>
                </c:pt>
                <c:pt idx="74">
                  <c:v>0.78125</c:v>
                </c:pt>
                <c:pt idx="75">
                  <c:v>0.791666666666667</c:v>
                </c:pt>
                <c:pt idx="76">
                  <c:v>0.802083333333333</c:v>
                </c:pt>
                <c:pt idx="77">
                  <c:v>0.8125</c:v>
                </c:pt>
                <c:pt idx="78">
                  <c:v>0.822916666666667</c:v>
                </c:pt>
                <c:pt idx="79">
                  <c:v>0.833333333333333</c:v>
                </c:pt>
                <c:pt idx="80">
                  <c:v>0.843750000000001</c:v>
                </c:pt>
                <c:pt idx="81">
                  <c:v>0.854166666666667</c:v>
                </c:pt>
                <c:pt idx="82">
                  <c:v>0.864583333333333</c:v>
                </c:pt>
                <c:pt idx="83">
                  <c:v>0.875000000000001</c:v>
                </c:pt>
                <c:pt idx="84">
                  <c:v>0.885416666666665</c:v>
                </c:pt>
                <c:pt idx="85">
                  <c:v>0.895833333333333</c:v>
                </c:pt>
                <c:pt idx="86">
                  <c:v>0.90625</c:v>
                </c:pt>
                <c:pt idx="87">
                  <c:v>0.916666666666667</c:v>
                </c:pt>
                <c:pt idx="88">
                  <c:v>0.927083333333333</c:v>
                </c:pt>
                <c:pt idx="89">
                  <c:v>0.9375</c:v>
                </c:pt>
                <c:pt idx="90">
                  <c:v>0.947916666666667</c:v>
                </c:pt>
                <c:pt idx="91">
                  <c:v>0.958333333333333</c:v>
                </c:pt>
                <c:pt idx="92">
                  <c:v>0.968750000000001</c:v>
                </c:pt>
                <c:pt idx="93">
                  <c:v>0.979166666666667</c:v>
                </c:pt>
                <c:pt idx="94">
                  <c:v>0.989583333333333</c:v>
                </c:pt>
                <c:pt idx="95">
                  <c:v>1.0</c:v>
                </c:pt>
                <c:pt idx="96">
                  <c:v>1.01041666666667</c:v>
                </c:pt>
                <c:pt idx="97">
                  <c:v>1.02083333333333</c:v>
                </c:pt>
                <c:pt idx="98">
                  <c:v>1.03125</c:v>
                </c:pt>
                <c:pt idx="99">
                  <c:v>1.04166666666667</c:v>
                </c:pt>
                <c:pt idx="100">
                  <c:v>1.052083333333332</c:v>
                </c:pt>
                <c:pt idx="101">
                  <c:v>1.0625</c:v>
                </c:pt>
                <c:pt idx="102">
                  <c:v>1.07291666666667</c:v>
                </c:pt>
                <c:pt idx="103">
                  <c:v>1.08333333333333</c:v>
                </c:pt>
                <c:pt idx="104">
                  <c:v>1.09375</c:v>
                </c:pt>
                <c:pt idx="105">
                  <c:v>1.10416666666667</c:v>
                </c:pt>
                <c:pt idx="106">
                  <c:v>1.114583333333332</c:v>
                </c:pt>
                <c:pt idx="107">
                  <c:v>1.125</c:v>
                </c:pt>
                <c:pt idx="108">
                  <c:v>1.13541666666667</c:v>
                </c:pt>
                <c:pt idx="109">
                  <c:v>1.14583333333333</c:v>
                </c:pt>
                <c:pt idx="110">
                  <c:v>1.156250000000002</c:v>
                </c:pt>
                <c:pt idx="111">
                  <c:v>1.16666666666667</c:v>
                </c:pt>
                <c:pt idx="112">
                  <c:v>1.177083333333332</c:v>
                </c:pt>
                <c:pt idx="113">
                  <c:v>1.1875</c:v>
                </c:pt>
                <c:pt idx="114">
                  <c:v>1.19791666666667</c:v>
                </c:pt>
                <c:pt idx="115">
                  <c:v>1.20833333333333</c:v>
                </c:pt>
                <c:pt idx="116">
                  <c:v>1.21875</c:v>
                </c:pt>
                <c:pt idx="117">
                  <c:v>1.22916666666667</c:v>
                </c:pt>
                <c:pt idx="118">
                  <c:v>1.23958333333333</c:v>
                </c:pt>
                <c:pt idx="119">
                  <c:v>1.25</c:v>
                </c:pt>
                <c:pt idx="120">
                  <c:v>1.26041666666667</c:v>
                </c:pt>
                <c:pt idx="121">
                  <c:v>1.27083333333333</c:v>
                </c:pt>
                <c:pt idx="122">
                  <c:v>1.28125</c:v>
                </c:pt>
                <c:pt idx="123">
                  <c:v>1.29166666666667</c:v>
                </c:pt>
                <c:pt idx="124">
                  <c:v>1.302083333333332</c:v>
                </c:pt>
                <c:pt idx="125">
                  <c:v>1.3125</c:v>
                </c:pt>
                <c:pt idx="126">
                  <c:v>1.32291666666667</c:v>
                </c:pt>
                <c:pt idx="127">
                  <c:v>1.33333333333333</c:v>
                </c:pt>
                <c:pt idx="128">
                  <c:v>1.34375</c:v>
                </c:pt>
                <c:pt idx="129">
                  <c:v>1.35416666666667</c:v>
                </c:pt>
                <c:pt idx="130">
                  <c:v>1.364583333333332</c:v>
                </c:pt>
                <c:pt idx="131">
                  <c:v>1.375</c:v>
                </c:pt>
                <c:pt idx="132">
                  <c:v>1.38541666666667</c:v>
                </c:pt>
                <c:pt idx="133">
                  <c:v>1.39583333333333</c:v>
                </c:pt>
                <c:pt idx="134">
                  <c:v>1.40625</c:v>
                </c:pt>
                <c:pt idx="135">
                  <c:v>1.41666666666667</c:v>
                </c:pt>
                <c:pt idx="136">
                  <c:v>1.42708333333333</c:v>
                </c:pt>
                <c:pt idx="137">
                  <c:v>1.437499999999997</c:v>
                </c:pt>
                <c:pt idx="138">
                  <c:v>1.44791666666667</c:v>
                </c:pt>
                <c:pt idx="139">
                  <c:v>1.45833333333333</c:v>
                </c:pt>
                <c:pt idx="140">
                  <c:v>1.46875</c:v>
                </c:pt>
                <c:pt idx="141">
                  <c:v>1.47916666666667</c:v>
                </c:pt>
                <c:pt idx="142">
                  <c:v>1.48958333333333</c:v>
                </c:pt>
                <c:pt idx="143">
                  <c:v>1.5</c:v>
                </c:pt>
                <c:pt idx="144">
                  <c:v>1.51041666666667</c:v>
                </c:pt>
                <c:pt idx="145">
                  <c:v>1.52083333333333</c:v>
                </c:pt>
                <c:pt idx="146">
                  <c:v>1.53125</c:v>
                </c:pt>
                <c:pt idx="147">
                  <c:v>1.54166666666667</c:v>
                </c:pt>
                <c:pt idx="148">
                  <c:v>1.552083333333332</c:v>
                </c:pt>
                <c:pt idx="149">
                  <c:v>1.5625</c:v>
                </c:pt>
                <c:pt idx="150">
                  <c:v>1.57291666666667</c:v>
                </c:pt>
                <c:pt idx="151">
                  <c:v>1.58333333333333</c:v>
                </c:pt>
                <c:pt idx="152">
                  <c:v>1.59375</c:v>
                </c:pt>
                <c:pt idx="153">
                  <c:v>1.60416666666667</c:v>
                </c:pt>
                <c:pt idx="154">
                  <c:v>1.614583333333332</c:v>
                </c:pt>
                <c:pt idx="155">
                  <c:v>1.625</c:v>
                </c:pt>
                <c:pt idx="156">
                  <c:v>1.63541666666667</c:v>
                </c:pt>
                <c:pt idx="157">
                  <c:v>1.64583333333333</c:v>
                </c:pt>
                <c:pt idx="158">
                  <c:v>1.656250000000002</c:v>
                </c:pt>
                <c:pt idx="159">
                  <c:v>1.66666666666667</c:v>
                </c:pt>
                <c:pt idx="160">
                  <c:v>1.677083333333332</c:v>
                </c:pt>
                <c:pt idx="161">
                  <c:v>1.6875</c:v>
                </c:pt>
                <c:pt idx="162">
                  <c:v>1.69791666666667</c:v>
                </c:pt>
                <c:pt idx="163">
                  <c:v>1.70833333333333</c:v>
                </c:pt>
                <c:pt idx="164">
                  <c:v>1.71875</c:v>
                </c:pt>
                <c:pt idx="165">
                  <c:v>1.72916666666667</c:v>
                </c:pt>
                <c:pt idx="166">
                  <c:v>1.73958333333333</c:v>
                </c:pt>
                <c:pt idx="167">
                  <c:v>1.75</c:v>
                </c:pt>
                <c:pt idx="168">
                  <c:v>1.76041666666667</c:v>
                </c:pt>
                <c:pt idx="169">
                  <c:v>1.77083333333333</c:v>
                </c:pt>
                <c:pt idx="170">
                  <c:v>1.78125</c:v>
                </c:pt>
                <c:pt idx="171">
                  <c:v>1.79166666666667</c:v>
                </c:pt>
                <c:pt idx="172">
                  <c:v>1.802083333333332</c:v>
                </c:pt>
                <c:pt idx="173">
                  <c:v>1.8125</c:v>
                </c:pt>
                <c:pt idx="174">
                  <c:v>1.82291666666667</c:v>
                </c:pt>
                <c:pt idx="175">
                  <c:v>1.83333333333333</c:v>
                </c:pt>
                <c:pt idx="176">
                  <c:v>1.84375</c:v>
                </c:pt>
                <c:pt idx="177">
                  <c:v>1.85416666666667</c:v>
                </c:pt>
                <c:pt idx="178">
                  <c:v>1.864583333333332</c:v>
                </c:pt>
                <c:pt idx="179">
                  <c:v>1.875</c:v>
                </c:pt>
                <c:pt idx="180">
                  <c:v>1.88541666666667</c:v>
                </c:pt>
                <c:pt idx="181">
                  <c:v>1.89583333333333</c:v>
                </c:pt>
                <c:pt idx="182">
                  <c:v>1.906250000000002</c:v>
                </c:pt>
                <c:pt idx="183">
                  <c:v>1.91666666666667</c:v>
                </c:pt>
                <c:pt idx="184">
                  <c:v>1.927083333333331</c:v>
                </c:pt>
                <c:pt idx="185">
                  <c:v>1.9375</c:v>
                </c:pt>
                <c:pt idx="186">
                  <c:v>1.94791666666667</c:v>
                </c:pt>
                <c:pt idx="187">
                  <c:v>1.958333333333331</c:v>
                </c:pt>
                <c:pt idx="188">
                  <c:v>1.968750000000002</c:v>
                </c:pt>
                <c:pt idx="189">
                  <c:v>1.97916666666667</c:v>
                </c:pt>
                <c:pt idx="190">
                  <c:v>1.989583333333331</c:v>
                </c:pt>
                <c:pt idx="191">
                  <c:v>24.0</c:v>
                </c:pt>
              </c:numCache>
            </c:numRef>
          </c:cat>
          <c:val>
            <c:numRef>
              <c:f>th_Lastgang_02.02.11!$A$1:$CR$1</c:f>
              <c:numCache>
                <c:formatCode>General</c:formatCode>
                <c:ptCount val="96"/>
                <c:pt idx="0">
                  <c:v>6.695769999999999</c:v>
                </c:pt>
                <c:pt idx="1">
                  <c:v>5.128089999999981</c:v>
                </c:pt>
                <c:pt idx="2">
                  <c:v>8.298</c:v>
                </c:pt>
                <c:pt idx="3">
                  <c:v>9.271379999999998</c:v>
                </c:pt>
                <c:pt idx="4">
                  <c:v>8.06769</c:v>
                </c:pt>
                <c:pt idx="5">
                  <c:v>8.25586</c:v>
                </c:pt>
                <c:pt idx="6">
                  <c:v>7.47511</c:v>
                </c:pt>
                <c:pt idx="7">
                  <c:v>6.964089999999985</c:v>
                </c:pt>
                <c:pt idx="8">
                  <c:v>6.920409999999999</c:v>
                </c:pt>
                <c:pt idx="9">
                  <c:v>7.626499999999996</c:v>
                </c:pt>
                <c:pt idx="10">
                  <c:v>8.12967</c:v>
                </c:pt>
                <c:pt idx="11">
                  <c:v>8.437660000000001</c:v>
                </c:pt>
                <c:pt idx="12">
                  <c:v>7.907909999999998</c:v>
                </c:pt>
                <c:pt idx="13">
                  <c:v>8.54773</c:v>
                </c:pt>
                <c:pt idx="14">
                  <c:v>7.42034</c:v>
                </c:pt>
                <c:pt idx="15">
                  <c:v>8.08215</c:v>
                </c:pt>
                <c:pt idx="16">
                  <c:v>8.052900000000002</c:v>
                </c:pt>
                <c:pt idx="17">
                  <c:v>8.833480000000015</c:v>
                </c:pt>
                <c:pt idx="18">
                  <c:v>7.074119999999986</c:v>
                </c:pt>
                <c:pt idx="19">
                  <c:v>10.6072</c:v>
                </c:pt>
                <c:pt idx="20">
                  <c:v>7.22643</c:v>
                </c:pt>
                <c:pt idx="21">
                  <c:v>7.572640000000003</c:v>
                </c:pt>
                <c:pt idx="22">
                  <c:v>7.623859999999984</c:v>
                </c:pt>
                <c:pt idx="23">
                  <c:v>7.44266000000001</c:v>
                </c:pt>
                <c:pt idx="24">
                  <c:v>7.13148</c:v>
                </c:pt>
                <c:pt idx="25">
                  <c:v>6.88649</c:v>
                </c:pt>
                <c:pt idx="26">
                  <c:v>8.357330000000002</c:v>
                </c:pt>
                <c:pt idx="27">
                  <c:v>8.43758</c:v>
                </c:pt>
                <c:pt idx="28">
                  <c:v>7.37532</c:v>
                </c:pt>
                <c:pt idx="29">
                  <c:v>8.17923</c:v>
                </c:pt>
                <c:pt idx="30">
                  <c:v>8.89629</c:v>
                </c:pt>
                <c:pt idx="31">
                  <c:v>9.324069999999998</c:v>
                </c:pt>
                <c:pt idx="32">
                  <c:v>8.048979999999998</c:v>
                </c:pt>
                <c:pt idx="33">
                  <c:v>8.508460000000001</c:v>
                </c:pt>
                <c:pt idx="34">
                  <c:v>8.938119999999997</c:v>
                </c:pt>
                <c:pt idx="35">
                  <c:v>10.313</c:v>
                </c:pt>
                <c:pt idx="36">
                  <c:v>11.0603</c:v>
                </c:pt>
                <c:pt idx="37">
                  <c:v>9.00045</c:v>
                </c:pt>
                <c:pt idx="38">
                  <c:v>10.3002</c:v>
                </c:pt>
                <c:pt idx="39">
                  <c:v>7.50761</c:v>
                </c:pt>
                <c:pt idx="40">
                  <c:v>8.06479</c:v>
                </c:pt>
                <c:pt idx="41">
                  <c:v>8.036190000000001</c:v>
                </c:pt>
                <c:pt idx="42">
                  <c:v>7.336670000000003</c:v>
                </c:pt>
                <c:pt idx="43">
                  <c:v>9.92825</c:v>
                </c:pt>
                <c:pt idx="44">
                  <c:v>9.891520000000003</c:v>
                </c:pt>
                <c:pt idx="45">
                  <c:v>8.473500000000006</c:v>
                </c:pt>
                <c:pt idx="46">
                  <c:v>7.317409999999985</c:v>
                </c:pt>
                <c:pt idx="47">
                  <c:v>8.0831</c:v>
                </c:pt>
                <c:pt idx="48">
                  <c:v>7.36858999999998</c:v>
                </c:pt>
                <c:pt idx="49">
                  <c:v>9.455000000000016</c:v>
                </c:pt>
                <c:pt idx="50">
                  <c:v>10.2182</c:v>
                </c:pt>
                <c:pt idx="51">
                  <c:v>7.34534</c:v>
                </c:pt>
                <c:pt idx="52">
                  <c:v>7.57095</c:v>
                </c:pt>
                <c:pt idx="53">
                  <c:v>8.81689</c:v>
                </c:pt>
                <c:pt idx="54">
                  <c:v>8.28773</c:v>
                </c:pt>
                <c:pt idx="55">
                  <c:v>13.66550000000002</c:v>
                </c:pt>
                <c:pt idx="56">
                  <c:v>8.84126</c:v>
                </c:pt>
                <c:pt idx="57">
                  <c:v>7.732250000000001</c:v>
                </c:pt>
                <c:pt idx="58">
                  <c:v>8.062270000000001</c:v>
                </c:pt>
                <c:pt idx="59">
                  <c:v>11.1211</c:v>
                </c:pt>
                <c:pt idx="60">
                  <c:v>10.5059</c:v>
                </c:pt>
                <c:pt idx="61">
                  <c:v>6.296390000000002</c:v>
                </c:pt>
                <c:pt idx="62">
                  <c:v>7.281630000000003</c:v>
                </c:pt>
                <c:pt idx="63">
                  <c:v>8.47156</c:v>
                </c:pt>
                <c:pt idx="64">
                  <c:v>9.95621</c:v>
                </c:pt>
                <c:pt idx="65">
                  <c:v>7.07233</c:v>
                </c:pt>
                <c:pt idx="66">
                  <c:v>8.420520000000001</c:v>
                </c:pt>
                <c:pt idx="67">
                  <c:v>8.390580000000024</c:v>
                </c:pt>
                <c:pt idx="68">
                  <c:v>9.50013</c:v>
                </c:pt>
                <c:pt idx="69">
                  <c:v>8.93792</c:v>
                </c:pt>
                <c:pt idx="70">
                  <c:v>24.39690000000003</c:v>
                </c:pt>
                <c:pt idx="71">
                  <c:v>12.6974</c:v>
                </c:pt>
                <c:pt idx="72">
                  <c:v>10.6648</c:v>
                </c:pt>
                <c:pt idx="73">
                  <c:v>6.88264</c:v>
                </c:pt>
                <c:pt idx="74">
                  <c:v>7.27885</c:v>
                </c:pt>
                <c:pt idx="75">
                  <c:v>9.64311</c:v>
                </c:pt>
                <c:pt idx="76">
                  <c:v>13.0239</c:v>
                </c:pt>
                <c:pt idx="77">
                  <c:v>10.6803</c:v>
                </c:pt>
                <c:pt idx="78">
                  <c:v>8.26603</c:v>
                </c:pt>
                <c:pt idx="79">
                  <c:v>9.090140000000003</c:v>
                </c:pt>
                <c:pt idx="80">
                  <c:v>11.3189</c:v>
                </c:pt>
                <c:pt idx="81">
                  <c:v>7.812609999999998</c:v>
                </c:pt>
                <c:pt idx="82">
                  <c:v>7.535740000000001</c:v>
                </c:pt>
                <c:pt idx="83">
                  <c:v>8.593210000000001</c:v>
                </c:pt>
                <c:pt idx="84">
                  <c:v>8.395610000000006</c:v>
                </c:pt>
                <c:pt idx="85">
                  <c:v>7.83233</c:v>
                </c:pt>
                <c:pt idx="86">
                  <c:v>12.1971</c:v>
                </c:pt>
                <c:pt idx="87">
                  <c:v>8.737959999999997</c:v>
                </c:pt>
                <c:pt idx="88">
                  <c:v>10.9822</c:v>
                </c:pt>
                <c:pt idx="89">
                  <c:v>8.807369999999998</c:v>
                </c:pt>
                <c:pt idx="90">
                  <c:v>5.553879999999999</c:v>
                </c:pt>
                <c:pt idx="91">
                  <c:v>7.687309999999996</c:v>
                </c:pt>
                <c:pt idx="92">
                  <c:v>8.493430000000015</c:v>
                </c:pt>
                <c:pt idx="93">
                  <c:v>6.90479</c:v>
                </c:pt>
                <c:pt idx="94">
                  <c:v>7.57471</c:v>
                </c:pt>
                <c:pt idx="95">
                  <c:v>8.77182</c:v>
                </c:pt>
              </c:numCache>
            </c:numRef>
          </c:val>
          <c:smooth val="0"/>
        </c:ser>
        <c:ser>
          <c:idx val="1"/>
          <c:order val="1"/>
          <c:tx>
            <c:v>Thermischer Lastgang 04.02.2011</c:v>
          </c:tx>
          <c:spPr>
            <a:ln w="31750">
              <a:solidFill>
                <a:srgbClr val="154BD1"/>
              </a:solidFill>
              <a:prstDash val="sysDot"/>
            </a:ln>
          </c:spPr>
          <c:marker>
            <c:symbol val="none"/>
          </c:marker>
          <c:val>
            <c:numRef>
              <c:f>th_Lastgang_04.02.11!$A$1:$CR$1</c:f>
              <c:numCache>
                <c:formatCode>General</c:formatCode>
                <c:ptCount val="96"/>
                <c:pt idx="0">
                  <c:v>7.60062</c:v>
                </c:pt>
                <c:pt idx="1">
                  <c:v>9.13091</c:v>
                </c:pt>
                <c:pt idx="2">
                  <c:v>5.014809999999986</c:v>
                </c:pt>
                <c:pt idx="3">
                  <c:v>5.71623</c:v>
                </c:pt>
                <c:pt idx="4">
                  <c:v>9.482800000000002</c:v>
                </c:pt>
                <c:pt idx="5">
                  <c:v>7.183949999999998</c:v>
                </c:pt>
                <c:pt idx="6">
                  <c:v>4.46817</c:v>
                </c:pt>
                <c:pt idx="7">
                  <c:v>8.179680000000004</c:v>
                </c:pt>
                <c:pt idx="8">
                  <c:v>6.300640000000001</c:v>
                </c:pt>
                <c:pt idx="9">
                  <c:v>6.90195</c:v>
                </c:pt>
                <c:pt idx="10">
                  <c:v>5.43696000000001</c:v>
                </c:pt>
                <c:pt idx="11">
                  <c:v>5.46205</c:v>
                </c:pt>
                <c:pt idx="12">
                  <c:v>7.799959999999999</c:v>
                </c:pt>
                <c:pt idx="13">
                  <c:v>4.997929999999997</c:v>
                </c:pt>
                <c:pt idx="14">
                  <c:v>7.667759999999982</c:v>
                </c:pt>
                <c:pt idx="15">
                  <c:v>4.464999999999991</c:v>
                </c:pt>
                <c:pt idx="16">
                  <c:v>8.20255</c:v>
                </c:pt>
                <c:pt idx="17">
                  <c:v>5.669509999999991</c:v>
                </c:pt>
                <c:pt idx="18">
                  <c:v>7.3058</c:v>
                </c:pt>
                <c:pt idx="19">
                  <c:v>5.82176</c:v>
                </c:pt>
                <c:pt idx="20">
                  <c:v>6.668649999999999</c:v>
                </c:pt>
                <c:pt idx="21">
                  <c:v>5.927079999999997</c:v>
                </c:pt>
                <c:pt idx="22">
                  <c:v>4.71633</c:v>
                </c:pt>
                <c:pt idx="23">
                  <c:v>6.014579999999984</c:v>
                </c:pt>
                <c:pt idx="24">
                  <c:v>5.20307</c:v>
                </c:pt>
                <c:pt idx="25">
                  <c:v>6.51625</c:v>
                </c:pt>
                <c:pt idx="26">
                  <c:v>9.677890000000001</c:v>
                </c:pt>
                <c:pt idx="27">
                  <c:v>5.299200000000008</c:v>
                </c:pt>
                <c:pt idx="28">
                  <c:v>7.14189</c:v>
                </c:pt>
                <c:pt idx="29">
                  <c:v>6.29535</c:v>
                </c:pt>
                <c:pt idx="30">
                  <c:v>4.4144</c:v>
                </c:pt>
                <c:pt idx="31">
                  <c:v>7.829029999999999</c:v>
                </c:pt>
                <c:pt idx="32">
                  <c:v>7.150539999999983</c:v>
                </c:pt>
                <c:pt idx="33">
                  <c:v>6.47205</c:v>
                </c:pt>
                <c:pt idx="34">
                  <c:v>6.44213</c:v>
                </c:pt>
                <c:pt idx="35">
                  <c:v>9.148229999999998</c:v>
                </c:pt>
                <c:pt idx="36">
                  <c:v>11.980865</c:v>
                </c:pt>
                <c:pt idx="37">
                  <c:v>14.81350000000002</c:v>
                </c:pt>
                <c:pt idx="38">
                  <c:v>9.064250000000001</c:v>
                </c:pt>
                <c:pt idx="39">
                  <c:v>9.50901</c:v>
                </c:pt>
                <c:pt idx="40">
                  <c:v>5.34928</c:v>
                </c:pt>
                <c:pt idx="41">
                  <c:v>5.13673</c:v>
                </c:pt>
                <c:pt idx="42">
                  <c:v>4.979010000000002</c:v>
                </c:pt>
                <c:pt idx="43">
                  <c:v>5.48373</c:v>
                </c:pt>
                <c:pt idx="44">
                  <c:v>5.314009999999985</c:v>
                </c:pt>
                <c:pt idx="45">
                  <c:v>6.918220000000003</c:v>
                </c:pt>
                <c:pt idx="46">
                  <c:v>8.17455</c:v>
                </c:pt>
                <c:pt idx="47">
                  <c:v>6.166579999999985</c:v>
                </c:pt>
                <c:pt idx="48">
                  <c:v>5.31823</c:v>
                </c:pt>
                <c:pt idx="49">
                  <c:v>4.931650000000012</c:v>
                </c:pt>
                <c:pt idx="50">
                  <c:v>5.57817</c:v>
                </c:pt>
                <c:pt idx="51">
                  <c:v>5.859909999999997</c:v>
                </c:pt>
                <c:pt idx="52">
                  <c:v>7.150819999999983</c:v>
                </c:pt>
                <c:pt idx="53">
                  <c:v>23.53980000000003</c:v>
                </c:pt>
                <c:pt idx="54">
                  <c:v>8.956570000000002</c:v>
                </c:pt>
                <c:pt idx="55">
                  <c:v>6.15938</c:v>
                </c:pt>
                <c:pt idx="56">
                  <c:v>4.318319999999995</c:v>
                </c:pt>
                <c:pt idx="57">
                  <c:v>19.13460000000003</c:v>
                </c:pt>
                <c:pt idx="58">
                  <c:v>11.519</c:v>
                </c:pt>
                <c:pt idx="59">
                  <c:v>4.95835</c:v>
                </c:pt>
                <c:pt idx="60">
                  <c:v>3.599</c:v>
                </c:pt>
                <c:pt idx="61">
                  <c:v>7.70437</c:v>
                </c:pt>
                <c:pt idx="62">
                  <c:v>6.86553999999998</c:v>
                </c:pt>
                <c:pt idx="63">
                  <c:v>7.79623</c:v>
                </c:pt>
                <c:pt idx="64">
                  <c:v>20.3431</c:v>
                </c:pt>
                <c:pt idx="65">
                  <c:v>6.475640000000012</c:v>
                </c:pt>
                <c:pt idx="66">
                  <c:v>7.504169999999998</c:v>
                </c:pt>
                <c:pt idx="67">
                  <c:v>5.227499999999996</c:v>
                </c:pt>
                <c:pt idx="68">
                  <c:v>5.53091</c:v>
                </c:pt>
                <c:pt idx="69">
                  <c:v>5.53586</c:v>
                </c:pt>
                <c:pt idx="70">
                  <c:v>5.826449999999999</c:v>
                </c:pt>
                <c:pt idx="71">
                  <c:v>4.888819999999995</c:v>
                </c:pt>
                <c:pt idx="72">
                  <c:v>6.513809999999999</c:v>
                </c:pt>
                <c:pt idx="73">
                  <c:v>6.57082</c:v>
                </c:pt>
                <c:pt idx="74">
                  <c:v>19.90539999999996</c:v>
                </c:pt>
                <c:pt idx="75">
                  <c:v>5.2327</c:v>
                </c:pt>
                <c:pt idx="76">
                  <c:v>4.84075</c:v>
                </c:pt>
                <c:pt idx="77">
                  <c:v>5.43315</c:v>
                </c:pt>
                <c:pt idx="78">
                  <c:v>7.17158</c:v>
                </c:pt>
                <c:pt idx="79">
                  <c:v>5.87514</c:v>
                </c:pt>
                <c:pt idx="80">
                  <c:v>6.023089999999991</c:v>
                </c:pt>
                <c:pt idx="81">
                  <c:v>6.027309999999995</c:v>
                </c:pt>
                <c:pt idx="82">
                  <c:v>4.61227</c:v>
                </c:pt>
                <c:pt idx="83">
                  <c:v>4.42187</c:v>
                </c:pt>
                <c:pt idx="84">
                  <c:v>6.33168</c:v>
                </c:pt>
                <c:pt idx="85">
                  <c:v>4.87203</c:v>
                </c:pt>
                <c:pt idx="86">
                  <c:v>5.082260000000002</c:v>
                </c:pt>
                <c:pt idx="87">
                  <c:v>5.40583</c:v>
                </c:pt>
                <c:pt idx="88">
                  <c:v>5.477270000000003</c:v>
                </c:pt>
                <c:pt idx="89">
                  <c:v>4.679250000000002</c:v>
                </c:pt>
                <c:pt idx="90">
                  <c:v>5.52025</c:v>
                </c:pt>
                <c:pt idx="91">
                  <c:v>5.159829999999999</c:v>
                </c:pt>
                <c:pt idx="92">
                  <c:v>4.962509999999996</c:v>
                </c:pt>
                <c:pt idx="93">
                  <c:v>5.31727</c:v>
                </c:pt>
                <c:pt idx="94">
                  <c:v>5.57691</c:v>
                </c:pt>
                <c:pt idx="95">
                  <c:v>4.347499999999997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592520"/>
        <c:axId val="720245528"/>
      </c:lineChart>
      <c:catAx>
        <c:axId val="709592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mtClean="0"/>
                  <a:t>time</a:t>
                </a:r>
                <a:r>
                  <a:rPr lang="en-US" baseline="0" smtClean="0"/>
                  <a:t> in</a:t>
                </a:r>
                <a:r>
                  <a:rPr lang="en-US" smtClean="0"/>
                  <a:t> </a:t>
                </a:r>
                <a:r>
                  <a:rPr lang="en-US" err="1" smtClean="0"/>
                  <a:t>hh:mm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56487383521504"/>
              <c:y val="0.729339930555557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crossAx val="720245528"/>
        <c:crosses val="autoZero"/>
        <c:auto val="1"/>
        <c:lblAlgn val="ctr"/>
        <c:lblOffset val="100"/>
        <c:tickLblSkip val="19"/>
        <c:tickMarkSkip val="19"/>
        <c:noMultiLvlLbl val="0"/>
      </c:catAx>
      <c:valAx>
        <c:axId val="720245528"/>
        <c:scaling>
          <c:orientation val="minMax"/>
          <c:max val="2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mtClean="0"/>
                  <a:t>load in kW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9592520"/>
        <c:crosses val="autoZero"/>
        <c:crossBetween val="midCat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err="1" smtClean="0"/>
              <a:t>grid</a:t>
            </a:r>
            <a:r>
              <a:rPr lang="de-DE" smtClean="0"/>
              <a:t> </a:t>
            </a:r>
            <a:r>
              <a:rPr lang="de-DE" err="1" smtClean="0"/>
              <a:t>load</a:t>
            </a:r>
            <a:endParaRPr lang="de-DE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Elektrischer Siedlungslastgang 02.02.2011</c:v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Siedlungslastgang_02.02.11!$A$1:$CR$1</c:f>
              <c:numCache>
                <c:formatCode>General</c:formatCode>
                <c:ptCount val="96"/>
                <c:pt idx="0">
                  <c:v>7.964799999999999</c:v>
                </c:pt>
                <c:pt idx="1">
                  <c:v>6.8553</c:v>
                </c:pt>
                <c:pt idx="2">
                  <c:v>6.320799999999997</c:v>
                </c:pt>
                <c:pt idx="3">
                  <c:v>5.97560000000001</c:v>
                </c:pt>
                <c:pt idx="4">
                  <c:v>5.739600000000012</c:v>
                </c:pt>
                <c:pt idx="5">
                  <c:v>5.006</c:v>
                </c:pt>
                <c:pt idx="6">
                  <c:v>4.837</c:v>
                </c:pt>
                <c:pt idx="7">
                  <c:v>4.644699999999998</c:v>
                </c:pt>
                <c:pt idx="8">
                  <c:v>5.225499999999998</c:v>
                </c:pt>
                <c:pt idx="9">
                  <c:v>5.249000000000001</c:v>
                </c:pt>
                <c:pt idx="10">
                  <c:v>4.9439</c:v>
                </c:pt>
                <c:pt idx="11">
                  <c:v>4.5822</c:v>
                </c:pt>
                <c:pt idx="12">
                  <c:v>4.5329</c:v>
                </c:pt>
                <c:pt idx="13">
                  <c:v>4.664399999999984</c:v>
                </c:pt>
                <c:pt idx="14">
                  <c:v>4.97640000000001</c:v>
                </c:pt>
                <c:pt idx="15">
                  <c:v>4.8748</c:v>
                </c:pt>
                <c:pt idx="16">
                  <c:v>4.288600000000002</c:v>
                </c:pt>
                <c:pt idx="17">
                  <c:v>4.436100000000002</c:v>
                </c:pt>
                <c:pt idx="18">
                  <c:v>4.7851</c:v>
                </c:pt>
                <c:pt idx="19">
                  <c:v>4.614299999999996</c:v>
                </c:pt>
                <c:pt idx="20">
                  <c:v>5.3182</c:v>
                </c:pt>
                <c:pt idx="21">
                  <c:v>5.659499999999999</c:v>
                </c:pt>
                <c:pt idx="22">
                  <c:v>5.719</c:v>
                </c:pt>
                <c:pt idx="23">
                  <c:v>6.3463</c:v>
                </c:pt>
                <c:pt idx="24">
                  <c:v>7.643999999999996</c:v>
                </c:pt>
                <c:pt idx="25">
                  <c:v>8.591600000000001</c:v>
                </c:pt>
                <c:pt idx="26">
                  <c:v>8.6874</c:v>
                </c:pt>
                <c:pt idx="27">
                  <c:v>8.964400000000004</c:v>
                </c:pt>
                <c:pt idx="28">
                  <c:v>9.875200000000006</c:v>
                </c:pt>
                <c:pt idx="29">
                  <c:v>10.6827</c:v>
                </c:pt>
                <c:pt idx="30">
                  <c:v>11.19260833596362</c:v>
                </c:pt>
                <c:pt idx="31">
                  <c:v>13.0305194696747</c:v>
                </c:pt>
                <c:pt idx="32">
                  <c:v>13.0319462265127</c:v>
                </c:pt>
                <c:pt idx="33">
                  <c:v>13.9247587180608</c:v>
                </c:pt>
                <c:pt idx="34">
                  <c:v>15.35859854653592</c:v>
                </c:pt>
                <c:pt idx="35">
                  <c:v>14.36701829450932</c:v>
                </c:pt>
                <c:pt idx="36">
                  <c:v>15.73477392089908</c:v>
                </c:pt>
                <c:pt idx="37">
                  <c:v>18.47919055021319</c:v>
                </c:pt>
                <c:pt idx="38">
                  <c:v>17.0273707267492</c:v>
                </c:pt>
                <c:pt idx="39">
                  <c:v>16.56631110615029</c:v>
                </c:pt>
                <c:pt idx="40">
                  <c:v>12.2465121319365</c:v>
                </c:pt>
                <c:pt idx="41">
                  <c:v>13.8514289658408</c:v>
                </c:pt>
                <c:pt idx="42">
                  <c:v>13.91365391744902</c:v>
                </c:pt>
                <c:pt idx="43">
                  <c:v>12.2675024694644</c:v>
                </c:pt>
                <c:pt idx="44">
                  <c:v>15.3399771051231</c:v>
                </c:pt>
                <c:pt idx="45">
                  <c:v>17.51452303599789</c:v>
                </c:pt>
                <c:pt idx="46">
                  <c:v>16.27429643327169</c:v>
                </c:pt>
                <c:pt idx="47">
                  <c:v>18.9272333273824</c:v>
                </c:pt>
                <c:pt idx="48">
                  <c:v>16.01110000000003</c:v>
                </c:pt>
                <c:pt idx="49">
                  <c:v>19.24329999999997</c:v>
                </c:pt>
                <c:pt idx="50">
                  <c:v>18.7912</c:v>
                </c:pt>
                <c:pt idx="51">
                  <c:v>17.277</c:v>
                </c:pt>
                <c:pt idx="52">
                  <c:v>16.33449999999999</c:v>
                </c:pt>
                <c:pt idx="53">
                  <c:v>17.11780000000004</c:v>
                </c:pt>
                <c:pt idx="54">
                  <c:v>15.7155</c:v>
                </c:pt>
                <c:pt idx="55">
                  <c:v>14.6286</c:v>
                </c:pt>
                <c:pt idx="56">
                  <c:v>16.1494</c:v>
                </c:pt>
                <c:pt idx="57">
                  <c:v>16.99639999999997</c:v>
                </c:pt>
                <c:pt idx="58">
                  <c:v>16.92819999999996</c:v>
                </c:pt>
                <c:pt idx="59">
                  <c:v>15.7822</c:v>
                </c:pt>
                <c:pt idx="60">
                  <c:v>13.4228</c:v>
                </c:pt>
                <c:pt idx="61">
                  <c:v>13.5548</c:v>
                </c:pt>
                <c:pt idx="62">
                  <c:v>13.0693</c:v>
                </c:pt>
                <c:pt idx="63">
                  <c:v>13.1701</c:v>
                </c:pt>
                <c:pt idx="64">
                  <c:v>12.6721</c:v>
                </c:pt>
                <c:pt idx="65">
                  <c:v>14.32650000000002</c:v>
                </c:pt>
                <c:pt idx="66">
                  <c:v>13.244</c:v>
                </c:pt>
                <c:pt idx="67">
                  <c:v>15.5092</c:v>
                </c:pt>
                <c:pt idx="68">
                  <c:v>17.1795</c:v>
                </c:pt>
                <c:pt idx="69">
                  <c:v>16.03100000000003</c:v>
                </c:pt>
                <c:pt idx="70">
                  <c:v>19.1564</c:v>
                </c:pt>
                <c:pt idx="71">
                  <c:v>15.6292</c:v>
                </c:pt>
                <c:pt idx="72">
                  <c:v>17.85090000000003</c:v>
                </c:pt>
                <c:pt idx="73">
                  <c:v>18.97939999999995</c:v>
                </c:pt>
                <c:pt idx="74">
                  <c:v>21.27839999999997</c:v>
                </c:pt>
                <c:pt idx="75">
                  <c:v>20.42229999999996</c:v>
                </c:pt>
                <c:pt idx="76">
                  <c:v>19.8551</c:v>
                </c:pt>
                <c:pt idx="77">
                  <c:v>19.8046</c:v>
                </c:pt>
                <c:pt idx="78">
                  <c:v>20.5151</c:v>
                </c:pt>
                <c:pt idx="79">
                  <c:v>19.81330000000003</c:v>
                </c:pt>
                <c:pt idx="80">
                  <c:v>19.8332</c:v>
                </c:pt>
                <c:pt idx="81">
                  <c:v>17.65300000000003</c:v>
                </c:pt>
                <c:pt idx="82">
                  <c:v>17.11349999999999</c:v>
                </c:pt>
                <c:pt idx="83">
                  <c:v>15.30580000000002</c:v>
                </c:pt>
                <c:pt idx="84">
                  <c:v>15.59250000000002</c:v>
                </c:pt>
                <c:pt idx="85">
                  <c:v>14.7231</c:v>
                </c:pt>
                <c:pt idx="86">
                  <c:v>14.0979</c:v>
                </c:pt>
                <c:pt idx="87">
                  <c:v>13.4209</c:v>
                </c:pt>
                <c:pt idx="88">
                  <c:v>12.0387</c:v>
                </c:pt>
                <c:pt idx="89">
                  <c:v>11.8412</c:v>
                </c:pt>
                <c:pt idx="90">
                  <c:v>11.4113</c:v>
                </c:pt>
                <c:pt idx="91">
                  <c:v>11.1968</c:v>
                </c:pt>
                <c:pt idx="92">
                  <c:v>10.3783</c:v>
                </c:pt>
                <c:pt idx="93">
                  <c:v>10.5891</c:v>
                </c:pt>
                <c:pt idx="94">
                  <c:v>9.7796</c:v>
                </c:pt>
                <c:pt idx="95">
                  <c:v>8.933000000000001</c:v>
                </c:pt>
              </c:numCache>
            </c:numRef>
          </c:val>
          <c:smooth val="0"/>
        </c:ser>
        <c:ser>
          <c:idx val="0"/>
          <c:order val="1"/>
          <c:tx>
            <c:v>Elektrischer Siedlungslastgang 04.02.2011</c:v>
          </c:tx>
          <c:spPr>
            <a:ln w="31750">
              <a:solidFill>
                <a:srgbClr val="000000"/>
              </a:solidFill>
              <a:prstDash val="sysDot"/>
            </a:ln>
          </c:spPr>
          <c:marker>
            <c:symbol val="none"/>
          </c:marker>
          <c:cat>
            <c:numRef>
              <c:f>Diagramme!$F$2:$F$193</c:f>
              <c:numCache>
                <c:formatCode>h:mm;@</c:formatCode>
                <c:ptCount val="192"/>
                <c:pt idx="0">
                  <c:v>0.0104166666666667</c:v>
                </c:pt>
                <c:pt idx="1">
                  <c:v>0.0208333333333333</c:v>
                </c:pt>
                <c:pt idx="2">
                  <c:v>0.03125</c:v>
                </c:pt>
                <c:pt idx="3">
                  <c:v>0.0416666666666667</c:v>
                </c:pt>
                <c:pt idx="4">
                  <c:v>0.0520833333333334</c:v>
                </c:pt>
                <c:pt idx="5">
                  <c:v>0.0625</c:v>
                </c:pt>
                <c:pt idx="6">
                  <c:v>0.0729166666666668</c:v>
                </c:pt>
                <c:pt idx="7">
                  <c:v>0.0833333333333333</c:v>
                </c:pt>
                <c:pt idx="8">
                  <c:v>0.0937500000000002</c:v>
                </c:pt>
                <c:pt idx="9">
                  <c:v>0.104166666666667</c:v>
                </c:pt>
                <c:pt idx="10">
                  <c:v>0.114583333333333</c:v>
                </c:pt>
                <c:pt idx="11">
                  <c:v>0.125</c:v>
                </c:pt>
                <c:pt idx="12">
                  <c:v>0.135416666666667</c:v>
                </c:pt>
                <c:pt idx="13">
                  <c:v>0.145833333333333</c:v>
                </c:pt>
                <c:pt idx="14">
                  <c:v>0.15625</c:v>
                </c:pt>
                <c:pt idx="15">
                  <c:v>0.166666666666667</c:v>
                </c:pt>
                <c:pt idx="16">
                  <c:v>0.177083333333333</c:v>
                </c:pt>
                <c:pt idx="17">
                  <c:v>0.1875</c:v>
                </c:pt>
                <c:pt idx="18">
                  <c:v>0.197916666666667</c:v>
                </c:pt>
                <c:pt idx="19">
                  <c:v>0.208333333333333</c:v>
                </c:pt>
                <c:pt idx="20">
                  <c:v>0.21875</c:v>
                </c:pt>
                <c:pt idx="21">
                  <c:v>0.229166666666667</c:v>
                </c:pt>
                <c:pt idx="22">
                  <c:v>0.239583333333333</c:v>
                </c:pt>
                <c:pt idx="23">
                  <c:v>0.25</c:v>
                </c:pt>
                <c:pt idx="24">
                  <c:v>0.260416666666667</c:v>
                </c:pt>
                <c:pt idx="25">
                  <c:v>0.270833333333333</c:v>
                </c:pt>
                <c:pt idx="26">
                  <c:v>0.28125</c:v>
                </c:pt>
                <c:pt idx="27">
                  <c:v>0.291666666666667</c:v>
                </c:pt>
                <c:pt idx="28">
                  <c:v>0.302083333333333</c:v>
                </c:pt>
                <c:pt idx="29">
                  <c:v>0.3125</c:v>
                </c:pt>
                <c:pt idx="30">
                  <c:v>0.322916666666668</c:v>
                </c:pt>
                <c:pt idx="31">
                  <c:v>0.333333333333333</c:v>
                </c:pt>
                <c:pt idx="32">
                  <c:v>0.34375</c:v>
                </c:pt>
                <c:pt idx="33">
                  <c:v>0.354166666666667</c:v>
                </c:pt>
                <c:pt idx="34">
                  <c:v>0.364583333333333</c:v>
                </c:pt>
                <c:pt idx="35">
                  <c:v>0.375</c:v>
                </c:pt>
                <c:pt idx="36">
                  <c:v>0.385416666666668</c:v>
                </c:pt>
                <c:pt idx="37">
                  <c:v>0.395833333333333</c:v>
                </c:pt>
                <c:pt idx="38">
                  <c:v>0.40625</c:v>
                </c:pt>
                <c:pt idx="39">
                  <c:v>0.416666666666667</c:v>
                </c:pt>
                <c:pt idx="40">
                  <c:v>0.427083333333333</c:v>
                </c:pt>
                <c:pt idx="41">
                  <c:v>0.4375</c:v>
                </c:pt>
                <c:pt idx="42">
                  <c:v>0.447916666666667</c:v>
                </c:pt>
                <c:pt idx="43">
                  <c:v>0.458333333333333</c:v>
                </c:pt>
                <c:pt idx="44">
                  <c:v>0.46875</c:v>
                </c:pt>
                <c:pt idx="45">
                  <c:v>0.479166666666667</c:v>
                </c:pt>
                <c:pt idx="46">
                  <c:v>0.489583333333333</c:v>
                </c:pt>
                <c:pt idx="47">
                  <c:v>0.5</c:v>
                </c:pt>
                <c:pt idx="48">
                  <c:v>0.510416666666665</c:v>
                </c:pt>
                <c:pt idx="49">
                  <c:v>0.520833333333333</c:v>
                </c:pt>
                <c:pt idx="50">
                  <c:v>0.53125</c:v>
                </c:pt>
                <c:pt idx="51">
                  <c:v>0.541666666666667</c:v>
                </c:pt>
                <c:pt idx="52">
                  <c:v>0.552083333333333</c:v>
                </c:pt>
                <c:pt idx="53">
                  <c:v>0.5625</c:v>
                </c:pt>
                <c:pt idx="54">
                  <c:v>0.572916666666667</c:v>
                </c:pt>
                <c:pt idx="55">
                  <c:v>0.583333333333333</c:v>
                </c:pt>
                <c:pt idx="56">
                  <c:v>0.59375</c:v>
                </c:pt>
                <c:pt idx="57">
                  <c:v>0.604166666666667</c:v>
                </c:pt>
                <c:pt idx="58">
                  <c:v>0.614583333333333</c:v>
                </c:pt>
                <c:pt idx="59">
                  <c:v>0.625</c:v>
                </c:pt>
                <c:pt idx="60">
                  <c:v>0.635416666666667</c:v>
                </c:pt>
                <c:pt idx="61">
                  <c:v>0.645833333333334</c:v>
                </c:pt>
                <c:pt idx="62">
                  <c:v>0.65625</c:v>
                </c:pt>
                <c:pt idx="63">
                  <c:v>0.666666666666667</c:v>
                </c:pt>
                <c:pt idx="64">
                  <c:v>0.677083333333334</c:v>
                </c:pt>
                <c:pt idx="65">
                  <c:v>0.6875</c:v>
                </c:pt>
                <c:pt idx="66">
                  <c:v>0.697916666666667</c:v>
                </c:pt>
                <c:pt idx="67">
                  <c:v>0.708333333333333</c:v>
                </c:pt>
                <c:pt idx="68">
                  <c:v>0.71875</c:v>
                </c:pt>
                <c:pt idx="69">
                  <c:v>0.729166666666667</c:v>
                </c:pt>
                <c:pt idx="70">
                  <c:v>0.739583333333333</c:v>
                </c:pt>
                <c:pt idx="71">
                  <c:v>0.75</c:v>
                </c:pt>
                <c:pt idx="72">
                  <c:v>0.760416666666667</c:v>
                </c:pt>
                <c:pt idx="73">
                  <c:v>0.770833333333334</c:v>
                </c:pt>
                <c:pt idx="74">
                  <c:v>0.78125</c:v>
                </c:pt>
                <c:pt idx="75">
                  <c:v>0.791666666666667</c:v>
                </c:pt>
                <c:pt idx="76">
                  <c:v>0.802083333333333</c:v>
                </c:pt>
                <c:pt idx="77">
                  <c:v>0.8125</c:v>
                </c:pt>
                <c:pt idx="78">
                  <c:v>0.822916666666667</c:v>
                </c:pt>
                <c:pt idx="79">
                  <c:v>0.833333333333333</c:v>
                </c:pt>
                <c:pt idx="80">
                  <c:v>0.843750000000001</c:v>
                </c:pt>
                <c:pt idx="81">
                  <c:v>0.854166666666667</c:v>
                </c:pt>
                <c:pt idx="82">
                  <c:v>0.864583333333333</c:v>
                </c:pt>
                <c:pt idx="83">
                  <c:v>0.875000000000001</c:v>
                </c:pt>
                <c:pt idx="84">
                  <c:v>0.885416666666665</c:v>
                </c:pt>
                <c:pt idx="85">
                  <c:v>0.895833333333333</c:v>
                </c:pt>
                <c:pt idx="86">
                  <c:v>0.90625</c:v>
                </c:pt>
                <c:pt idx="87">
                  <c:v>0.916666666666667</c:v>
                </c:pt>
                <c:pt idx="88">
                  <c:v>0.927083333333333</c:v>
                </c:pt>
                <c:pt idx="89">
                  <c:v>0.9375</c:v>
                </c:pt>
                <c:pt idx="90">
                  <c:v>0.947916666666667</c:v>
                </c:pt>
                <c:pt idx="91">
                  <c:v>0.958333333333333</c:v>
                </c:pt>
                <c:pt idx="92">
                  <c:v>0.968750000000001</c:v>
                </c:pt>
                <c:pt idx="93">
                  <c:v>0.979166666666667</c:v>
                </c:pt>
                <c:pt idx="94">
                  <c:v>0.989583333333333</c:v>
                </c:pt>
                <c:pt idx="95">
                  <c:v>1.0</c:v>
                </c:pt>
                <c:pt idx="96">
                  <c:v>1.01041666666667</c:v>
                </c:pt>
                <c:pt idx="97">
                  <c:v>1.02083333333333</c:v>
                </c:pt>
                <c:pt idx="98">
                  <c:v>1.03125</c:v>
                </c:pt>
                <c:pt idx="99">
                  <c:v>1.04166666666667</c:v>
                </c:pt>
                <c:pt idx="100">
                  <c:v>1.052083333333332</c:v>
                </c:pt>
                <c:pt idx="101">
                  <c:v>1.0625</c:v>
                </c:pt>
                <c:pt idx="102">
                  <c:v>1.07291666666667</c:v>
                </c:pt>
                <c:pt idx="103">
                  <c:v>1.08333333333333</c:v>
                </c:pt>
                <c:pt idx="104">
                  <c:v>1.09375</c:v>
                </c:pt>
                <c:pt idx="105">
                  <c:v>1.10416666666667</c:v>
                </c:pt>
                <c:pt idx="106">
                  <c:v>1.114583333333332</c:v>
                </c:pt>
                <c:pt idx="107">
                  <c:v>1.125</c:v>
                </c:pt>
                <c:pt idx="108">
                  <c:v>1.13541666666667</c:v>
                </c:pt>
                <c:pt idx="109">
                  <c:v>1.14583333333333</c:v>
                </c:pt>
                <c:pt idx="110">
                  <c:v>1.156250000000002</c:v>
                </c:pt>
                <c:pt idx="111">
                  <c:v>1.16666666666667</c:v>
                </c:pt>
                <c:pt idx="112">
                  <c:v>1.177083333333332</c:v>
                </c:pt>
                <c:pt idx="113">
                  <c:v>1.1875</c:v>
                </c:pt>
                <c:pt idx="114">
                  <c:v>1.19791666666667</c:v>
                </c:pt>
                <c:pt idx="115">
                  <c:v>1.20833333333333</c:v>
                </c:pt>
                <c:pt idx="116">
                  <c:v>1.21875</c:v>
                </c:pt>
                <c:pt idx="117">
                  <c:v>1.22916666666667</c:v>
                </c:pt>
                <c:pt idx="118">
                  <c:v>1.23958333333333</c:v>
                </c:pt>
                <c:pt idx="119">
                  <c:v>1.25</c:v>
                </c:pt>
                <c:pt idx="120">
                  <c:v>1.26041666666667</c:v>
                </c:pt>
                <c:pt idx="121">
                  <c:v>1.27083333333333</c:v>
                </c:pt>
                <c:pt idx="122">
                  <c:v>1.28125</c:v>
                </c:pt>
                <c:pt idx="123">
                  <c:v>1.29166666666667</c:v>
                </c:pt>
                <c:pt idx="124">
                  <c:v>1.302083333333332</c:v>
                </c:pt>
                <c:pt idx="125">
                  <c:v>1.3125</c:v>
                </c:pt>
                <c:pt idx="126">
                  <c:v>1.32291666666667</c:v>
                </c:pt>
                <c:pt idx="127">
                  <c:v>1.33333333333333</c:v>
                </c:pt>
                <c:pt idx="128">
                  <c:v>1.34375</c:v>
                </c:pt>
                <c:pt idx="129">
                  <c:v>1.35416666666667</c:v>
                </c:pt>
                <c:pt idx="130">
                  <c:v>1.364583333333332</c:v>
                </c:pt>
                <c:pt idx="131">
                  <c:v>1.375</c:v>
                </c:pt>
                <c:pt idx="132">
                  <c:v>1.38541666666667</c:v>
                </c:pt>
                <c:pt idx="133">
                  <c:v>1.39583333333333</c:v>
                </c:pt>
                <c:pt idx="134">
                  <c:v>1.40625</c:v>
                </c:pt>
                <c:pt idx="135">
                  <c:v>1.41666666666667</c:v>
                </c:pt>
                <c:pt idx="136">
                  <c:v>1.42708333333333</c:v>
                </c:pt>
                <c:pt idx="137">
                  <c:v>1.437499999999997</c:v>
                </c:pt>
                <c:pt idx="138">
                  <c:v>1.44791666666667</c:v>
                </c:pt>
                <c:pt idx="139">
                  <c:v>1.45833333333333</c:v>
                </c:pt>
                <c:pt idx="140">
                  <c:v>1.46875</c:v>
                </c:pt>
                <c:pt idx="141">
                  <c:v>1.47916666666667</c:v>
                </c:pt>
                <c:pt idx="142">
                  <c:v>1.48958333333333</c:v>
                </c:pt>
                <c:pt idx="143">
                  <c:v>1.5</c:v>
                </c:pt>
                <c:pt idx="144">
                  <c:v>1.51041666666667</c:v>
                </c:pt>
                <c:pt idx="145">
                  <c:v>1.52083333333333</c:v>
                </c:pt>
                <c:pt idx="146">
                  <c:v>1.53125</c:v>
                </c:pt>
                <c:pt idx="147">
                  <c:v>1.54166666666667</c:v>
                </c:pt>
                <c:pt idx="148">
                  <c:v>1.552083333333332</c:v>
                </c:pt>
                <c:pt idx="149">
                  <c:v>1.5625</c:v>
                </c:pt>
                <c:pt idx="150">
                  <c:v>1.57291666666667</c:v>
                </c:pt>
                <c:pt idx="151">
                  <c:v>1.58333333333333</c:v>
                </c:pt>
                <c:pt idx="152">
                  <c:v>1.59375</c:v>
                </c:pt>
                <c:pt idx="153">
                  <c:v>1.60416666666667</c:v>
                </c:pt>
                <c:pt idx="154">
                  <c:v>1.614583333333332</c:v>
                </c:pt>
                <c:pt idx="155">
                  <c:v>1.625</c:v>
                </c:pt>
                <c:pt idx="156">
                  <c:v>1.63541666666667</c:v>
                </c:pt>
                <c:pt idx="157">
                  <c:v>1.64583333333333</c:v>
                </c:pt>
                <c:pt idx="158">
                  <c:v>1.656250000000002</c:v>
                </c:pt>
                <c:pt idx="159">
                  <c:v>1.66666666666667</c:v>
                </c:pt>
                <c:pt idx="160">
                  <c:v>1.677083333333332</c:v>
                </c:pt>
                <c:pt idx="161">
                  <c:v>1.6875</c:v>
                </c:pt>
                <c:pt idx="162">
                  <c:v>1.69791666666667</c:v>
                </c:pt>
                <c:pt idx="163">
                  <c:v>1.70833333333333</c:v>
                </c:pt>
                <c:pt idx="164">
                  <c:v>1.71875</c:v>
                </c:pt>
                <c:pt idx="165">
                  <c:v>1.72916666666667</c:v>
                </c:pt>
                <c:pt idx="166">
                  <c:v>1.73958333333333</c:v>
                </c:pt>
                <c:pt idx="167">
                  <c:v>1.75</c:v>
                </c:pt>
                <c:pt idx="168">
                  <c:v>1.76041666666667</c:v>
                </c:pt>
                <c:pt idx="169">
                  <c:v>1.77083333333333</c:v>
                </c:pt>
                <c:pt idx="170">
                  <c:v>1.78125</c:v>
                </c:pt>
                <c:pt idx="171">
                  <c:v>1.79166666666667</c:v>
                </c:pt>
                <c:pt idx="172">
                  <c:v>1.802083333333332</c:v>
                </c:pt>
                <c:pt idx="173">
                  <c:v>1.8125</c:v>
                </c:pt>
                <c:pt idx="174">
                  <c:v>1.82291666666667</c:v>
                </c:pt>
                <c:pt idx="175">
                  <c:v>1.83333333333333</c:v>
                </c:pt>
                <c:pt idx="176">
                  <c:v>1.84375</c:v>
                </c:pt>
                <c:pt idx="177">
                  <c:v>1.85416666666667</c:v>
                </c:pt>
                <c:pt idx="178">
                  <c:v>1.864583333333332</c:v>
                </c:pt>
                <c:pt idx="179">
                  <c:v>1.875</c:v>
                </c:pt>
                <c:pt idx="180">
                  <c:v>1.88541666666667</c:v>
                </c:pt>
                <c:pt idx="181">
                  <c:v>1.89583333333333</c:v>
                </c:pt>
                <c:pt idx="182">
                  <c:v>1.906250000000002</c:v>
                </c:pt>
                <c:pt idx="183">
                  <c:v>1.91666666666667</c:v>
                </c:pt>
                <c:pt idx="184">
                  <c:v>1.927083333333331</c:v>
                </c:pt>
                <c:pt idx="185">
                  <c:v>1.9375</c:v>
                </c:pt>
                <c:pt idx="186">
                  <c:v>1.94791666666667</c:v>
                </c:pt>
                <c:pt idx="187">
                  <c:v>1.958333333333331</c:v>
                </c:pt>
                <c:pt idx="188">
                  <c:v>1.968750000000002</c:v>
                </c:pt>
                <c:pt idx="189">
                  <c:v>1.97916666666667</c:v>
                </c:pt>
                <c:pt idx="190">
                  <c:v>1.989583333333331</c:v>
                </c:pt>
                <c:pt idx="191">
                  <c:v>24.0</c:v>
                </c:pt>
              </c:numCache>
            </c:numRef>
          </c:cat>
          <c:val>
            <c:numRef>
              <c:f>tatsä._Siedlungslastgang_04.02.!$A$1:$CR$1</c:f>
              <c:numCache>
                <c:formatCode>General</c:formatCode>
                <c:ptCount val="96"/>
                <c:pt idx="0">
                  <c:v>10.1259</c:v>
                </c:pt>
                <c:pt idx="1">
                  <c:v>9.0859</c:v>
                </c:pt>
                <c:pt idx="2">
                  <c:v>9.2954</c:v>
                </c:pt>
                <c:pt idx="3">
                  <c:v>8.193800000000001</c:v>
                </c:pt>
                <c:pt idx="4">
                  <c:v>6.894099999999991</c:v>
                </c:pt>
                <c:pt idx="5">
                  <c:v>7.4231</c:v>
                </c:pt>
                <c:pt idx="6">
                  <c:v>6.886600000000001</c:v>
                </c:pt>
                <c:pt idx="7">
                  <c:v>6.514799999999997</c:v>
                </c:pt>
                <c:pt idx="8">
                  <c:v>5.579200000000012</c:v>
                </c:pt>
                <c:pt idx="9">
                  <c:v>5.322499999999991</c:v>
                </c:pt>
                <c:pt idx="10">
                  <c:v>4.737</c:v>
                </c:pt>
                <c:pt idx="11">
                  <c:v>4.860799999999998</c:v>
                </c:pt>
                <c:pt idx="12">
                  <c:v>5.244499999999999</c:v>
                </c:pt>
                <c:pt idx="13">
                  <c:v>4.9446</c:v>
                </c:pt>
                <c:pt idx="14">
                  <c:v>5.097399999999999</c:v>
                </c:pt>
                <c:pt idx="15">
                  <c:v>5.0439</c:v>
                </c:pt>
                <c:pt idx="16">
                  <c:v>4.870200000000001</c:v>
                </c:pt>
                <c:pt idx="17">
                  <c:v>4.985700000000001</c:v>
                </c:pt>
                <c:pt idx="18">
                  <c:v>4.7843</c:v>
                </c:pt>
                <c:pt idx="19">
                  <c:v>4.6418</c:v>
                </c:pt>
                <c:pt idx="20">
                  <c:v>4.9263</c:v>
                </c:pt>
                <c:pt idx="21">
                  <c:v>5.387599999999995</c:v>
                </c:pt>
                <c:pt idx="22">
                  <c:v>5.543600000000001</c:v>
                </c:pt>
                <c:pt idx="23">
                  <c:v>5.604499999999991</c:v>
                </c:pt>
                <c:pt idx="24">
                  <c:v>5.606999999999997</c:v>
                </c:pt>
                <c:pt idx="25">
                  <c:v>5.8917</c:v>
                </c:pt>
                <c:pt idx="26">
                  <c:v>6.353499999999999</c:v>
                </c:pt>
                <c:pt idx="27">
                  <c:v>6.7785</c:v>
                </c:pt>
                <c:pt idx="28">
                  <c:v>7.1004</c:v>
                </c:pt>
                <c:pt idx="29">
                  <c:v>7.3722</c:v>
                </c:pt>
                <c:pt idx="30">
                  <c:v>8.933706176768456</c:v>
                </c:pt>
                <c:pt idx="31">
                  <c:v>12.34046497907542</c:v>
                </c:pt>
                <c:pt idx="32">
                  <c:v>15.17742643797292</c:v>
                </c:pt>
                <c:pt idx="33">
                  <c:v>14.15823752338932</c:v>
                </c:pt>
                <c:pt idx="34">
                  <c:v>15.5193125787564</c:v>
                </c:pt>
                <c:pt idx="35">
                  <c:v>19.16807064972629</c:v>
                </c:pt>
                <c:pt idx="36">
                  <c:v>21.41362473473819</c:v>
                </c:pt>
                <c:pt idx="37">
                  <c:v>18.36057338972701</c:v>
                </c:pt>
                <c:pt idx="38">
                  <c:v>20.1784434587195</c:v>
                </c:pt>
                <c:pt idx="39">
                  <c:v>18.54577248304514</c:v>
                </c:pt>
                <c:pt idx="40">
                  <c:v>23.5409763031986</c:v>
                </c:pt>
                <c:pt idx="41">
                  <c:v>20.34439278127529</c:v>
                </c:pt>
                <c:pt idx="42">
                  <c:v>17.8610117752634</c:v>
                </c:pt>
                <c:pt idx="43">
                  <c:v>17.14539390480429</c:v>
                </c:pt>
                <c:pt idx="44">
                  <c:v>18.54072850314351</c:v>
                </c:pt>
                <c:pt idx="45">
                  <c:v>18.98775386022069</c:v>
                </c:pt>
                <c:pt idx="46">
                  <c:v>19.1562710747429</c:v>
                </c:pt>
                <c:pt idx="47">
                  <c:v>21.2806999999999</c:v>
                </c:pt>
                <c:pt idx="48">
                  <c:v>24.8008541627673</c:v>
                </c:pt>
                <c:pt idx="49">
                  <c:v>22.53058603976108</c:v>
                </c:pt>
                <c:pt idx="50">
                  <c:v>24.88629999999995</c:v>
                </c:pt>
                <c:pt idx="51">
                  <c:v>29.78509999999991</c:v>
                </c:pt>
                <c:pt idx="52">
                  <c:v>27.53259999999997</c:v>
                </c:pt>
                <c:pt idx="53">
                  <c:v>26.48449999999997</c:v>
                </c:pt>
                <c:pt idx="54">
                  <c:v>24.79449999999999</c:v>
                </c:pt>
                <c:pt idx="55">
                  <c:v>21.65720000000003</c:v>
                </c:pt>
                <c:pt idx="56">
                  <c:v>19.739</c:v>
                </c:pt>
                <c:pt idx="57">
                  <c:v>18.86249999999997</c:v>
                </c:pt>
                <c:pt idx="58">
                  <c:v>19.59339999999997</c:v>
                </c:pt>
                <c:pt idx="59">
                  <c:v>18.72869999999991</c:v>
                </c:pt>
                <c:pt idx="60">
                  <c:v>20.3384</c:v>
                </c:pt>
                <c:pt idx="61">
                  <c:v>17.85539999999999</c:v>
                </c:pt>
                <c:pt idx="62">
                  <c:v>16.7974</c:v>
                </c:pt>
                <c:pt idx="63">
                  <c:v>15.8238</c:v>
                </c:pt>
                <c:pt idx="64">
                  <c:v>14.6981</c:v>
                </c:pt>
                <c:pt idx="65">
                  <c:v>13.8316</c:v>
                </c:pt>
                <c:pt idx="66">
                  <c:v>14.6876</c:v>
                </c:pt>
                <c:pt idx="67">
                  <c:v>14.9693</c:v>
                </c:pt>
                <c:pt idx="68">
                  <c:v>15.4192</c:v>
                </c:pt>
                <c:pt idx="69">
                  <c:v>16.221</c:v>
                </c:pt>
                <c:pt idx="70">
                  <c:v>16.698</c:v>
                </c:pt>
                <c:pt idx="71">
                  <c:v>17.4133</c:v>
                </c:pt>
                <c:pt idx="72">
                  <c:v>18.06349999999997</c:v>
                </c:pt>
                <c:pt idx="73">
                  <c:v>18.96309999999997</c:v>
                </c:pt>
                <c:pt idx="74">
                  <c:v>18.96089999999997</c:v>
                </c:pt>
                <c:pt idx="75">
                  <c:v>19.3474</c:v>
                </c:pt>
                <c:pt idx="76">
                  <c:v>19.8157</c:v>
                </c:pt>
                <c:pt idx="77">
                  <c:v>20.11420000000004</c:v>
                </c:pt>
                <c:pt idx="78">
                  <c:v>21.37829999999999</c:v>
                </c:pt>
                <c:pt idx="79">
                  <c:v>20.96829999999984</c:v>
                </c:pt>
                <c:pt idx="80">
                  <c:v>20.0868</c:v>
                </c:pt>
                <c:pt idx="81">
                  <c:v>20.8791</c:v>
                </c:pt>
                <c:pt idx="82">
                  <c:v>19.21109999999999</c:v>
                </c:pt>
                <c:pt idx="83">
                  <c:v>18.26949999999997</c:v>
                </c:pt>
                <c:pt idx="84">
                  <c:v>18.58749999999997</c:v>
                </c:pt>
                <c:pt idx="85">
                  <c:v>17.0772</c:v>
                </c:pt>
                <c:pt idx="86">
                  <c:v>16.724</c:v>
                </c:pt>
                <c:pt idx="87">
                  <c:v>17.17249999999999</c:v>
                </c:pt>
                <c:pt idx="88">
                  <c:v>15.0364</c:v>
                </c:pt>
                <c:pt idx="89">
                  <c:v>15.2847</c:v>
                </c:pt>
                <c:pt idx="90">
                  <c:v>14.91240000000002</c:v>
                </c:pt>
                <c:pt idx="91">
                  <c:v>12.9859</c:v>
                </c:pt>
                <c:pt idx="92">
                  <c:v>12.4174</c:v>
                </c:pt>
                <c:pt idx="93">
                  <c:v>11.7613</c:v>
                </c:pt>
                <c:pt idx="94">
                  <c:v>9.627600000000001</c:v>
                </c:pt>
                <c:pt idx="95">
                  <c:v>10.1281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127176"/>
        <c:axId val="603947096"/>
      </c:lineChart>
      <c:catAx>
        <c:axId val="740127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mtClean="0"/>
                  <a:t>time in</a:t>
                </a:r>
                <a:r>
                  <a:rPr lang="de-DE" baseline="0" smtClean="0"/>
                  <a:t> </a:t>
                </a:r>
                <a:r>
                  <a:rPr lang="de-DE" err="1" smtClean="0"/>
                  <a:t>hh:mm</a:t>
                </a:r>
                <a:endParaRPr lang="de-DE"/>
              </a:p>
            </c:rich>
          </c:tx>
          <c:overlay val="0"/>
        </c:title>
        <c:numFmt formatCode="h:mm;@" sourceLinked="1"/>
        <c:majorTickMark val="out"/>
        <c:minorTickMark val="none"/>
        <c:tickLblPos val="nextTo"/>
        <c:spPr>
          <a:noFill/>
        </c:spPr>
        <c:crossAx val="603947096"/>
        <c:crosses val="autoZero"/>
        <c:auto val="1"/>
        <c:lblAlgn val="ctr"/>
        <c:lblOffset val="100"/>
        <c:tickLblSkip val="19"/>
        <c:tickMarkSkip val="19"/>
        <c:noMultiLvlLbl val="0"/>
      </c:catAx>
      <c:valAx>
        <c:axId val="603947096"/>
        <c:scaling>
          <c:orientation val="minMax"/>
          <c:max val="3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err="1" smtClean="0"/>
                  <a:t>load</a:t>
                </a:r>
                <a:r>
                  <a:rPr lang="de-DE" smtClean="0"/>
                  <a:t> in kW</a:t>
                </a:r>
                <a:endParaRPr lang="de-DE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40127176"/>
        <c:crosses val="autoZero"/>
        <c:crossBetween val="midCat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Elektrischer Siedlungslastgang 04.02.2011</c:v>
          </c:tx>
          <c:spPr>
            <a:ln w="31750">
              <a:solidFill>
                <a:srgbClr val="000000"/>
              </a:solidFill>
            </a:ln>
          </c:spPr>
          <c:marker>
            <c:symbol val="none"/>
          </c:marker>
          <c:cat>
            <c:numRef>
              <c:f>Diagramme!$F$2:$F$193</c:f>
              <c:numCache>
                <c:formatCode>h:mm;@</c:formatCode>
                <c:ptCount val="192"/>
                <c:pt idx="0">
                  <c:v>0.0104166666666667</c:v>
                </c:pt>
                <c:pt idx="1">
                  <c:v>0.0208333333333333</c:v>
                </c:pt>
                <c:pt idx="2">
                  <c:v>0.03125</c:v>
                </c:pt>
                <c:pt idx="3">
                  <c:v>0.0416666666666667</c:v>
                </c:pt>
                <c:pt idx="4">
                  <c:v>0.0520833333333334</c:v>
                </c:pt>
                <c:pt idx="5">
                  <c:v>0.0625</c:v>
                </c:pt>
                <c:pt idx="6">
                  <c:v>0.0729166666666668</c:v>
                </c:pt>
                <c:pt idx="7">
                  <c:v>0.0833333333333333</c:v>
                </c:pt>
                <c:pt idx="8">
                  <c:v>0.0937500000000002</c:v>
                </c:pt>
                <c:pt idx="9">
                  <c:v>0.104166666666667</c:v>
                </c:pt>
                <c:pt idx="10">
                  <c:v>0.114583333333333</c:v>
                </c:pt>
                <c:pt idx="11">
                  <c:v>0.125</c:v>
                </c:pt>
                <c:pt idx="12">
                  <c:v>0.135416666666667</c:v>
                </c:pt>
                <c:pt idx="13">
                  <c:v>0.145833333333333</c:v>
                </c:pt>
                <c:pt idx="14">
                  <c:v>0.15625</c:v>
                </c:pt>
                <c:pt idx="15">
                  <c:v>0.166666666666667</c:v>
                </c:pt>
                <c:pt idx="16">
                  <c:v>0.177083333333333</c:v>
                </c:pt>
                <c:pt idx="17">
                  <c:v>0.1875</c:v>
                </c:pt>
                <c:pt idx="18">
                  <c:v>0.197916666666667</c:v>
                </c:pt>
                <c:pt idx="19">
                  <c:v>0.208333333333333</c:v>
                </c:pt>
                <c:pt idx="20">
                  <c:v>0.21875</c:v>
                </c:pt>
                <c:pt idx="21">
                  <c:v>0.229166666666667</c:v>
                </c:pt>
                <c:pt idx="22">
                  <c:v>0.239583333333333</c:v>
                </c:pt>
                <c:pt idx="23">
                  <c:v>0.25</c:v>
                </c:pt>
                <c:pt idx="24">
                  <c:v>0.260416666666667</c:v>
                </c:pt>
                <c:pt idx="25">
                  <c:v>0.270833333333333</c:v>
                </c:pt>
                <c:pt idx="26">
                  <c:v>0.28125</c:v>
                </c:pt>
                <c:pt idx="27">
                  <c:v>0.291666666666667</c:v>
                </c:pt>
                <c:pt idx="28">
                  <c:v>0.302083333333333</c:v>
                </c:pt>
                <c:pt idx="29">
                  <c:v>0.3125</c:v>
                </c:pt>
                <c:pt idx="30">
                  <c:v>0.322916666666668</c:v>
                </c:pt>
                <c:pt idx="31">
                  <c:v>0.333333333333333</c:v>
                </c:pt>
                <c:pt idx="32">
                  <c:v>0.34375</c:v>
                </c:pt>
                <c:pt idx="33">
                  <c:v>0.354166666666667</c:v>
                </c:pt>
                <c:pt idx="34">
                  <c:v>0.364583333333333</c:v>
                </c:pt>
                <c:pt idx="35">
                  <c:v>0.375</c:v>
                </c:pt>
                <c:pt idx="36">
                  <c:v>0.385416666666668</c:v>
                </c:pt>
                <c:pt idx="37">
                  <c:v>0.395833333333333</c:v>
                </c:pt>
                <c:pt idx="38">
                  <c:v>0.40625</c:v>
                </c:pt>
                <c:pt idx="39">
                  <c:v>0.416666666666667</c:v>
                </c:pt>
                <c:pt idx="40">
                  <c:v>0.427083333333333</c:v>
                </c:pt>
                <c:pt idx="41">
                  <c:v>0.4375</c:v>
                </c:pt>
                <c:pt idx="42">
                  <c:v>0.447916666666667</c:v>
                </c:pt>
                <c:pt idx="43">
                  <c:v>0.458333333333333</c:v>
                </c:pt>
                <c:pt idx="44">
                  <c:v>0.46875</c:v>
                </c:pt>
                <c:pt idx="45">
                  <c:v>0.479166666666667</c:v>
                </c:pt>
                <c:pt idx="46">
                  <c:v>0.489583333333333</c:v>
                </c:pt>
                <c:pt idx="47">
                  <c:v>0.5</c:v>
                </c:pt>
                <c:pt idx="48">
                  <c:v>0.510416666666665</c:v>
                </c:pt>
                <c:pt idx="49">
                  <c:v>0.520833333333333</c:v>
                </c:pt>
                <c:pt idx="50">
                  <c:v>0.53125</c:v>
                </c:pt>
                <c:pt idx="51">
                  <c:v>0.541666666666667</c:v>
                </c:pt>
                <c:pt idx="52">
                  <c:v>0.552083333333333</c:v>
                </c:pt>
                <c:pt idx="53">
                  <c:v>0.5625</c:v>
                </c:pt>
                <c:pt idx="54">
                  <c:v>0.572916666666667</c:v>
                </c:pt>
                <c:pt idx="55">
                  <c:v>0.583333333333333</c:v>
                </c:pt>
                <c:pt idx="56">
                  <c:v>0.59375</c:v>
                </c:pt>
                <c:pt idx="57">
                  <c:v>0.604166666666667</c:v>
                </c:pt>
                <c:pt idx="58">
                  <c:v>0.614583333333333</c:v>
                </c:pt>
                <c:pt idx="59">
                  <c:v>0.625</c:v>
                </c:pt>
                <c:pt idx="60">
                  <c:v>0.635416666666667</c:v>
                </c:pt>
                <c:pt idx="61">
                  <c:v>0.645833333333334</c:v>
                </c:pt>
                <c:pt idx="62">
                  <c:v>0.65625</c:v>
                </c:pt>
                <c:pt idx="63">
                  <c:v>0.666666666666667</c:v>
                </c:pt>
                <c:pt idx="64">
                  <c:v>0.677083333333334</c:v>
                </c:pt>
                <c:pt idx="65">
                  <c:v>0.6875</c:v>
                </c:pt>
                <c:pt idx="66">
                  <c:v>0.697916666666667</c:v>
                </c:pt>
                <c:pt idx="67">
                  <c:v>0.708333333333333</c:v>
                </c:pt>
                <c:pt idx="68">
                  <c:v>0.71875</c:v>
                </c:pt>
                <c:pt idx="69">
                  <c:v>0.729166666666667</c:v>
                </c:pt>
                <c:pt idx="70">
                  <c:v>0.739583333333333</c:v>
                </c:pt>
                <c:pt idx="71">
                  <c:v>0.75</c:v>
                </c:pt>
                <c:pt idx="72">
                  <c:v>0.760416666666667</c:v>
                </c:pt>
                <c:pt idx="73">
                  <c:v>0.770833333333334</c:v>
                </c:pt>
                <c:pt idx="74">
                  <c:v>0.78125</c:v>
                </c:pt>
                <c:pt idx="75">
                  <c:v>0.791666666666667</c:v>
                </c:pt>
                <c:pt idx="76">
                  <c:v>0.802083333333333</c:v>
                </c:pt>
                <c:pt idx="77">
                  <c:v>0.8125</c:v>
                </c:pt>
                <c:pt idx="78">
                  <c:v>0.822916666666667</c:v>
                </c:pt>
                <c:pt idx="79">
                  <c:v>0.833333333333333</c:v>
                </c:pt>
                <c:pt idx="80">
                  <c:v>0.843750000000001</c:v>
                </c:pt>
                <c:pt idx="81">
                  <c:v>0.854166666666667</c:v>
                </c:pt>
                <c:pt idx="82">
                  <c:v>0.864583333333333</c:v>
                </c:pt>
                <c:pt idx="83">
                  <c:v>0.875000000000001</c:v>
                </c:pt>
                <c:pt idx="84">
                  <c:v>0.885416666666665</c:v>
                </c:pt>
                <c:pt idx="85">
                  <c:v>0.895833333333333</c:v>
                </c:pt>
                <c:pt idx="86">
                  <c:v>0.90625</c:v>
                </c:pt>
                <c:pt idx="87">
                  <c:v>0.916666666666667</c:v>
                </c:pt>
                <c:pt idx="88">
                  <c:v>0.927083333333333</c:v>
                </c:pt>
                <c:pt idx="89">
                  <c:v>0.9375</c:v>
                </c:pt>
                <c:pt idx="90">
                  <c:v>0.947916666666667</c:v>
                </c:pt>
                <c:pt idx="91">
                  <c:v>0.958333333333333</c:v>
                </c:pt>
                <c:pt idx="92">
                  <c:v>0.968750000000001</c:v>
                </c:pt>
                <c:pt idx="93">
                  <c:v>0.979166666666667</c:v>
                </c:pt>
                <c:pt idx="94">
                  <c:v>0.989583333333333</c:v>
                </c:pt>
                <c:pt idx="95">
                  <c:v>1.0</c:v>
                </c:pt>
                <c:pt idx="96">
                  <c:v>1.01041666666667</c:v>
                </c:pt>
                <c:pt idx="97">
                  <c:v>1.02083333333333</c:v>
                </c:pt>
                <c:pt idx="98">
                  <c:v>1.03125</c:v>
                </c:pt>
                <c:pt idx="99">
                  <c:v>1.04166666666667</c:v>
                </c:pt>
                <c:pt idx="100">
                  <c:v>1.052083333333332</c:v>
                </c:pt>
                <c:pt idx="101">
                  <c:v>1.0625</c:v>
                </c:pt>
                <c:pt idx="102">
                  <c:v>1.07291666666667</c:v>
                </c:pt>
                <c:pt idx="103">
                  <c:v>1.08333333333333</c:v>
                </c:pt>
                <c:pt idx="104">
                  <c:v>1.09375</c:v>
                </c:pt>
                <c:pt idx="105">
                  <c:v>1.10416666666667</c:v>
                </c:pt>
                <c:pt idx="106">
                  <c:v>1.114583333333332</c:v>
                </c:pt>
                <c:pt idx="107">
                  <c:v>1.125</c:v>
                </c:pt>
                <c:pt idx="108">
                  <c:v>1.13541666666667</c:v>
                </c:pt>
                <c:pt idx="109">
                  <c:v>1.14583333333333</c:v>
                </c:pt>
                <c:pt idx="110">
                  <c:v>1.156250000000002</c:v>
                </c:pt>
                <c:pt idx="111">
                  <c:v>1.16666666666667</c:v>
                </c:pt>
                <c:pt idx="112">
                  <c:v>1.177083333333332</c:v>
                </c:pt>
                <c:pt idx="113">
                  <c:v>1.1875</c:v>
                </c:pt>
                <c:pt idx="114">
                  <c:v>1.19791666666667</c:v>
                </c:pt>
                <c:pt idx="115">
                  <c:v>1.20833333333333</c:v>
                </c:pt>
                <c:pt idx="116">
                  <c:v>1.21875</c:v>
                </c:pt>
                <c:pt idx="117">
                  <c:v>1.22916666666667</c:v>
                </c:pt>
                <c:pt idx="118">
                  <c:v>1.23958333333333</c:v>
                </c:pt>
                <c:pt idx="119">
                  <c:v>1.25</c:v>
                </c:pt>
                <c:pt idx="120">
                  <c:v>1.26041666666667</c:v>
                </c:pt>
                <c:pt idx="121">
                  <c:v>1.27083333333333</c:v>
                </c:pt>
                <c:pt idx="122">
                  <c:v>1.28125</c:v>
                </c:pt>
                <c:pt idx="123">
                  <c:v>1.29166666666667</c:v>
                </c:pt>
                <c:pt idx="124">
                  <c:v>1.302083333333332</c:v>
                </c:pt>
                <c:pt idx="125">
                  <c:v>1.3125</c:v>
                </c:pt>
                <c:pt idx="126">
                  <c:v>1.32291666666667</c:v>
                </c:pt>
                <c:pt idx="127">
                  <c:v>1.33333333333333</c:v>
                </c:pt>
                <c:pt idx="128">
                  <c:v>1.34375</c:v>
                </c:pt>
                <c:pt idx="129">
                  <c:v>1.35416666666667</c:v>
                </c:pt>
                <c:pt idx="130">
                  <c:v>1.364583333333332</c:v>
                </c:pt>
                <c:pt idx="131">
                  <c:v>1.375</c:v>
                </c:pt>
                <c:pt idx="132">
                  <c:v>1.38541666666667</c:v>
                </c:pt>
                <c:pt idx="133">
                  <c:v>1.39583333333333</c:v>
                </c:pt>
                <c:pt idx="134">
                  <c:v>1.40625</c:v>
                </c:pt>
                <c:pt idx="135">
                  <c:v>1.41666666666667</c:v>
                </c:pt>
                <c:pt idx="136">
                  <c:v>1.42708333333333</c:v>
                </c:pt>
                <c:pt idx="137">
                  <c:v>1.437499999999997</c:v>
                </c:pt>
                <c:pt idx="138">
                  <c:v>1.44791666666667</c:v>
                </c:pt>
                <c:pt idx="139">
                  <c:v>1.45833333333333</c:v>
                </c:pt>
                <c:pt idx="140">
                  <c:v>1.46875</c:v>
                </c:pt>
                <c:pt idx="141">
                  <c:v>1.47916666666667</c:v>
                </c:pt>
                <c:pt idx="142">
                  <c:v>1.48958333333333</c:v>
                </c:pt>
                <c:pt idx="143">
                  <c:v>1.5</c:v>
                </c:pt>
                <c:pt idx="144">
                  <c:v>1.51041666666667</c:v>
                </c:pt>
                <c:pt idx="145">
                  <c:v>1.52083333333333</c:v>
                </c:pt>
                <c:pt idx="146">
                  <c:v>1.53125</c:v>
                </c:pt>
                <c:pt idx="147">
                  <c:v>1.54166666666667</c:v>
                </c:pt>
                <c:pt idx="148">
                  <c:v>1.552083333333332</c:v>
                </c:pt>
                <c:pt idx="149">
                  <c:v>1.5625</c:v>
                </c:pt>
                <c:pt idx="150">
                  <c:v>1.57291666666667</c:v>
                </c:pt>
                <c:pt idx="151">
                  <c:v>1.58333333333333</c:v>
                </c:pt>
                <c:pt idx="152">
                  <c:v>1.59375</c:v>
                </c:pt>
                <c:pt idx="153">
                  <c:v>1.60416666666667</c:v>
                </c:pt>
                <c:pt idx="154">
                  <c:v>1.614583333333332</c:v>
                </c:pt>
                <c:pt idx="155">
                  <c:v>1.625</c:v>
                </c:pt>
                <c:pt idx="156">
                  <c:v>1.63541666666667</c:v>
                </c:pt>
                <c:pt idx="157">
                  <c:v>1.64583333333333</c:v>
                </c:pt>
                <c:pt idx="158">
                  <c:v>1.656250000000002</c:v>
                </c:pt>
                <c:pt idx="159">
                  <c:v>1.66666666666667</c:v>
                </c:pt>
                <c:pt idx="160">
                  <c:v>1.677083333333332</c:v>
                </c:pt>
                <c:pt idx="161">
                  <c:v>1.6875</c:v>
                </c:pt>
                <c:pt idx="162">
                  <c:v>1.69791666666667</c:v>
                </c:pt>
                <c:pt idx="163">
                  <c:v>1.70833333333333</c:v>
                </c:pt>
                <c:pt idx="164">
                  <c:v>1.71875</c:v>
                </c:pt>
                <c:pt idx="165">
                  <c:v>1.72916666666667</c:v>
                </c:pt>
                <c:pt idx="166">
                  <c:v>1.73958333333333</c:v>
                </c:pt>
                <c:pt idx="167">
                  <c:v>1.75</c:v>
                </c:pt>
                <c:pt idx="168">
                  <c:v>1.76041666666667</c:v>
                </c:pt>
                <c:pt idx="169">
                  <c:v>1.77083333333333</c:v>
                </c:pt>
                <c:pt idx="170">
                  <c:v>1.78125</c:v>
                </c:pt>
                <c:pt idx="171">
                  <c:v>1.79166666666667</c:v>
                </c:pt>
                <c:pt idx="172">
                  <c:v>1.802083333333332</c:v>
                </c:pt>
                <c:pt idx="173">
                  <c:v>1.8125</c:v>
                </c:pt>
                <c:pt idx="174">
                  <c:v>1.82291666666667</c:v>
                </c:pt>
                <c:pt idx="175">
                  <c:v>1.83333333333333</c:v>
                </c:pt>
                <c:pt idx="176">
                  <c:v>1.84375</c:v>
                </c:pt>
                <c:pt idx="177">
                  <c:v>1.85416666666667</c:v>
                </c:pt>
                <c:pt idx="178">
                  <c:v>1.864583333333332</c:v>
                </c:pt>
                <c:pt idx="179">
                  <c:v>1.875</c:v>
                </c:pt>
                <c:pt idx="180">
                  <c:v>1.88541666666667</c:v>
                </c:pt>
                <c:pt idx="181">
                  <c:v>1.89583333333333</c:v>
                </c:pt>
                <c:pt idx="182">
                  <c:v>1.906250000000002</c:v>
                </c:pt>
                <c:pt idx="183">
                  <c:v>1.91666666666667</c:v>
                </c:pt>
                <c:pt idx="184">
                  <c:v>1.927083333333331</c:v>
                </c:pt>
                <c:pt idx="185">
                  <c:v>1.9375</c:v>
                </c:pt>
                <c:pt idx="186">
                  <c:v>1.94791666666667</c:v>
                </c:pt>
                <c:pt idx="187">
                  <c:v>1.958333333333331</c:v>
                </c:pt>
                <c:pt idx="188">
                  <c:v>1.968750000000002</c:v>
                </c:pt>
                <c:pt idx="189">
                  <c:v>1.97916666666667</c:v>
                </c:pt>
                <c:pt idx="190">
                  <c:v>1.989583333333331</c:v>
                </c:pt>
                <c:pt idx="191">
                  <c:v>24.0</c:v>
                </c:pt>
              </c:numCache>
            </c:numRef>
          </c:cat>
          <c:val>
            <c:numRef>
              <c:f>tatsä._Siedlungslastgang_04.02.!$A$1:$CR$1</c:f>
              <c:numCache>
                <c:formatCode>General</c:formatCode>
                <c:ptCount val="96"/>
                <c:pt idx="0">
                  <c:v>10.1259</c:v>
                </c:pt>
                <c:pt idx="1">
                  <c:v>9.0859</c:v>
                </c:pt>
                <c:pt idx="2">
                  <c:v>9.2954</c:v>
                </c:pt>
                <c:pt idx="3">
                  <c:v>8.193800000000001</c:v>
                </c:pt>
                <c:pt idx="4">
                  <c:v>6.894099999999991</c:v>
                </c:pt>
                <c:pt idx="5">
                  <c:v>7.4231</c:v>
                </c:pt>
                <c:pt idx="6">
                  <c:v>6.886600000000001</c:v>
                </c:pt>
                <c:pt idx="7">
                  <c:v>6.514799999999997</c:v>
                </c:pt>
                <c:pt idx="8">
                  <c:v>5.579200000000012</c:v>
                </c:pt>
                <c:pt idx="9">
                  <c:v>5.322499999999991</c:v>
                </c:pt>
                <c:pt idx="10">
                  <c:v>4.737</c:v>
                </c:pt>
                <c:pt idx="11">
                  <c:v>4.860799999999998</c:v>
                </c:pt>
                <c:pt idx="12">
                  <c:v>5.244499999999999</c:v>
                </c:pt>
                <c:pt idx="13">
                  <c:v>4.9446</c:v>
                </c:pt>
                <c:pt idx="14">
                  <c:v>5.097399999999999</c:v>
                </c:pt>
                <c:pt idx="15">
                  <c:v>5.0439</c:v>
                </c:pt>
                <c:pt idx="16">
                  <c:v>4.870200000000001</c:v>
                </c:pt>
                <c:pt idx="17">
                  <c:v>4.985700000000001</c:v>
                </c:pt>
                <c:pt idx="18">
                  <c:v>4.7843</c:v>
                </c:pt>
                <c:pt idx="19">
                  <c:v>4.6418</c:v>
                </c:pt>
                <c:pt idx="20">
                  <c:v>4.9263</c:v>
                </c:pt>
                <c:pt idx="21">
                  <c:v>5.387599999999995</c:v>
                </c:pt>
                <c:pt idx="22">
                  <c:v>5.543600000000001</c:v>
                </c:pt>
                <c:pt idx="23">
                  <c:v>5.604499999999991</c:v>
                </c:pt>
                <c:pt idx="24">
                  <c:v>5.606999999999997</c:v>
                </c:pt>
                <c:pt idx="25">
                  <c:v>5.8917</c:v>
                </c:pt>
                <c:pt idx="26">
                  <c:v>6.353499999999999</c:v>
                </c:pt>
                <c:pt idx="27">
                  <c:v>6.7785</c:v>
                </c:pt>
                <c:pt idx="28">
                  <c:v>7.1004</c:v>
                </c:pt>
                <c:pt idx="29">
                  <c:v>7.3722</c:v>
                </c:pt>
                <c:pt idx="30">
                  <c:v>8.933706176768456</c:v>
                </c:pt>
                <c:pt idx="31">
                  <c:v>12.34046497907542</c:v>
                </c:pt>
                <c:pt idx="32">
                  <c:v>15.17742643797292</c:v>
                </c:pt>
                <c:pt idx="33">
                  <c:v>14.15823752338932</c:v>
                </c:pt>
                <c:pt idx="34">
                  <c:v>15.5193125787564</c:v>
                </c:pt>
                <c:pt idx="35">
                  <c:v>19.16807064972629</c:v>
                </c:pt>
                <c:pt idx="36">
                  <c:v>21.41362473473819</c:v>
                </c:pt>
                <c:pt idx="37">
                  <c:v>18.36057338972701</c:v>
                </c:pt>
                <c:pt idx="38">
                  <c:v>20.1784434587195</c:v>
                </c:pt>
                <c:pt idx="39">
                  <c:v>18.54577248304514</c:v>
                </c:pt>
                <c:pt idx="40">
                  <c:v>23.5409763031986</c:v>
                </c:pt>
                <c:pt idx="41">
                  <c:v>20.34439278127529</c:v>
                </c:pt>
                <c:pt idx="42">
                  <c:v>17.8610117752634</c:v>
                </c:pt>
                <c:pt idx="43">
                  <c:v>17.14539390480429</c:v>
                </c:pt>
                <c:pt idx="44">
                  <c:v>18.54072850314351</c:v>
                </c:pt>
                <c:pt idx="45">
                  <c:v>18.98775386022069</c:v>
                </c:pt>
                <c:pt idx="46">
                  <c:v>19.1562710747429</c:v>
                </c:pt>
                <c:pt idx="47">
                  <c:v>21.2806999999999</c:v>
                </c:pt>
                <c:pt idx="48">
                  <c:v>24.8008541627673</c:v>
                </c:pt>
                <c:pt idx="49">
                  <c:v>22.53058603976108</c:v>
                </c:pt>
                <c:pt idx="50">
                  <c:v>24.88629999999995</c:v>
                </c:pt>
                <c:pt idx="51">
                  <c:v>29.78509999999991</c:v>
                </c:pt>
                <c:pt idx="52">
                  <c:v>27.53259999999997</c:v>
                </c:pt>
                <c:pt idx="53">
                  <c:v>26.48449999999997</c:v>
                </c:pt>
                <c:pt idx="54">
                  <c:v>24.79449999999999</c:v>
                </c:pt>
                <c:pt idx="55">
                  <c:v>21.65720000000003</c:v>
                </c:pt>
                <c:pt idx="56">
                  <c:v>19.739</c:v>
                </c:pt>
                <c:pt idx="57">
                  <c:v>18.86249999999997</c:v>
                </c:pt>
                <c:pt idx="58">
                  <c:v>19.59339999999997</c:v>
                </c:pt>
                <c:pt idx="59">
                  <c:v>18.72869999999991</c:v>
                </c:pt>
                <c:pt idx="60">
                  <c:v>20.3384</c:v>
                </c:pt>
                <c:pt idx="61">
                  <c:v>17.85539999999999</c:v>
                </c:pt>
                <c:pt idx="62">
                  <c:v>16.7974</c:v>
                </c:pt>
                <c:pt idx="63">
                  <c:v>15.8238</c:v>
                </c:pt>
                <c:pt idx="64">
                  <c:v>14.6981</c:v>
                </c:pt>
                <c:pt idx="65">
                  <c:v>13.8316</c:v>
                </c:pt>
                <c:pt idx="66">
                  <c:v>14.6876</c:v>
                </c:pt>
                <c:pt idx="67">
                  <c:v>14.9693</c:v>
                </c:pt>
                <c:pt idx="68">
                  <c:v>15.4192</c:v>
                </c:pt>
                <c:pt idx="69">
                  <c:v>16.221</c:v>
                </c:pt>
                <c:pt idx="70">
                  <c:v>16.698</c:v>
                </c:pt>
                <c:pt idx="71">
                  <c:v>17.4133</c:v>
                </c:pt>
                <c:pt idx="72">
                  <c:v>18.06349999999997</c:v>
                </c:pt>
                <c:pt idx="73">
                  <c:v>18.96309999999997</c:v>
                </c:pt>
                <c:pt idx="74">
                  <c:v>18.96089999999997</c:v>
                </c:pt>
                <c:pt idx="75">
                  <c:v>19.3474</c:v>
                </c:pt>
                <c:pt idx="76">
                  <c:v>19.8157</c:v>
                </c:pt>
                <c:pt idx="77">
                  <c:v>20.11420000000004</c:v>
                </c:pt>
                <c:pt idx="78">
                  <c:v>21.37829999999999</c:v>
                </c:pt>
                <c:pt idx="79">
                  <c:v>20.96829999999984</c:v>
                </c:pt>
                <c:pt idx="80">
                  <c:v>20.0868</c:v>
                </c:pt>
                <c:pt idx="81">
                  <c:v>20.8791</c:v>
                </c:pt>
                <c:pt idx="82">
                  <c:v>19.21109999999999</c:v>
                </c:pt>
                <c:pt idx="83">
                  <c:v>18.26949999999997</c:v>
                </c:pt>
                <c:pt idx="84">
                  <c:v>18.58749999999997</c:v>
                </c:pt>
                <c:pt idx="85">
                  <c:v>17.0772</c:v>
                </c:pt>
                <c:pt idx="86">
                  <c:v>16.724</c:v>
                </c:pt>
                <c:pt idx="87">
                  <c:v>17.17249999999999</c:v>
                </c:pt>
                <c:pt idx="88">
                  <c:v>15.0364</c:v>
                </c:pt>
                <c:pt idx="89">
                  <c:v>15.2847</c:v>
                </c:pt>
                <c:pt idx="90">
                  <c:v>14.91240000000002</c:v>
                </c:pt>
                <c:pt idx="91">
                  <c:v>12.9859</c:v>
                </c:pt>
                <c:pt idx="92">
                  <c:v>12.4174</c:v>
                </c:pt>
                <c:pt idx="93">
                  <c:v>11.7613</c:v>
                </c:pt>
                <c:pt idx="94">
                  <c:v>9.627600000000001</c:v>
                </c:pt>
                <c:pt idx="95">
                  <c:v>10.1281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331000"/>
        <c:axId val="709239016"/>
      </c:lineChart>
      <c:catAx>
        <c:axId val="685331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mtClean="0"/>
                  <a:t>time</a:t>
                </a:r>
                <a:r>
                  <a:rPr lang="de-DE" baseline="0" smtClean="0"/>
                  <a:t> in </a:t>
                </a:r>
                <a:r>
                  <a:rPr lang="de-DE" baseline="0" err="1" smtClean="0"/>
                  <a:t>hh:mm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649866851851852"/>
              <c:y val="0.828679722222222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spPr>
          <a:noFill/>
        </c:spPr>
        <c:crossAx val="709239016"/>
        <c:crosses val="autoZero"/>
        <c:auto val="1"/>
        <c:lblAlgn val="ctr"/>
        <c:lblOffset val="100"/>
        <c:tickLblSkip val="19"/>
        <c:tickMarkSkip val="19"/>
        <c:noMultiLvlLbl val="0"/>
      </c:catAx>
      <c:valAx>
        <c:axId val="709239016"/>
        <c:scaling>
          <c:orientation val="minMax"/>
          <c:max val="3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err="1" smtClean="0"/>
                  <a:t>load</a:t>
                </a:r>
                <a:r>
                  <a:rPr lang="de-DE" baseline="0" smtClean="0"/>
                  <a:t> in kW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0235185185185185"/>
              <c:y val="0.192404166666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5331000"/>
        <c:crosses val="autoZero"/>
        <c:crossBetween val="midCat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81196451651018"/>
          <c:y val="0.564147204507745"/>
          <c:w val="0.943760709669796"/>
          <c:h val="0.191781203878274"/>
        </c:manualLayout>
      </c:layout>
      <c:scatterChart>
        <c:scatterStyle val="lineMarker"/>
        <c:varyColors val="0"/>
        <c:ser>
          <c:idx val="0"/>
          <c:order val="0"/>
          <c:tx>
            <c:v>Fahrplan BHKW elektrisch real</c:v>
          </c:tx>
          <c:spPr>
            <a:ln w="31750">
              <a:solidFill>
                <a:srgbClr val="1B50D3"/>
              </a:solidFill>
            </a:ln>
          </c:spPr>
          <c:marker>
            <c:symbol val="none"/>
          </c:marker>
          <c:xVal>
            <c:numRef>
              <c:f>tats._Einschaltzeiten_04.02.11!$3:$3</c:f>
              <c:numCache>
                <c:formatCode>General</c:formatCode>
                <c:ptCount val="256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3.0</c:v>
                </c:pt>
                <c:pt idx="5">
                  <c:v>3.0</c:v>
                </c:pt>
                <c:pt idx="6">
                  <c:v>4.0</c:v>
                </c:pt>
                <c:pt idx="7">
                  <c:v>5.0</c:v>
                </c:pt>
                <c:pt idx="8">
                  <c:v>6.0</c:v>
                </c:pt>
                <c:pt idx="9">
                  <c:v>7.0</c:v>
                </c:pt>
                <c:pt idx="10">
                  <c:v>8.0</c:v>
                </c:pt>
                <c:pt idx="11">
                  <c:v>9.0</c:v>
                </c:pt>
                <c:pt idx="12">
                  <c:v>10.0</c:v>
                </c:pt>
                <c:pt idx="13">
                  <c:v>11.0</c:v>
                </c:pt>
                <c:pt idx="14">
                  <c:v>12.0</c:v>
                </c:pt>
                <c:pt idx="15">
                  <c:v>13.0</c:v>
                </c:pt>
                <c:pt idx="16">
                  <c:v>14.0</c:v>
                </c:pt>
                <c:pt idx="17">
                  <c:v>15.0</c:v>
                </c:pt>
                <c:pt idx="18">
                  <c:v>16.0</c:v>
                </c:pt>
                <c:pt idx="19">
                  <c:v>17.0</c:v>
                </c:pt>
                <c:pt idx="20">
                  <c:v>18.0</c:v>
                </c:pt>
                <c:pt idx="21">
                  <c:v>19.0</c:v>
                </c:pt>
                <c:pt idx="22">
                  <c:v>20.0</c:v>
                </c:pt>
                <c:pt idx="23">
                  <c:v>21.0</c:v>
                </c:pt>
                <c:pt idx="24">
                  <c:v>21.0</c:v>
                </c:pt>
                <c:pt idx="25">
                  <c:v>22.0</c:v>
                </c:pt>
                <c:pt idx="26">
                  <c:v>22.0</c:v>
                </c:pt>
                <c:pt idx="27">
                  <c:v>23.0</c:v>
                </c:pt>
                <c:pt idx="28">
                  <c:v>23.0</c:v>
                </c:pt>
                <c:pt idx="29">
                  <c:v>24.0</c:v>
                </c:pt>
                <c:pt idx="30">
                  <c:v>24.0</c:v>
                </c:pt>
                <c:pt idx="31">
                  <c:v>25.0</c:v>
                </c:pt>
                <c:pt idx="32">
                  <c:v>25.0</c:v>
                </c:pt>
                <c:pt idx="33">
                  <c:v>26.0</c:v>
                </c:pt>
                <c:pt idx="34">
                  <c:v>26.0</c:v>
                </c:pt>
                <c:pt idx="35">
                  <c:v>27.0</c:v>
                </c:pt>
                <c:pt idx="36">
                  <c:v>27.0</c:v>
                </c:pt>
                <c:pt idx="37">
                  <c:v>28.0</c:v>
                </c:pt>
                <c:pt idx="38">
                  <c:v>28.0</c:v>
                </c:pt>
                <c:pt idx="39">
                  <c:v>29.0</c:v>
                </c:pt>
                <c:pt idx="40">
                  <c:v>29.0</c:v>
                </c:pt>
                <c:pt idx="41">
                  <c:v>30.0</c:v>
                </c:pt>
                <c:pt idx="42">
                  <c:v>30.0</c:v>
                </c:pt>
                <c:pt idx="43">
                  <c:v>31.0</c:v>
                </c:pt>
                <c:pt idx="44">
                  <c:v>31.0</c:v>
                </c:pt>
                <c:pt idx="45">
                  <c:v>32.0</c:v>
                </c:pt>
                <c:pt idx="46">
                  <c:v>32.0</c:v>
                </c:pt>
                <c:pt idx="47">
                  <c:v>33.0</c:v>
                </c:pt>
                <c:pt idx="48">
                  <c:v>33.0</c:v>
                </c:pt>
                <c:pt idx="49">
                  <c:v>34.0</c:v>
                </c:pt>
                <c:pt idx="50">
                  <c:v>34.0</c:v>
                </c:pt>
                <c:pt idx="51">
                  <c:v>35.0</c:v>
                </c:pt>
                <c:pt idx="52">
                  <c:v>35.0</c:v>
                </c:pt>
                <c:pt idx="53">
                  <c:v>36.0</c:v>
                </c:pt>
                <c:pt idx="54">
                  <c:v>36.0</c:v>
                </c:pt>
                <c:pt idx="55">
                  <c:v>37.0</c:v>
                </c:pt>
                <c:pt idx="56">
                  <c:v>37.0</c:v>
                </c:pt>
                <c:pt idx="57">
                  <c:v>38.0</c:v>
                </c:pt>
                <c:pt idx="58">
                  <c:v>38.0</c:v>
                </c:pt>
                <c:pt idx="59">
                  <c:v>39.0</c:v>
                </c:pt>
                <c:pt idx="60">
                  <c:v>39.0</c:v>
                </c:pt>
                <c:pt idx="61">
                  <c:v>40.0</c:v>
                </c:pt>
                <c:pt idx="62">
                  <c:v>40.0</c:v>
                </c:pt>
                <c:pt idx="63">
                  <c:v>41.0</c:v>
                </c:pt>
                <c:pt idx="64">
                  <c:v>41.0</c:v>
                </c:pt>
                <c:pt idx="65">
                  <c:v>42.0</c:v>
                </c:pt>
                <c:pt idx="66">
                  <c:v>42.0</c:v>
                </c:pt>
                <c:pt idx="67">
                  <c:v>43.0</c:v>
                </c:pt>
                <c:pt idx="68">
                  <c:v>43.0</c:v>
                </c:pt>
                <c:pt idx="69">
                  <c:v>44.0</c:v>
                </c:pt>
                <c:pt idx="70">
                  <c:v>44.0</c:v>
                </c:pt>
                <c:pt idx="71">
                  <c:v>45.0</c:v>
                </c:pt>
                <c:pt idx="72">
                  <c:v>45.0</c:v>
                </c:pt>
                <c:pt idx="73">
                  <c:v>46.0</c:v>
                </c:pt>
                <c:pt idx="74">
                  <c:v>46.0</c:v>
                </c:pt>
                <c:pt idx="75">
                  <c:v>47.0</c:v>
                </c:pt>
                <c:pt idx="76">
                  <c:v>47.0</c:v>
                </c:pt>
                <c:pt idx="77">
                  <c:v>48.0</c:v>
                </c:pt>
                <c:pt idx="78">
                  <c:v>48.0</c:v>
                </c:pt>
                <c:pt idx="79">
                  <c:v>49.0</c:v>
                </c:pt>
                <c:pt idx="80">
                  <c:v>49.0</c:v>
                </c:pt>
                <c:pt idx="81">
                  <c:v>50.0</c:v>
                </c:pt>
                <c:pt idx="82">
                  <c:v>50.0</c:v>
                </c:pt>
                <c:pt idx="83">
                  <c:v>51.0</c:v>
                </c:pt>
                <c:pt idx="84">
                  <c:v>51.0</c:v>
                </c:pt>
                <c:pt idx="85">
                  <c:v>52.0</c:v>
                </c:pt>
                <c:pt idx="86">
                  <c:v>52.0</c:v>
                </c:pt>
                <c:pt idx="87">
                  <c:v>53.0</c:v>
                </c:pt>
                <c:pt idx="88">
                  <c:v>53.0</c:v>
                </c:pt>
                <c:pt idx="89">
                  <c:v>54.0</c:v>
                </c:pt>
                <c:pt idx="90">
                  <c:v>54.0</c:v>
                </c:pt>
                <c:pt idx="91">
                  <c:v>55.0</c:v>
                </c:pt>
                <c:pt idx="92">
                  <c:v>55.0</c:v>
                </c:pt>
                <c:pt idx="93">
                  <c:v>56.0</c:v>
                </c:pt>
                <c:pt idx="94">
                  <c:v>56.0</c:v>
                </c:pt>
                <c:pt idx="95">
                  <c:v>57.0</c:v>
                </c:pt>
                <c:pt idx="96">
                  <c:v>57.0</c:v>
                </c:pt>
                <c:pt idx="97">
                  <c:v>58.0</c:v>
                </c:pt>
                <c:pt idx="98">
                  <c:v>58.0</c:v>
                </c:pt>
                <c:pt idx="99">
                  <c:v>59.0</c:v>
                </c:pt>
                <c:pt idx="100">
                  <c:v>59.0</c:v>
                </c:pt>
                <c:pt idx="101">
                  <c:v>60.0</c:v>
                </c:pt>
                <c:pt idx="102">
                  <c:v>60.0</c:v>
                </c:pt>
                <c:pt idx="103">
                  <c:v>61.0</c:v>
                </c:pt>
                <c:pt idx="104">
                  <c:v>61.0</c:v>
                </c:pt>
                <c:pt idx="105">
                  <c:v>62.0</c:v>
                </c:pt>
                <c:pt idx="106">
                  <c:v>62.0</c:v>
                </c:pt>
                <c:pt idx="107">
                  <c:v>63.0</c:v>
                </c:pt>
                <c:pt idx="108">
                  <c:v>63.0</c:v>
                </c:pt>
                <c:pt idx="109">
                  <c:v>64.0</c:v>
                </c:pt>
                <c:pt idx="110">
                  <c:v>64.0</c:v>
                </c:pt>
                <c:pt idx="111">
                  <c:v>65.0</c:v>
                </c:pt>
                <c:pt idx="112">
                  <c:v>65.0</c:v>
                </c:pt>
                <c:pt idx="113">
                  <c:v>66.0</c:v>
                </c:pt>
                <c:pt idx="114">
                  <c:v>66.0</c:v>
                </c:pt>
                <c:pt idx="115">
                  <c:v>67.0</c:v>
                </c:pt>
                <c:pt idx="116">
                  <c:v>67.0</c:v>
                </c:pt>
                <c:pt idx="117">
                  <c:v>68.0</c:v>
                </c:pt>
                <c:pt idx="118">
                  <c:v>68.0</c:v>
                </c:pt>
                <c:pt idx="119">
                  <c:v>69.0</c:v>
                </c:pt>
                <c:pt idx="120">
                  <c:v>69.0</c:v>
                </c:pt>
                <c:pt idx="121">
                  <c:v>70.0</c:v>
                </c:pt>
                <c:pt idx="122">
                  <c:v>70.0</c:v>
                </c:pt>
                <c:pt idx="123">
                  <c:v>71.0</c:v>
                </c:pt>
                <c:pt idx="124">
                  <c:v>71.0</c:v>
                </c:pt>
                <c:pt idx="125">
                  <c:v>72.0</c:v>
                </c:pt>
                <c:pt idx="126">
                  <c:v>72.0</c:v>
                </c:pt>
                <c:pt idx="127">
                  <c:v>73.0</c:v>
                </c:pt>
                <c:pt idx="128">
                  <c:v>73.0</c:v>
                </c:pt>
                <c:pt idx="129">
                  <c:v>74.0</c:v>
                </c:pt>
                <c:pt idx="130">
                  <c:v>74.0</c:v>
                </c:pt>
                <c:pt idx="131">
                  <c:v>75.0</c:v>
                </c:pt>
                <c:pt idx="132">
                  <c:v>75.0</c:v>
                </c:pt>
                <c:pt idx="133">
                  <c:v>76.0</c:v>
                </c:pt>
                <c:pt idx="134">
                  <c:v>76.0</c:v>
                </c:pt>
                <c:pt idx="135">
                  <c:v>77.0</c:v>
                </c:pt>
                <c:pt idx="136">
                  <c:v>77.0</c:v>
                </c:pt>
                <c:pt idx="137">
                  <c:v>78.0</c:v>
                </c:pt>
                <c:pt idx="138">
                  <c:v>78.0</c:v>
                </c:pt>
                <c:pt idx="139">
                  <c:v>79.0</c:v>
                </c:pt>
                <c:pt idx="140">
                  <c:v>79.0</c:v>
                </c:pt>
                <c:pt idx="141">
                  <c:v>80.0</c:v>
                </c:pt>
                <c:pt idx="142">
                  <c:v>80.0</c:v>
                </c:pt>
                <c:pt idx="143">
                  <c:v>81.0</c:v>
                </c:pt>
                <c:pt idx="144">
                  <c:v>81.0</c:v>
                </c:pt>
                <c:pt idx="145">
                  <c:v>82.0</c:v>
                </c:pt>
                <c:pt idx="146">
                  <c:v>82.0</c:v>
                </c:pt>
                <c:pt idx="147">
                  <c:v>83.0</c:v>
                </c:pt>
                <c:pt idx="148">
                  <c:v>83.0</c:v>
                </c:pt>
                <c:pt idx="149">
                  <c:v>84.0</c:v>
                </c:pt>
                <c:pt idx="150">
                  <c:v>84.0</c:v>
                </c:pt>
                <c:pt idx="151">
                  <c:v>85.0</c:v>
                </c:pt>
                <c:pt idx="152">
                  <c:v>85.0</c:v>
                </c:pt>
                <c:pt idx="153">
                  <c:v>86.0</c:v>
                </c:pt>
                <c:pt idx="154">
                  <c:v>86.0</c:v>
                </c:pt>
                <c:pt idx="155">
                  <c:v>87.0</c:v>
                </c:pt>
                <c:pt idx="156">
                  <c:v>87.0</c:v>
                </c:pt>
                <c:pt idx="157">
                  <c:v>88.0</c:v>
                </c:pt>
                <c:pt idx="158">
                  <c:v>88.0</c:v>
                </c:pt>
                <c:pt idx="159">
                  <c:v>89.0</c:v>
                </c:pt>
                <c:pt idx="160">
                  <c:v>89.0</c:v>
                </c:pt>
                <c:pt idx="161">
                  <c:v>90.0</c:v>
                </c:pt>
                <c:pt idx="162">
                  <c:v>90.0</c:v>
                </c:pt>
                <c:pt idx="163">
                  <c:v>91.0</c:v>
                </c:pt>
                <c:pt idx="164">
                  <c:v>91.0</c:v>
                </c:pt>
                <c:pt idx="165">
                  <c:v>92.0</c:v>
                </c:pt>
                <c:pt idx="166">
                  <c:v>93.0</c:v>
                </c:pt>
                <c:pt idx="167">
                  <c:v>94.0</c:v>
                </c:pt>
                <c:pt idx="168">
                  <c:v>95.0</c:v>
                </c:pt>
                <c:pt idx="169">
                  <c:v>96.0</c:v>
                </c:pt>
              </c:numCache>
            </c:numRef>
          </c:xVal>
          <c:yVal>
            <c:numRef>
              <c:f>tats._Einschaltzeiten_04.02.11!$2:$2</c:f>
              <c:numCache>
                <c:formatCode>General</c:formatCode>
                <c:ptCount val="256"/>
                <c:pt idx="0">
                  <c:v>0.0</c:v>
                </c:pt>
                <c:pt idx="1">
                  <c:v>0.735061538461538</c:v>
                </c:pt>
                <c:pt idx="2">
                  <c:v>0.735061538461538</c:v>
                </c:pt>
                <c:pt idx="3">
                  <c:v>1.755161538461538</c:v>
                </c:pt>
                <c:pt idx="4">
                  <c:v>1.755161538461538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0.199376153846154</c:v>
                </c:pt>
                <c:pt idx="25">
                  <c:v>0.199376153846154</c:v>
                </c:pt>
                <c:pt idx="26">
                  <c:v>1.146692307692308</c:v>
                </c:pt>
                <c:pt idx="27">
                  <c:v>1.146692307692308</c:v>
                </c:pt>
                <c:pt idx="28">
                  <c:v>1.271376923076924</c:v>
                </c:pt>
                <c:pt idx="29">
                  <c:v>1.271376923076924</c:v>
                </c:pt>
                <c:pt idx="30">
                  <c:v>2.690588461538461</c:v>
                </c:pt>
                <c:pt idx="31">
                  <c:v>2.690588461538461</c:v>
                </c:pt>
                <c:pt idx="32">
                  <c:v>1.267965384615384</c:v>
                </c:pt>
                <c:pt idx="33">
                  <c:v>1.267965384615384</c:v>
                </c:pt>
                <c:pt idx="34">
                  <c:v>1.475603846153846</c:v>
                </c:pt>
                <c:pt idx="35">
                  <c:v>1.475603846153846</c:v>
                </c:pt>
                <c:pt idx="36">
                  <c:v>1.590876923076925</c:v>
                </c:pt>
                <c:pt idx="37">
                  <c:v>1.590876923076925</c:v>
                </c:pt>
                <c:pt idx="38">
                  <c:v>0.0</c:v>
                </c:pt>
                <c:pt idx="39">
                  <c:v>0.0</c:v>
                </c:pt>
                <c:pt idx="40">
                  <c:v>1.345761538461538</c:v>
                </c:pt>
                <c:pt idx="41">
                  <c:v>1.345761538461538</c:v>
                </c:pt>
                <c:pt idx="42">
                  <c:v>3.388246153846154</c:v>
                </c:pt>
                <c:pt idx="43">
                  <c:v>3.388246153846154</c:v>
                </c:pt>
                <c:pt idx="44">
                  <c:v>4.06976923076923</c:v>
                </c:pt>
                <c:pt idx="45">
                  <c:v>4.06976923076923</c:v>
                </c:pt>
                <c:pt idx="46">
                  <c:v>4.337173076923077</c:v>
                </c:pt>
                <c:pt idx="47">
                  <c:v>4.337173076923077</c:v>
                </c:pt>
                <c:pt idx="48">
                  <c:v>4.604576923076888</c:v>
                </c:pt>
                <c:pt idx="49">
                  <c:v>4.604576923076888</c:v>
                </c:pt>
                <c:pt idx="50">
                  <c:v>4.601538461538444</c:v>
                </c:pt>
                <c:pt idx="51">
                  <c:v>4.601538461538444</c:v>
                </c:pt>
                <c:pt idx="52">
                  <c:v>4.575192307692308</c:v>
                </c:pt>
                <c:pt idx="53">
                  <c:v>4.575192307692308</c:v>
                </c:pt>
                <c:pt idx="54">
                  <c:v>4.543115384615385</c:v>
                </c:pt>
                <c:pt idx="55">
                  <c:v>4.543115384615385</c:v>
                </c:pt>
                <c:pt idx="56">
                  <c:v>4.511038461538462</c:v>
                </c:pt>
                <c:pt idx="57">
                  <c:v>4.511038461538462</c:v>
                </c:pt>
                <c:pt idx="58">
                  <c:v>4.767038461538441</c:v>
                </c:pt>
                <c:pt idx="59">
                  <c:v>4.767038461538441</c:v>
                </c:pt>
                <c:pt idx="60">
                  <c:v>0.522692307692308</c:v>
                </c:pt>
                <c:pt idx="61">
                  <c:v>0.522692307692308</c:v>
                </c:pt>
                <c:pt idx="62">
                  <c:v>2.590911538461542</c:v>
                </c:pt>
                <c:pt idx="63">
                  <c:v>2.590911538461542</c:v>
                </c:pt>
                <c:pt idx="64">
                  <c:v>3.113665384615384</c:v>
                </c:pt>
                <c:pt idx="65">
                  <c:v>3.113665384615384</c:v>
                </c:pt>
                <c:pt idx="66">
                  <c:v>0.307684230769231</c:v>
                </c:pt>
                <c:pt idx="67">
                  <c:v>0.307684230769231</c:v>
                </c:pt>
                <c:pt idx="68">
                  <c:v>3.969423076923077</c:v>
                </c:pt>
                <c:pt idx="69">
                  <c:v>3.969423076923077</c:v>
                </c:pt>
                <c:pt idx="70">
                  <c:v>4.661153846153835</c:v>
                </c:pt>
                <c:pt idx="71">
                  <c:v>4.661153846153835</c:v>
                </c:pt>
                <c:pt idx="72">
                  <c:v>4.685461538461538</c:v>
                </c:pt>
                <c:pt idx="73">
                  <c:v>4.685461538461538</c:v>
                </c:pt>
                <c:pt idx="74">
                  <c:v>4.741076923076923</c:v>
                </c:pt>
                <c:pt idx="75">
                  <c:v>4.741076923076923</c:v>
                </c:pt>
                <c:pt idx="76">
                  <c:v>4.777346153846153</c:v>
                </c:pt>
                <c:pt idx="77">
                  <c:v>4.777346153846153</c:v>
                </c:pt>
                <c:pt idx="78">
                  <c:v>4.730576923076922</c:v>
                </c:pt>
                <c:pt idx="79">
                  <c:v>4.730576923076922</c:v>
                </c:pt>
                <c:pt idx="80">
                  <c:v>4.677499999999997</c:v>
                </c:pt>
                <c:pt idx="81">
                  <c:v>4.677499999999997</c:v>
                </c:pt>
                <c:pt idx="82">
                  <c:v>4.685653846153846</c:v>
                </c:pt>
                <c:pt idx="83">
                  <c:v>4.685653846153846</c:v>
                </c:pt>
                <c:pt idx="84">
                  <c:v>4.684423076923076</c:v>
                </c:pt>
                <c:pt idx="85">
                  <c:v>4.684423076923076</c:v>
                </c:pt>
                <c:pt idx="86">
                  <c:v>4.684730769230755</c:v>
                </c:pt>
                <c:pt idx="87">
                  <c:v>4.684730769230755</c:v>
                </c:pt>
                <c:pt idx="88">
                  <c:v>4.725076923076904</c:v>
                </c:pt>
                <c:pt idx="89">
                  <c:v>4.725076923076904</c:v>
                </c:pt>
                <c:pt idx="90">
                  <c:v>4.70673076923077</c:v>
                </c:pt>
                <c:pt idx="91">
                  <c:v>4.70673076923077</c:v>
                </c:pt>
                <c:pt idx="92">
                  <c:v>4.726</c:v>
                </c:pt>
                <c:pt idx="93">
                  <c:v>4.726</c:v>
                </c:pt>
                <c:pt idx="94">
                  <c:v>4.694269230769231</c:v>
                </c:pt>
                <c:pt idx="95">
                  <c:v>4.694269230769231</c:v>
                </c:pt>
                <c:pt idx="96">
                  <c:v>4.711807692307692</c:v>
                </c:pt>
                <c:pt idx="97">
                  <c:v>4.711807692307692</c:v>
                </c:pt>
                <c:pt idx="98">
                  <c:v>4.365423076923077</c:v>
                </c:pt>
                <c:pt idx="99">
                  <c:v>4.365423076923077</c:v>
                </c:pt>
                <c:pt idx="100">
                  <c:v>2.964453846153844</c:v>
                </c:pt>
                <c:pt idx="101">
                  <c:v>2.964453846153844</c:v>
                </c:pt>
                <c:pt idx="102">
                  <c:v>2.848634615384615</c:v>
                </c:pt>
                <c:pt idx="103">
                  <c:v>2.848634615384615</c:v>
                </c:pt>
                <c:pt idx="104">
                  <c:v>2.995607692307692</c:v>
                </c:pt>
                <c:pt idx="105">
                  <c:v>2.995607692307692</c:v>
                </c:pt>
                <c:pt idx="106">
                  <c:v>2.923415384615385</c:v>
                </c:pt>
                <c:pt idx="107">
                  <c:v>2.923415384615385</c:v>
                </c:pt>
                <c:pt idx="108">
                  <c:v>3.298453846153846</c:v>
                </c:pt>
                <c:pt idx="109">
                  <c:v>3.298453846153846</c:v>
                </c:pt>
                <c:pt idx="110">
                  <c:v>4.43123076923078</c:v>
                </c:pt>
                <c:pt idx="111">
                  <c:v>4.43123076923078</c:v>
                </c:pt>
                <c:pt idx="112">
                  <c:v>3.282280769230769</c:v>
                </c:pt>
                <c:pt idx="113">
                  <c:v>3.282280769230769</c:v>
                </c:pt>
                <c:pt idx="114">
                  <c:v>4.805807692307693</c:v>
                </c:pt>
                <c:pt idx="115">
                  <c:v>4.805807692307693</c:v>
                </c:pt>
                <c:pt idx="116">
                  <c:v>4.802538461538439</c:v>
                </c:pt>
                <c:pt idx="117">
                  <c:v>4.802538461538439</c:v>
                </c:pt>
                <c:pt idx="118">
                  <c:v>4.776576923076923</c:v>
                </c:pt>
                <c:pt idx="119">
                  <c:v>4.776576923076923</c:v>
                </c:pt>
                <c:pt idx="120">
                  <c:v>4.740423076923078</c:v>
                </c:pt>
                <c:pt idx="121">
                  <c:v>4.740423076923078</c:v>
                </c:pt>
                <c:pt idx="122">
                  <c:v>4.777384615384618</c:v>
                </c:pt>
                <c:pt idx="123">
                  <c:v>4.777384615384618</c:v>
                </c:pt>
                <c:pt idx="124">
                  <c:v>4.77042307692308</c:v>
                </c:pt>
                <c:pt idx="125">
                  <c:v>4.77042307692308</c:v>
                </c:pt>
                <c:pt idx="126">
                  <c:v>4.772038461538461</c:v>
                </c:pt>
                <c:pt idx="127">
                  <c:v>4.772038461538461</c:v>
                </c:pt>
                <c:pt idx="128">
                  <c:v>4.71942307692308</c:v>
                </c:pt>
                <c:pt idx="129">
                  <c:v>4.71942307692308</c:v>
                </c:pt>
                <c:pt idx="130">
                  <c:v>4.751076923076923</c:v>
                </c:pt>
                <c:pt idx="131">
                  <c:v>4.751076923076923</c:v>
                </c:pt>
                <c:pt idx="132">
                  <c:v>4.735576923076922</c:v>
                </c:pt>
                <c:pt idx="133">
                  <c:v>4.735576923076922</c:v>
                </c:pt>
                <c:pt idx="134">
                  <c:v>4.696615384615384</c:v>
                </c:pt>
                <c:pt idx="135">
                  <c:v>4.696615384615384</c:v>
                </c:pt>
                <c:pt idx="136">
                  <c:v>4.697076923076896</c:v>
                </c:pt>
                <c:pt idx="137">
                  <c:v>4.697076923076896</c:v>
                </c:pt>
                <c:pt idx="138">
                  <c:v>4.611846153846153</c:v>
                </c:pt>
                <c:pt idx="139">
                  <c:v>4.611846153846153</c:v>
                </c:pt>
                <c:pt idx="140">
                  <c:v>4.622499999999984</c:v>
                </c:pt>
                <c:pt idx="141">
                  <c:v>4.622499999999984</c:v>
                </c:pt>
                <c:pt idx="142">
                  <c:v>4.550769230769231</c:v>
                </c:pt>
                <c:pt idx="143">
                  <c:v>4.550769230769231</c:v>
                </c:pt>
                <c:pt idx="144">
                  <c:v>4.594461538461537</c:v>
                </c:pt>
                <c:pt idx="145">
                  <c:v>4.594461538461537</c:v>
                </c:pt>
                <c:pt idx="146">
                  <c:v>4.582538461538443</c:v>
                </c:pt>
                <c:pt idx="147">
                  <c:v>4.582538461538443</c:v>
                </c:pt>
                <c:pt idx="148">
                  <c:v>4.487038461538461</c:v>
                </c:pt>
                <c:pt idx="149">
                  <c:v>4.487038461538461</c:v>
                </c:pt>
                <c:pt idx="150">
                  <c:v>4.549846153846153</c:v>
                </c:pt>
                <c:pt idx="151">
                  <c:v>4.549846153846153</c:v>
                </c:pt>
                <c:pt idx="152">
                  <c:v>4.172807692307692</c:v>
                </c:pt>
                <c:pt idx="153">
                  <c:v>4.172807692307692</c:v>
                </c:pt>
                <c:pt idx="154">
                  <c:v>2.893630769230769</c:v>
                </c:pt>
                <c:pt idx="155">
                  <c:v>2.893630769230769</c:v>
                </c:pt>
                <c:pt idx="156">
                  <c:v>2.788569230769231</c:v>
                </c:pt>
                <c:pt idx="157">
                  <c:v>2.788569230769231</c:v>
                </c:pt>
                <c:pt idx="158">
                  <c:v>2.805023076923077</c:v>
                </c:pt>
                <c:pt idx="159">
                  <c:v>2.805023076923077</c:v>
                </c:pt>
                <c:pt idx="160">
                  <c:v>2.798496153846154</c:v>
                </c:pt>
                <c:pt idx="161">
                  <c:v>2.798496153846154</c:v>
                </c:pt>
                <c:pt idx="162">
                  <c:v>2.118373076923078</c:v>
                </c:pt>
                <c:pt idx="163">
                  <c:v>2.118373076923078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509800"/>
        <c:axId val="739556024"/>
      </c:scatterChart>
      <c:valAx>
        <c:axId val="739509800"/>
        <c:scaling>
          <c:orientation val="minMax"/>
          <c:max val="96.0"/>
        </c:scaling>
        <c:delete val="1"/>
        <c:axPos val="b"/>
        <c:numFmt formatCode="General" sourceLinked="1"/>
        <c:majorTickMark val="out"/>
        <c:minorTickMark val="none"/>
        <c:tickLblPos val="none"/>
        <c:crossAx val="739556024"/>
        <c:crosses val="autoZero"/>
        <c:crossBetween val="midCat"/>
      </c:valAx>
      <c:valAx>
        <c:axId val="7395560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395098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74272155090008"/>
          <c:y val="0.905438429500793"/>
          <c:w val="0.49296294305802"/>
          <c:h val="0.069960974778239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76107309886677"/>
          <c:y val="0.176272507583831"/>
          <c:w val="0.944778538022665"/>
          <c:h val="0.207735119465071"/>
        </c:manualLayout>
      </c:layout>
      <c:scatterChart>
        <c:scatterStyle val="lineMarker"/>
        <c:varyColors val="0"/>
        <c:ser>
          <c:idx val="0"/>
          <c:order val="0"/>
          <c:tx>
            <c:v>Fahrplan BHKW (elektrisch)</c:v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gepl._Einschaltzeiten_04.02.11!$A$5:$DO$5</c:f>
              <c:numCache>
                <c:formatCode>General</c:formatCode>
                <c:ptCount val="119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  <c:pt idx="7">
                  <c:v>6.0</c:v>
                </c:pt>
                <c:pt idx="8">
                  <c:v>7.0</c:v>
                </c:pt>
                <c:pt idx="9">
                  <c:v>8.0</c:v>
                </c:pt>
                <c:pt idx="10">
                  <c:v>9.0</c:v>
                </c:pt>
                <c:pt idx="11">
                  <c:v>10.0</c:v>
                </c:pt>
                <c:pt idx="12">
                  <c:v>11.0</c:v>
                </c:pt>
                <c:pt idx="13">
                  <c:v>12.0</c:v>
                </c:pt>
                <c:pt idx="14">
                  <c:v>13.0</c:v>
                </c:pt>
                <c:pt idx="15">
                  <c:v>14.0</c:v>
                </c:pt>
                <c:pt idx="16">
                  <c:v>15.0</c:v>
                </c:pt>
                <c:pt idx="17">
                  <c:v>16.0</c:v>
                </c:pt>
                <c:pt idx="18">
                  <c:v>17.0</c:v>
                </c:pt>
                <c:pt idx="19">
                  <c:v>18.0</c:v>
                </c:pt>
                <c:pt idx="20">
                  <c:v>19.0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22.0</c:v>
                </c:pt>
                <c:pt idx="25">
                  <c:v>23.0</c:v>
                </c:pt>
                <c:pt idx="26">
                  <c:v>23.0</c:v>
                </c:pt>
                <c:pt idx="27">
                  <c:v>24.0</c:v>
                </c:pt>
                <c:pt idx="28">
                  <c:v>24.0</c:v>
                </c:pt>
                <c:pt idx="29">
                  <c:v>25.0</c:v>
                </c:pt>
                <c:pt idx="30">
                  <c:v>26.0</c:v>
                </c:pt>
                <c:pt idx="31">
                  <c:v>26.0</c:v>
                </c:pt>
                <c:pt idx="32">
                  <c:v>27.0</c:v>
                </c:pt>
                <c:pt idx="33">
                  <c:v>27.0</c:v>
                </c:pt>
                <c:pt idx="34">
                  <c:v>28.0</c:v>
                </c:pt>
                <c:pt idx="35">
                  <c:v>28.0</c:v>
                </c:pt>
                <c:pt idx="36">
                  <c:v>29.0</c:v>
                </c:pt>
                <c:pt idx="37">
                  <c:v>30.0</c:v>
                </c:pt>
                <c:pt idx="38">
                  <c:v>30.0</c:v>
                </c:pt>
                <c:pt idx="39">
                  <c:v>31.0</c:v>
                </c:pt>
                <c:pt idx="40">
                  <c:v>31.0</c:v>
                </c:pt>
                <c:pt idx="41">
                  <c:v>32.0</c:v>
                </c:pt>
                <c:pt idx="42">
                  <c:v>32.0</c:v>
                </c:pt>
                <c:pt idx="43">
                  <c:v>33.0</c:v>
                </c:pt>
                <c:pt idx="44">
                  <c:v>33.0</c:v>
                </c:pt>
                <c:pt idx="45">
                  <c:v>33.0</c:v>
                </c:pt>
                <c:pt idx="46">
                  <c:v>34.0</c:v>
                </c:pt>
                <c:pt idx="47">
                  <c:v>35.0</c:v>
                </c:pt>
                <c:pt idx="48">
                  <c:v>36.0</c:v>
                </c:pt>
                <c:pt idx="49">
                  <c:v>37.0</c:v>
                </c:pt>
                <c:pt idx="50">
                  <c:v>38.0</c:v>
                </c:pt>
                <c:pt idx="51">
                  <c:v>39.0</c:v>
                </c:pt>
                <c:pt idx="52">
                  <c:v>39.0</c:v>
                </c:pt>
                <c:pt idx="53">
                  <c:v>40.0</c:v>
                </c:pt>
                <c:pt idx="54">
                  <c:v>40.0</c:v>
                </c:pt>
                <c:pt idx="55">
                  <c:v>41.0</c:v>
                </c:pt>
                <c:pt idx="56">
                  <c:v>42.0</c:v>
                </c:pt>
                <c:pt idx="57">
                  <c:v>42.0</c:v>
                </c:pt>
                <c:pt idx="58">
                  <c:v>43.0</c:v>
                </c:pt>
                <c:pt idx="59">
                  <c:v>43.0</c:v>
                </c:pt>
                <c:pt idx="60">
                  <c:v>44.0</c:v>
                </c:pt>
                <c:pt idx="61">
                  <c:v>45.0</c:v>
                </c:pt>
                <c:pt idx="62">
                  <c:v>46.0</c:v>
                </c:pt>
                <c:pt idx="63">
                  <c:v>47.0</c:v>
                </c:pt>
                <c:pt idx="64">
                  <c:v>48.0</c:v>
                </c:pt>
                <c:pt idx="65">
                  <c:v>49.0</c:v>
                </c:pt>
                <c:pt idx="66">
                  <c:v>50.0</c:v>
                </c:pt>
                <c:pt idx="67">
                  <c:v>51.0</c:v>
                </c:pt>
                <c:pt idx="68">
                  <c:v>52.0</c:v>
                </c:pt>
                <c:pt idx="69">
                  <c:v>53.0</c:v>
                </c:pt>
                <c:pt idx="70">
                  <c:v>54.0</c:v>
                </c:pt>
                <c:pt idx="71">
                  <c:v>55.0</c:v>
                </c:pt>
                <c:pt idx="72">
                  <c:v>56.0</c:v>
                </c:pt>
                <c:pt idx="73">
                  <c:v>57.0</c:v>
                </c:pt>
                <c:pt idx="74">
                  <c:v>58.0</c:v>
                </c:pt>
                <c:pt idx="75">
                  <c:v>59.0</c:v>
                </c:pt>
                <c:pt idx="76">
                  <c:v>59.0</c:v>
                </c:pt>
                <c:pt idx="77">
                  <c:v>60.0</c:v>
                </c:pt>
                <c:pt idx="78">
                  <c:v>61.0</c:v>
                </c:pt>
                <c:pt idx="79">
                  <c:v>62.0</c:v>
                </c:pt>
                <c:pt idx="80">
                  <c:v>63.0</c:v>
                </c:pt>
                <c:pt idx="81">
                  <c:v>64.0</c:v>
                </c:pt>
                <c:pt idx="82">
                  <c:v>64.0</c:v>
                </c:pt>
                <c:pt idx="83">
                  <c:v>65.0</c:v>
                </c:pt>
                <c:pt idx="84">
                  <c:v>65.0</c:v>
                </c:pt>
                <c:pt idx="85">
                  <c:v>66.0</c:v>
                </c:pt>
                <c:pt idx="86">
                  <c:v>66.0</c:v>
                </c:pt>
                <c:pt idx="87">
                  <c:v>67.0</c:v>
                </c:pt>
                <c:pt idx="88">
                  <c:v>68.0</c:v>
                </c:pt>
                <c:pt idx="89">
                  <c:v>69.0</c:v>
                </c:pt>
                <c:pt idx="90">
                  <c:v>70.0</c:v>
                </c:pt>
                <c:pt idx="91">
                  <c:v>71.0</c:v>
                </c:pt>
                <c:pt idx="92">
                  <c:v>72.0</c:v>
                </c:pt>
                <c:pt idx="93">
                  <c:v>73.0</c:v>
                </c:pt>
                <c:pt idx="94">
                  <c:v>74.0</c:v>
                </c:pt>
                <c:pt idx="95">
                  <c:v>75.0</c:v>
                </c:pt>
                <c:pt idx="96">
                  <c:v>76.0</c:v>
                </c:pt>
                <c:pt idx="97">
                  <c:v>77.0</c:v>
                </c:pt>
                <c:pt idx="98">
                  <c:v>78.0</c:v>
                </c:pt>
                <c:pt idx="99">
                  <c:v>79.0</c:v>
                </c:pt>
                <c:pt idx="100">
                  <c:v>80.0</c:v>
                </c:pt>
                <c:pt idx="101">
                  <c:v>81.0</c:v>
                </c:pt>
                <c:pt idx="102">
                  <c:v>82.0</c:v>
                </c:pt>
                <c:pt idx="103">
                  <c:v>83.0</c:v>
                </c:pt>
                <c:pt idx="104">
                  <c:v>84.0</c:v>
                </c:pt>
                <c:pt idx="105">
                  <c:v>85.0</c:v>
                </c:pt>
                <c:pt idx="106">
                  <c:v>86.0</c:v>
                </c:pt>
                <c:pt idx="107">
                  <c:v>86.0</c:v>
                </c:pt>
                <c:pt idx="108">
                  <c:v>87.0</c:v>
                </c:pt>
                <c:pt idx="109">
                  <c:v>88.0</c:v>
                </c:pt>
                <c:pt idx="110">
                  <c:v>89.0</c:v>
                </c:pt>
                <c:pt idx="111">
                  <c:v>90.0</c:v>
                </c:pt>
                <c:pt idx="112">
                  <c:v>91.0</c:v>
                </c:pt>
                <c:pt idx="113">
                  <c:v>92.0</c:v>
                </c:pt>
                <c:pt idx="114">
                  <c:v>92.0</c:v>
                </c:pt>
                <c:pt idx="115">
                  <c:v>93.0</c:v>
                </c:pt>
                <c:pt idx="116">
                  <c:v>94.0</c:v>
                </c:pt>
                <c:pt idx="117">
                  <c:v>95.0</c:v>
                </c:pt>
                <c:pt idx="118">
                  <c:v>96.0</c:v>
                </c:pt>
              </c:numCache>
            </c:numRef>
          </c:xVal>
          <c:yVal>
            <c:numRef>
              <c:f>gepl._Einschaltzeiten_04.02.11!$A$2:$DO$2</c:f>
              <c:numCache>
                <c:formatCode>0.0</c:formatCode>
                <c:ptCount val="119"/>
                <c:pt idx="0">
                  <c:v>0.0</c:v>
                </c:pt>
                <c:pt idx="1">
                  <c:v>0.0</c:v>
                </c:pt>
                <c:pt idx="2">
                  <c:v>3.133333333333334</c:v>
                </c:pt>
                <c:pt idx="3">
                  <c:v>3.133333333333334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3.133333333333334</c:v>
                </c:pt>
                <c:pt idx="25">
                  <c:v>3.133333333333334</c:v>
                </c:pt>
                <c:pt idx="26">
                  <c:v>0.0</c:v>
                </c:pt>
                <c:pt idx="27">
                  <c:v>0.0</c:v>
                </c:pt>
                <c:pt idx="28">
                  <c:v>3.133333333333334</c:v>
                </c:pt>
                <c:pt idx="29">
                  <c:v>3.133333333333334</c:v>
                </c:pt>
                <c:pt idx="30">
                  <c:v>3.133333333333334</c:v>
                </c:pt>
                <c:pt idx="31">
                  <c:v>0.0</c:v>
                </c:pt>
                <c:pt idx="32">
                  <c:v>0.0</c:v>
                </c:pt>
                <c:pt idx="33">
                  <c:v>3.133333333333334</c:v>
                </c:pt>
                <c:pt idx="34">
                  <c:v>3.133333333333334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3.133333333333334</c:v>
                </c:pt>
                <c:pt idx="39">
                  <c:v>3.133333333333334</c:v>
                </c:pt>
                <c:pt idx="40">
                  <c:v>4.7</c:v>
                </c:pt>
                <c:pt idx="41">
                  <c:v>4.7</c:v>
                </c:pt>
                <c:pt idx="42">
                  <c:v>3.133333333333334</c:v>
                </c:pt>
                <c:pt idx="43">
                  <c:v>3.133333333333334</c:v>
                </c:pt>
                <c:pt idx="44">
                  <c:v>3.133333333333334</c:v>
                </c:pt>
                <c:pt idx="45">
                  <c:v>4.7</c:v>
                </c:pt>
                <c:pt idx="46">
                  <c:v>4.7</c:v>
                </c:pt>
                <c:pt idx="47">
                  <c:v>4.7</c:v>
                </c:pt>
                <c:pt idx="48">
                  <c:v>4.7</c:v>
                </c:pt>
                <c:pt idx="49">
                  <c:v>4.7</c:v>
                </c:pt>
                <c:pt idx="50">
                  <c:v>4.7</c:v>
                </c:pt>
                <c:pt idx="51">
                  <c:v>4.7</c:v>
                </c:pt>
                <c:pt idx="52">
                  <c:v>0.0</c:v>
                </c:pt>
                <c:pt idx="53">
                  <c:v>0.0</c:v>
                </c:pt>
                <c:pt idx="54">
                  <c:v>3.133333333333334</c:v>
                </c:pt>
                <c:pt idx="55">
                  <c:v>3.133333333333334</c:v>
                </c:pt>
                <c:pt idx="56">
                  <c:v>3.133333333333334</c:v>
                </c:pt>
                <c:pt idx="57">
                  <c:v>0.0</c:v>
                </c:pt>
                <c:pt idx="58">
                  <c:v>0.0</c:v>
                </c:pt>
                <c:pt idx="59">
                  <c:v>4.7</c:v>
                </c:pt>
                <c:pt idx="60">
                  <c:v>4.7</c:v>
                </c:pt>
                <c:pt idx="61">
                  <c:v>4.7</c:v>
                </c:pt>
                <c:pt idx="62">
                  <c:v>4.7</c:v>
                </c:pt>
                <c:pt idx="63">
                  <c:v>4.7</c:v>
                </c:pt>
                <c:pt idx="64">
                  <c:v>4.7</c:v>
                </c:pt>
                <c:pt idx="65">
                  <c:v>4.7</c:v>
                </c:pt>
                <c:pt idx="66">
                  <c:v>4.7</c:v>
                </c:pt>
                <c:pt idx="67">
                  <c:v>4.7</c:v>
                </c:pt>
                <c:pt idx="68">
                  <c:v>4.7</c:v>
                </c:pt>
                <c:pt idx="69">
                  <c:v>4.7</c:v>
                </c:pt>
                <c:pt idx="70">
                  <c:v>4.7</c:v>
                </c:pt>
                <c:pt idx="71">
                  <c:v>4.7</c:v>
                </c:pt>
                <c:pt idx="72">
                  <c:v>4.7</c:v>
                </c:pt>
                <c:pt idx="73">
                  <c:v>4.7</c:v>
                </c:pt>
                <c:pt idx="74">
                  <c:v>4.7</c:v>
                </c:pt>
                <c:pt idx="75">
                  <c:v>4.7</c:v>
                </c:pt>
                <c:pt idx="76">
                  <c:v>3.133333333333334</c:v>
                </c:pt>
                <c:pt idx="77">
                  <c:v>3.133333333333334</c:v>
                </c:pt>
                <c:pt idx="78">
                  <c:v>3.133333333333334</c:v>
                </c:pt>
                <c:pt idx="79">
                  <c:v>3.133333333333334</c:v>
                </c:pt>
                <c:pt idx="80">
                  <c:v>3.133333333333334</c:v>
                </c:pt>
                <c:pt idx="81">
                  <c:v>3.133333333333334</c:v>
                </c:pt>
                <c:pt idx="82">
                  <c:v>4.7</c:v>
                </c:pt>
                <c:pt idx="83">
                  <c:v>4.7</c:v>
                </c:pt>
                <c:pt idx="84">
                  <c:v>3.133333333333334</c:v>
                </c:pt>
                <c:pt idx="85">
                  <c:v>3.133333333333334</c:v>
                </c:pt>
                <c:pt idx="86">
                  <c:v>4.7</c:v>
                </c:pt>
                <c:pt idx="87">
                  <c:v>4.7</c:v>
                </c:pt>
                <c:pt idx="88">
                  <c:v>4.7</c:v>
                </c:pt>
                <c:pt idx="89">
                  <c:v>4.7</c:v>
                </c:pt>
                <c:pt idx="90">
                  <c:v>4.7</c:v>
                </c:pt>
                <c:pt idx="91">
                  <c:v>4.7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4.7</c:v>
                </c:pt>
                <c:pt idx="96">
                  <c:v>4.7</c:v>
                </c:pt>
                <c:pt idx="97">
                  <c:v>4.7</c:v>
                </c:pt>
                <c:pt idx="98">
                  <c:v>4.7</c:v>
                </c:pt>
                <c:pt idx="99">
                  <c:v>4.7</c:v>
                </c:pt>
                <c:pt idx="100">
                  <c:v>4.7</c:v>
                </c:pt>
                <c:pt idx="101">
                  <c:v>4.7</c:v>
                </c:pt>
                <c:pt idx="102">
                  <c:v>4.7</c:v>
                </c:pt>
                <c:pt idx="103">
                  <c:v>4.7</c:v>
                </c:pt>
                <c:pt idx="104">
                  <c:v>4.7</c:v>
                </c:pt>
                <c:pt idx="105">
                  <c:v>4.7</c:v>
                </c:pt>
                <c:pt idx="106">
                  <c:v>4.7</c:v>
                </c:pt>
                <c:pt idx="107">
                  <c:v>3.133333333333334</c:v>
                </c:pt>
                <c:pt idx="108">
                  <c:v>3.133333333333334</c:v>
                </c:pt>
                <c:pt idx="109">
                  <c:v>3.133333333333334</c:v>
                </c:pt>
                <c:pt idx="110">
                  <c:v>3.133333333333334</c:v>
                </c:pt>
                <c:pt idx="111">
                  <c:v>3.133333333333334</c:v>
                </c:pt>
                <c:pt idx="112">
                  <c:v>3.133333333333334</c:v>
                </c:pt>
                <c:pt idx="113">
                  <c:v>3.133333333333334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620936"/>
        <c:axId val="739631272"/>
      </c:scatterChart>
      <c:valAx>
        <c:axId val="739620936"/>
        <c:scaling>
          <c:orientation val="minMax"/>
          <c:max val="96.0"/>
        </c:scaling>
        <c:delete val="1"/>
        <c:axPos val="b"/>
        <c:numFmt formatCode="General" sourceLinked="1"/>
        <c:majorTickMark val="out"/>
        <c:minorTickMark val="none"/>
        <c:tickLblPos val="none"/>
        <c:crossAx val="739631272"/>
        <c:crosses val="autoZero"/>
        <c:crossBetween val="midCat"/>
      </c:valAx>
      <c:valAx>
        <c:axId val="7396312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one"/>
        <c:crossAx val="7396209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65543626041999"/>
          <c:y val="0.847423308977775"/>
          <c:w val="0.468107233991755"/>
          <c:h val="0.12308334563960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89802218802127"/>
          <c:y val="0.0202536867291572"/>
          <c:w val="0.944674121865048"/>
          <c:h val="0.712859336816684"/>
        </c:manualLayout>
      </c:layout>
      <c:lineChart>
        <c:grouping val="standard"/>
        <c:varyColors val="0"/>
        <c:ser>
          <c:idx val="0"/>
          <c:order val="0"/>
          <c:tx>
            <c:v>Geglätteter Siedlungslastgang 04.02.2011</c:v>
          </c:tx>
          <c:spPr>
            <a:ln w="31750">
              <a:solidFill>
                <a:srgbClr val="000000"/>
              </a:solidFill>
              <a:prstDash val="sysDot"/>
            </a:ln>
          </c:spPr>
          <c:marker>
            <c:symbol val="none"/>
          </c:marker>
          <c:val>
            <c:numRef>
              <c:f>'res._Siedlungslastgang_04.02.11'!$A$1:$CR$1</c:f>
              <c:numCache>
                <c:formatCode>General</c:formatCode>
                <c:ptCount val="96"/>
                <c:pt idx="0">
                  <c:v>10.1259</c:v>
                </c:pt>
                <c:pt idx="1">
                  <c:v>8.60811</c:v>
                </c:pt>
                <c:pt idx="2">
                  <c:v>8.154545</c:v>
                </c:pt>
                <c:pt idx="3">
                  <c:v>8.193800000000001</c:v>
                </c:pt>
                <c:pt idx="4">
                  <c:v>6.894099999999991</c:v>
                </c:pt>
                <c:pt idx="5">
                  <c:v>7.4231</c:v>
                </c:pt>
                <c:pt idx="6">
                  <c:v>6.886600000000001</c:v>
                </c:pt>
                <c:pt idx="7">
                  <c:v>6.514799999999997</c:v>
                </c:pt>
                <c:pt idx="8">
                  <c:v>5.579200000000012</c:v>
                </c:pt>
                <c:pt idx="9">
                  <c:v>5.322499999999991</c:v>
                </c:pt>
                <c:pt idx="10">
                  <c:v>4.737</c:v>
                </c:pt>
                <c:pt idx="11">
                  <c:v>4.860799999999998</c:v>
                </c:pt>
                <c:pt idx="12">
                  <c:v>5.244499999999999</c:v>
                </c:pt>
                <c:pt idx="13">
                  <c:v>4.9446</c:v>
                </c:pt>
                <c:pt idx="14">
                  <c:v>5.097399999999999</c:v>
                </c:pt>
                <c:pt idx="15">
                  <c:v>5.0439</c:v>
                </c:pt>
                <c:pt idx="16">
                  <c:v>4.870200000000001</c:v>
                </c:pt>
                <c:pt idx="17">
                  <c:v>4.985700000000001</c:v>
                </c:pt>
                <c:pt idx="18">
                  <c:v>4.7843</c:v>
                </c:pt>
                <c:pt idx="19">
                  <c:v>4.6418</c:v>
                </c:pt>
                <c:pt idx="20">
                  <c:v>4.9263</c:v>
                </c:pt>
                <c:pt idx="21">
                  <c:v>5.258005499999999</c:v>
                </c:pt>
                <c:pt idx="22">
                  <c:v>4.79825</c:v>
                </c:pt>
                <c:pt idx="23">
                  <c:v>4.778105</c:v>
                </c:pt>
                <c:pt idx="24">
                  <c:v>3.8581175</c:v>
                </c:pt>
                <c:pt idx="25">
                  <c:v>5.067522499999995</c:v>
                </c:pt>
                <c:pt idx="26">
                  <c:v>5.394357499999995</c:v>
                </c:pt>
                <c:pt idx="27">
                  <c:v>5.744429999999999</c:v>
                </c:pt>
                <c:pt idx="28">
                  <c:v>7.1004</c:v>
                </c:pt>
                <c:pt idx="29">
                  <c:v>6.497454999999983</c:v>
                </c:pt>
                <c:pt idx="30">
                  <c:v>6.731346176768449</c:v>
                </c:pt>
                <c:pt idx="31">
                  <c:v>9.6951149790754</c:v>
                </c:pt>
                <c:pt idx="32">
                  <c:v>12.3582639379729</c:v>
                </c:pt>
                <c:pt idx="33">
                  <c:v>11.16526252338932</c:v>
                </c:pt>
                <c:pt idx="34">
                  <c:v>12.5283125787564</c:v>
                </c:pt>
                <c:pt idx="35">
                  <c:v>16.1941956497263</c:v>
                </c:pt>
                <c:pt idx="36">
                  <c:v>18.46059973473804</c:v>
                </c:pt>
                <c:pt idx="37">
                  <c:v>15.4283983897271</c:v>
                </c:pt>
                <c:pt idx="38">
                  <c:v>17.07986845871954</c:v>
                </c:pt>
                <c:pt idx="39">
                  <c:v>18.20602248304519</c:v>
                </c:pt>
                <c:pt idx="40">
                  <c:v>21.85688380319863</c:v>
                </c:pt>
                <c:pt idx="41">
                  <c:v>18.3205102812752</c:v>
                </c:pt>
                <c:pt idx="42">
                  <c:v>17.6610170252634</c:v>
                </c:pt>
                <c:pt idx="43">
                  <c:v>14.5652689048043</c:v>
                </c:pt>
                <c:pt idx="44">
                  <c:v>15.5109785031436</c:v>
                </c:pt>
                <c:pt idx="45">
                  <c:v>15.9422038602207</c:v>
                </c:pt>
                <c:pt idx="46">
                  <c:v>16.0745710747429</c:v>
                </c:pt>
                <c:pt idx="47">
                  <c:v>18.175425</c:v>
                </c:pt>
                <c:pt idx="48">
                  <c:v>21.72597916276727</c:v>
                </c:pt>
                <c:pt idx="49">
                  <c:v>19.49021103976104</c:v>
                </c:pt>
                <c:pt idx="50">
                  <c:v>21.84062499999999</c:v>
                </c:pt>
                <c:pt idx="51">
                  <c:v>26.74022499999997</c:v>
                </c:pt>
                <c:pt idx="52">
                  <c:v>24.48752499999994</c:v>
                </c:pt>
                <c:pt idx="53">
                  <c:v>23.4132</c:v>
                </c:pt>
                <c:pt idx="54">
                  <c:v>21.735125</c:v>
                </c:pt>
                <c:pt idx="55">
                  <c:v>18.58529999999996</c:v>
                </c:pt>
                <c:pt idx="56">
                  <c:v>16.687725</c:v>
                </c:pt>
                <c:pt idx="57">
                  <c:v>15.799825</c:v>
                </c:pt>
                <c:pt idx="58">
                  <c:v>16.75587500000003</c:v>
                </c:pt>
                <c:pt idx="59">
                  <c:v>16.80180500000005</c:v>
                </c:pt>
                <c:pt idx="60">
                  <c:v>18.48678749999995</c:v>
                </c:pt>
                <c:pt idx="61">
                  <c:v>15.908255</c:v>
                </c:pt>
                <c:pt idx="62">
                  <c:v>14.89718</c:v>
                </c:pt>
                <c:pt idx="63">
                  <c:v>13.679805</c:v>
                </c:pt>
                <c:pt idx="64">
                  <c:v>11.8178</c:v>
                </c:pt>
                <c:pt idx="65">
                  <c:v>11.6981175</c:v>
                </c:pt>
                <c:pt idx="66">
                  <c:v>11.563825</c:v>
                </c:pt>
                <c:pt idx="67">
                  <c:v>11.84765</c:v>
                </c:pt>
                <c:pt idx="68">
                  <c:v>12.314425</c:v>
                </c:pt>
                <c:pt idx="69">
                  <c:v>13.139725</c:v>
                </c:pt>
                <c:pt idx="70">
                  <c:v>13.5927</c:v>
                </c:pt>
                <c:pt idx="71">
                  <c:v>14.312525</c:v>
                </c:pt>
                <c:pt idx="72">
                  <c:v>14.961675</c:v>
                </c:pt>
                <c:pt idx="73">
                  <c:v>15.89547500000002</c:v>
                </c:pt>
                <c:pt idx="74">
                  <c:v>15.87270000000002</c:v>
                </c:pt>
                <c:pt idx="75">
                  <c:v>16.269275</c:v>
                </c:pt>
                <c:pt idx="76">
                  <c:v>16.76289999999995</c:v>
                </c:pt>
                <c:pt idx="77">
                  <c:v>17.0611</c:v>
                </c:pt>
                <c:pt idx="78">
                  <c:v>18.38059999999997</c:v>
                </c:pt>
                <c:pt idx="79">
                  <c:v>17.96367499999995</c:v>
                </c:pt>
                <c:pt idx="80">
                  <c:v>17.12879999999995</c:v>
                </c:pt>
                <c:pt idx="81">
                  <c:v>17.89269999999997</c:v>
                </c:pt>
                <c:pt idx="82">
                  <c:v>16.23245</c:v>
                </c:pt>
                <c:pt idx="83">
                  <c:v>15.352925</c:v>
                </c:pt>
                <c:pt idx="84">
                  <c:v>15.6301</c:v>
                </c:pt>
                <c:pt idx="85">
                  <c:v>14.364875</c:v>
                </c:pt>
                <c:pt idx="86">
                  <c:v>14.84314</c:v>
                </c:pt>
                <c:pt idx="87">
                  <c:v>15.35993000000002</c:v>
                </c:pt>
                <c:pt idx="88">
                  <c:v>13.213135</c:v>
                </c:pt>
                <c:pt idx="89">
                  <c:v>13.46567750000002</c:v>
                </c:pt>
                <c:pt idx="90">
                  <c:v>13.53545750000002</c:v>
                </c:pt>
                <c:pt idx="91">
                  <c:v>12.9859</c:v>
                </c:pt>
                <c:pt idx="92">
                  <c:v>12.4174</c:v>
                </c:pt>
                <c:pt idx="93">
                  <c:v>11.7613</c:v>
                </c:pt>
                <c:pt idx="94">
                  <c:v>9.627600000000001</c:v>
                </c:pt>
                <c:pt idx="95">
                  <c:v>10.1281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577896"/>
        <c:axId val="739606312"/>
      </c:lineChart>
      <c:catAx>
        <c:axId val="739577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39606312"/>
        <c:crosses val="autoZero"/>
        <c:auto val="1"/>
        <c:lblAlgn val="ctr"/>
        <c:lblOffset val="100"/>
        <c:noMultiLvlLbl val="0"/>
      </c:catAx>
      <c:valAx>
        <c:axId val="7396063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39577896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0.127293290840072"/>
          <c:y val="0.925523047472834"/>
          <c:w val="0.66637644955564"/>
          <c:h val="0.0575988802528681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0.82227</cdr:x>
      <cdr:y>0.85811</cdr:y>
    </cdr:from>
    <cdr:to>
      <cdr:x>0.9056</cdr:x>
      <cdr:y>0.85811</cdr:y>
    </cdr:to>
    <cdr:cxnSp macro="">
      <cdr:nvCxnSpPr>
        <cdr:cNvPr id="2" name="Gerade Verbindung mit Pfeil 1"/>
        <cdr:cNvCxnSpPr/>
      </cdr:nvCxnSpPr>
      <cdr:spPr bwMode="auto">
        <a:xfrm xmlns:a="http://schemas.openxmlformats.org/drawingml/2006/main">
          <a:off x="4440264" y="3089178"/>
          <a:ext cx="4500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A87132-432A-4D7C-AF1F-842F89A62A7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13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87132-432A-4D7C-AF1F-842F89A62A7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27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632A46E-141C-4C0E-B25E-6E04F14924DC}" type="slidenum">
              <a:rPr lang="fr-FR" smtClean="0">
                <a:latin typeface="Arial" charset="0"/>
              </a:rPr>
              <a:pPr eaLnBrk="1" hangingPunct="1"/>
              <a:t>10</a:t>
            </a:fld>
            <a:endParaRPr lang="fr-FR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9012BE6-8D65-4DC0-B5A9-7E3B695136CE}" type="slidenum">
              <a:rPr lang="fr-FR" smtClean="0">
                <a:latin typeface="Arial" charset="0"/>
              </a:rPr>
              <a:pPr eaLnBrk="1" hangingPunct="1"/>
              <a:t>11</a:t>
            </a:fld>
            <a:endParaRPr lang="fr-FR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725B15F-A716-455D-B9CA-485B7FF87793}" type="slidenum">
              <a:rPr lang="fr-FR" smtClean="0">
                <a:latin typeface="Arial" charset="0"/>
              </a:rPr>
              <a:pPr eaLnBrk="1" hangingPunct="1"/>
              <a:t>12</a:t>
            </a:fld>
            <a:endParaRPr lang="fr-F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623B921-56D1-4336-BA82-B5F5DFE671E0}" type="slidenum">
              <a:rPr lang="fr-FR" smtClean="0">
                <a:latin typeface="Arial" charset="0"/>
              </a:rPr>
              <a:pPr eaLnBrk="1" hangingPunct="1"/>
              <a:t>13</a:t>
            </a:fld>
            <a:endParaRPr lang="fr-FR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62C4D07-2E67-4BF3-A224-62D4CFAF5245}" type="slidenum">
              <a:rPr lang="fr-FR" smtClean="0">
                <a:latin typeface="Arial" charset="0"/>
              </a:rPr>
              <a:pPr eaLnBrk="1" hangingPunct="1"/>
              <a:t>14</a:t>
            </a:fld>
            <a:endParaRPr lang="fr-FR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BEB9977-3CAC-47D7-BEA9-5A10E53C0146}" type="slidenum">
              <a:rPr lang="fr-FR" smtClean="0">
                <a:latin typeface="Arial" charset="0"/>
              </a:rPr>
              <a:pPr eaLnBrk="1" hangingPunct="1"/>
              <a:t>15</a:t>
            </a:fld>
            <a:endParaRPr lang="fr-FR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542F024-8B27-443C-A3D7-1C6C288AA6A2}" type="slidenum">
              <a:rPr lang="fr-FR" smtClean="0">
                <a:latin typeface="Arial" charset="0"/>
              </a:rPr>
              <a:pPr eaLnBrk="1" hangingPunct="1"/>
              <a:t>16</a:t>
            </a:fld>
            <a:endParaRPr lang="fr-FR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AF5EBD6-13C6-444D-8983-52EBF2F58F58}" type="slidenum">
              <a:rPr lang="fr-FR" smtClean="0">
                <a:latin typeface="Arial" charset="0"/>
              </a:rPr>
              <a:pPr eaLnBrk="1" hangingPunct="1"/>
              <a:t>17</a:t>
            </a:fld>
            <a:endParaRPr lang="fr-FR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16B48D1-CE35-4735-8CD2-53192E47C784}" type="slidenum">
              <a:rPr lang="fr-FR" smtClean="0">
                <a:latin typeface="Arial" charset="0"/>
              </a:rPr>
              <a:pPr eaLnBrk="1" hangingPunct="1"/>
              <a:t>2</a:t>
            </a:fld>
            <a:endParaRPr lang="fr-FR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7DCFF36-D80F-43C8-93FB-875EDD98C22B}" type="slidenum">
              <a:rPr lang="fr-FR" smtClean="0">
                <a:latin typeface="Arial" charset="0"/>
              </a:rPr>
              <a:pPr eaLnBrk="1" hangingPunct="1"/>
              <a:t>3</a:t>
            </a:fld>
            <a:endParaRPr lang="fr-FR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mtClean="0"/>
              <a:t>A smoothening of the grid load can be achieved by operating the CHP units grid oriented.</a:t>
            </a:r>
          </a:p>
          <a:p>
            <a:pPr eaLnBrk="1" hangingPunct="1"/>
            <a:r>
              <a:rPr lang="de-DE" smtClean="0"/>
              <a:t>The operation times are mostly in peak load times of the electrical grid.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4DB9BC0-D320-4F26-9C6D-E3593C7E6E03}" type="slidenum">
              <a:rPr lang="fr-FR" smtClean="0">
                <a:latin typeface="Arial" charset="0"/>
              </a:rPr>
              <a:pPr eaLnBrk="1" hangingPunct="1"/>
              <a:t>4</a:t>
            </a:fld>
            <a:endParaRPr lang="fr-FR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807CC11-5D41-4ED7-96C4-71220DC9EF47}" type="slidenum">
              <a:rPr lang="fr-FR" smtClean="0">
                <a:latin typeface="Arial" charset="0"/>
              </a:rPr>
              <a:pPr eaLnBrk="1" hangingPunct="1"/>
              <a:t>5</a:t>
            </a:fld>
            <a:endParaRPr lang="fr-FR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0E84569-430E-4D15-A74C-1ABBDBE3F63D}" type="slidenum">
              <a:rPr lang="fr-FR" smtClean="0">
                <a:latin typeface="Arial" charset="0"/>
              </a:rPr>
              <a:pPr eaLnBrk="1" hangingPunct="1"/>
              <a:t>6</a:t>
            </a:fld>
            <a:endParaRPr lang="fr-FR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BE202BE-723D-4214-9240-EA6E46A7DC61}" type="slidenum">
              <a:rPr lang="fr-FR" smtClean="0">
                <a:latin typeface="Arial" charset="0"/>
              </a:rPr>
              <a:pPr eaLnBrk="1" hangingPunct="1"/>
              <a:t>7</a:t>
            </a:fld>
            <a:endParaRPr lang="fr-FR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C276B67-FB2E-48E3-89A0-F401339531CC}" type="slidenum">
              <a:rPr lang="fr-FR" smtClean="0">
                <a:latin typeface="Arial" charset="0"/>
              </a:rPr>
              <a:pPr eaLnBrk="1" hangingPunct="1"/>
              <a:t>8</a:t>
            </a:fld>
            <a:endParaRPr lang="fr-FR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50A0B0B-3137-4931-8DBB-E3F0D9FB3C44}" type="slidenum">
              <a:rPr lang="fr-FR" smtClean="0">
                <a:latin typeface="Arial" charset="0"/>
              </a:rPr>
              <a:pPr eaLnBrk="1" hangingPunct="1"/>
              <a:t>9</a:t>
            </a:fld>
            <a:endParaRPr lang="fr-FR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6C50-4BA0-406E-8A3E-B73B160039F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37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2C59E-D529-43C7-B6DB-2A37A14AE83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81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011A-E3A7-46F5-8041-B145A39C684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89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E412-D6DD-49DB-A423-8B4473E0FCF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A0B1-961A-48D3-B681-DED2F132C6D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5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8EA9-5D04-4A10-BD42-A5A4BCEC2B4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4588-2A77-435F-8F3C-FBC7EEE7D97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6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918C-8D51-4EFC-AEC4-DAA0E7277A8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3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563B-8994-420A-8A88-090C346F452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2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7AC9C-D27D-4093-9755-9233732D57B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8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515F-1A03-4A08-BE16-3962D43D60E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82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71C6481-D808-4E3B-A862-4012CE9C37B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601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2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581" marB="4558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2400" smtClean="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wmf"/><Relationship Id="rId6" Type="http://schemas.openxmlformats.org/officeDocument/2006/relationships/image" Target="../media/image23.jpeg"/><Relationship Id="rId7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p.gronstedt@tu-braunschweig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366837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FIELD TEST OF </a:t>
            </a:r>
            <a:r>
              <a:rPr lang="en-GB" sz="2400" dirty="0"/>
              <a:t>GRID ORIENTED </a:t>
            </a:r>
            <a:r>
              <a:rPr lang="en-GB" sz="2400" dirty="0" smtClean="0"/>
              <a:t>MICRO CHP UNITS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 FOR DOMESTIC </a:t>
            </a:r>
            <a:r>
              <a:rPr lang="en-GB" sz="2400" dirty="0" smtClean="0"/>
              <a:t>ENERGY SUPPLY</a:t>
            </a:r>
            <a:endParaRPr lang="de-D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Inhaltsplatzhalter 2"/>
          <p:cNvSpPr>
            <a:spLocks noGrp="1"/>
          </p:cNvSpPr>
          <p:nvPr>
            <p:ph type="subTitle" idx="1"/>
          </p:nvPr>
        </p:nvSpPr>
        <p:spPr>
          <a:xfrm>
            <a:off x="1187450" y="3141663"/>
            <a:ext cx="6400800" cy="1987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z="2800" b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de-DE" sz="2800" b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4797425"/>
            <a:ext cx="7772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de-DE" kern="0" dirty="0">
                <a:latin typeface="+mj-lt"/>
                <a:cs typeface="ＭＳ Ｐゴシック"/>
              </a:rPr>
              <a:t>Dipl.- Wirtsch. Ing. Arne Dammasch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de-DE" kern="0" dirty="0">
                <a:latin typeface="+mj-lt"/>
                <a:cs typeface="ＭＳ Ｐゴシック"/>
              </a:rPr>
              <a:t>Prof. Dr.-Ing. Michael Kurrat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de-DE" sz="2000" kern="0" dirty="0">
              <a:latin typeface="+mj-lt"/>
              <a:cs typeface="ＭＳ Ｐゴシック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3333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661025"/>
            <a:ext cx="1885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endParaRPr lang="fr-BE" sz="1600" smtClean="0">
              <a:latin typeface="Arial" charset="0"/>
            </a:endParaRPr>
          </a:p>
          <a:p>
            <a:pPr eaLnBrk="1" hangingPunct="1"/>
            <a:r>
              <a:rPr lang="de-DE" sz="1600" smtClean="0">
                <a:latin typeface="Arial" charset="0"/>
              </a:rPr>
              <a:t>each micro CHP unit is equipped with an UMTS-router</a:t>
            </a:r>
          </a:p>
          <a:p>
            <a:pPr eaLnBrk="1" hangingPunct="1"/>
            <a:r>
              <a:rPr lang="de-DE" sz="1600" smtClean="0">
                <a:latin typeface="Arial" charset="0"/>
              </a:rPr>
              <a:t>fixed IP-address </a:t>
            </a:r>
          </a:p>
          <a:p>
            <a:pPr eaLnBrk="1" hangingPunct="1"/>
            <a:r>
              <a:rPr lang="de-DE" sz="1600" smtClean="0">
                <a:latin typeface="Arial" charset="0"/>
              </a:rPr>
              <a:t>secure VPN-connection</a:t>
            </a:r>
          </a:p>
          <a:p>
            <a:pPr eaLnBrk="1" hangingPunct="1"/>
            <a:r>
              <a:rPr lang="de-DE" sz="1600" smtClean="0">
                <a:latin typeface="Arial" charset="0"/>
              </a:rPr>
              <a:t>centralized schedule management</a:t>
            </a:r>
          </a:p>
          <a:p>
            <a:pPr eaLnBrk="1" hangingPunct="1"/>
            <a:endParaRPr lang="fr-FR" sz="1600" smtClean="0">
              <a:latin typeface="Arial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Information infrastructure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12293" name="Gruppieren 68"/>
          <p:cNvGrpSpPr>
            <a:grpSpLocks/>
          </p:cNvGrpSpPr>
          <p:nvPr/>
        </p:nvGrpSpPr>
        <p:grpSpPr bwMode="auto">
          <a:xfrm>
            <a:off x="1325563" y="2555875"/>
            <a:ext cx="7494587" cy="3968750"/>
            <a:chOff x="401364" y="2700117"/>
            <a:chExt cx="7494673" cy="3969772"/>
          </a:xfrm>
        </p:grpSpPr>
        <p:pic>
          <p:nvPicPr>
            <p:cNvPr id="12294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295" y="4149609"/>
              <a:ext cx="1303334" cy="83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393" y="3899724"/>
              <a:ext cx="1374771" cy="137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2196847" y="4557970"/>
              <a:ext cx="660408" cy="317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 lIns="64291" tIns="32146" rIns="64291" bIns="3214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297" name="Gruppierung 65"/>
            <p:cNvGrpSpPr>
              <a:grpSpLocks/>
            </p:cNvGrpSpPr>
            <p:nvPr/>
          </p:nvGrpSpPr>
          <p:grpSpPr bwMode="auto">
            <a:xfrm>
              <a:off x="2074008" y="4316321"/>
              <a:ext cx="2057616" cy="1026846"/>
              <a:chOff x="1946672" y="3241476"/>
              <a:chExt cx="2057595" cy="1028031"/>
            </a:xfrm>
          </p:grpSpPr>
          <p:pic>
            <p:nvPicPr>
              <p:cNvPr id="1235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672" y="3241476"/>
                <a:ext cx="1458888" cy="102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Rectangle 7"/>
              <p:cNvSpPr>
                <a:spLocks/>
              </p:cNvSpPr>
              <p:nvPr/>
            </p:nvSpPr>
            <p:spPr bwMode="auto">
              <a:xfrm>
                <a:off x="2888660" y="3302174"/>
                <a:ext cx="1116015" cy="35610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40638" bIns="0"/>
              <a:lstStyle/>
              <a:p>
                <a:pPr marL="396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>
                    <a:solidFill>
                      <a:sysClr val="windowText" lastClr="000000"/>
                    </a:solidFill>
                  </a:rPr>
                  <a:t>VPN Area</a:t>
                </a:r>
              </a:p>
            </p:txBody>
          </p:sp>
        </p:grp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 flipV="1">
              <a:off x="4101868" y="3446434"/>
              <a:ext cx="508006" cy="495428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 lIns="64291" tIns="32146" rIns="64291" bIns="3214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Line 17"/>
            <p:cNvSpPr>
              <a:spLocks noChangeShapeType="1"/>
            </p:cNvSpPr>
            <p:nvPr/>
          </p:nvSpPr>
          <p:spPr bwMode="auto">
            <a:xfrm>
              <a:off x="4101868" y="5289997"/>
              <a:ext cx="522294" cy="458905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 lIns="64291" tIns="32146" rIns="64291" bIns="3214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087581" y="4604020"/>
              <a:ext cx="660408" cy="317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 lIns="64291" tIns="32146" rIns="64291" bIns="3214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301" name="Picture 19" descr="FENLOGO uvz 2008 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41" r="-21202"/>
            <a:stretch>
              <a:fillRect/>
            </a:stretch>
          </p:blipFill>
          <p:spPr bwMode="auto">
            <a:xfrm>
              <a:off x="1113482" y="4242918"/>
              <a:ext cx="352077" cy="293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7"/>
            <p:cNvSpPr>
              <a:spLocks/>
            </p:cNvSpPr>
            <p:nvPr/>
          </p:nvSpPr>
          <p:spPr bwMode="auto">
            <a:xfrm>
              <a:off x="2279398" y="4365834"/>
              <a:ext cx="1116026" cy="2350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40638" bIns="0"/>
            <a:lstStyle/>
            <a:p>
              <a:pPr marL="396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VPN</a:t>
              </a:r>
              <a:br>
                <a:rPr lang="en-US" sz="1200" kern="0">
                  <a:solidFill>
                    <a:sysClr val="windowText" lastClr="000000"/>
                  </a:solidFill>
                </a:rPr>
              </a:br>
              <a:r>
                <a:rPr lang="en-US" sz="1200" kern="0">
                  <a:solidFill>
                    <a:sysClr val="windowText" lastClr="000000"/>
                  </a:solidFill>
                </a:rPr>
                <a:t>DSL/LAN</a:t>
              </a:r>
            </a:p>
          </p:txBody>
        </p:sp>
        <p:sp>
          <p:nvSpPr>
            <p:cNvPr id="79" name="Rectangle 7"/>
            <p:cNvSpPr>
              <a:spLocks/>
            </p:cNvSpPr>
            <p:nvPr/>
          </p:nvSpPr>
          <p:spPr bwMode="auto">
            <a:xfrm>
              <a:off x="4187594" y="4418234"/>
              <a:ext cx="1116026" cy="2350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40638" bIns="0"/>
            <a:lstStyle/>
            <a:p>
              <a:pPr marL="396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VPN</a:t>
              </a:r>
              <a:br>
                <a:rPr lang="en-US" sz="1200" kern="0">
                  <a:solidFill>
                    <a:sysClr val="windowText" lastClr="000000"/>
                  </a:solidFill>
                </a:rPr>
              </a:br>
              <a:r>
                <a:rPr lang="en-US" sz="1200" kern="0">
                  <a:solidFill>
                    <a:sysClr val="windowText" lastClr="000000"/>
                  </a:solidFill>
                </a:rPr>
                <a:t>UMTS</a:t>
              </a:r>
            </a:p>
          </p:txBody>
        </p:sp>
        <p:sp>
          <p:nvSpPr>
            <p:cNvPr id="80" name="Rectangle 7"/>
            <p:cNvSpPr>
              <a:spLocks/>
            </p:cNvSpPr>
            <p:nvPr/>
          </p:nvSpPr>
          <p:spPr bwMode="auto">
            <a:xfrm rot="18993551">
              <a:off x="4008205" y="3276528"/>
              <a:ext cx="1116025" cy="2365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40638" bIns="0"/>
            <a:lstStyle/>
            <a:p>
              <a:pPr marL="396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VPN</a:t>
              </a:r>
              <a:br>
                <a:rPr lang="en-US" sz="1200" kern="0">
                  <a:solidFill>
                    <a:sysClr val="windowText" lastClr="000000"/>
                  </a:solidFill>
                </a:rPr>
              </a:br>
              <a:r>
                <a:rPr lang="en-US" sz="1200" kern="0">
                  <a:solidFill>
                    <a:sysClr val="windowText" lastClr="000000"/>
                  </a:solidFill>
                </a:rPr>
                <a:t>UMTS</a:t>
              </a:r>
            </a:p>
          </p:txBody>
        </p:sp>
        <p:sp>
          <p:nvSpPr>
            <p:cNvPr id="81" name="Rectangle 7"/>
            <p:cNvSpPr>
              <a:spLocks/>
            </p:cNvSpPr>
            <p:nvPr/>
          </p:nvSpPr>
          <p:spPr bwMode="auto">
            <a:xfrm rot="2588474">
              <a:off x="4114569" y="5580584"/>
              <a:ext cx="1116026" cy="2350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40638" bIns="0"/>
            <a:lstStyle/>
            <a:p>
              <a:pPr marL="396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VPN</a:t>
              </a:r>
              <a:br>
                <a:rPr lang="en-US" sz="1200" kern="0">
                  <a:solidFill>
                    <a:sysClr val="windowText" lastClr="000000"/>
                  </a:solidFill>
                </a:rPr>
              </a:br>
              <a:r>
                <a:rPr lang="en-US" sz="1200" kern="0">
                  <a:solidFill>
                    <a:sysClr val="windowText" lastClr="000000"/>
                  </a:solidFill>
                </a:rPr>
                <a:t>UMTS</a:t>
              </a:r>
            </a:p>
          </p:txBody>
        </p:sp>
        <p:grpSp>
          <p:nvGrpSpPr>
            <p:cNvPr id="12306" name="Gruppierung 76"/>
            <p:cNvGrpSpPr>
              <a:grpSpLocks/>
            </p:cNvGrpSpPr>
            <p:nvPr/>
          </p:nvGrpSpPr>
          <p:grpSpPr bwMode="auto">
            <a:xfrm>
              <a:off x="5017399" y="2700117"/>
              <a:ext cx="2860872" cy="1468948"/>
              <a:chOff x="5794616" y="2739320"/>
              <a:chExt cx="2860872" cy="1468948"/>
            </a:xfrm>
          </p:grpSpPr>
          <p:grpSp>
            <p:nvGrpSpPr>
              <p:cNvPr id="12340" name="Gruppieren 250"/>
              <p:cNvGrpSpPr>
                <a:grpSpLocks/>
              </p:cNvGrpSpPr>
              <p:nvPr/>
            </p:nvGrpSpPr>
            <p:grpSpPr bwMode="auto">
              <a:xfrm>
                <a:off x="5794616" y="2739320"/>
                <a:ext cx="533250" cy="890197"/>
                <a:chOff x="4426311" y="3491957"/>
                <a:chExt cx="731476" cy="1274443"/>
              </a:xfrm>
            </p:grpSpPr>
            <p:sp>
              <p:nvSpPr>
                <p:cNvPr id="120" name="Abgerundetes Rechteck 119"/>
                <p:cNvSpPr/>
                <p:nvPr/>
              </p:nvSpPr>
              <p:spPr bwMode="auto">
                <a:xfrm>
                  <a:off x="4692626" y="4248972"/>
                  <a:ext cx="466017" cy="518316"/>
                </a:xfrm>
                <a:prstGeom prst="roundRect">
                  <a:avLst/>
                </a:prstGeom>
                <a:solidFill>
                  <a:srgbClr val="AAE2CA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21" name="Rechteck 120"/>
                <p:cNvSpPr/>
                <p:nvPr/>
              </p:nvSpPr>
              <p:spPr bwMode="auto">
                <a:xfrm>
                  <a:off x="4786264" y="4596788"/>
                  <a:ext cx="108882" cy="8183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22" name="Rechteck 121"/>
                <p:cNvSpPr/>
                <p:nvPr/>
              </p:nvSpPr>
              <p:spPr bwMode="auto">
                <a:xfrm>
                  <a:off x="4958299" y="4596788"/>
                  <a:ext cx="106704" cy="8183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cxnSp>
              <p:nvCxnSpPr>
                <p:cNvPr id="12347" name="Gerade Verbindung 122"/>
                <p:cNvCxnSpPr>
                  <a:cxnSpLocks noChangeShapeType="1"/>
                </p:cNvCxnSpPr>
                <p:nvPr/>
              </p:nvCxnSpPr>
              <p:spPr bwMode="auto">
                <a:xfrm>
                  <a:off x="4786312" y="3889711"/>
                  <a:ext cx="0" cy="35882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4" name="Ellipse 242"/>
                <p:cNvSpPr/>
                <p:nvPr/>
              </p:nvSpPr>
              <p:spPr bwMode="auto">
                <a:xfrm>
                  <a:off x="4731824" y="3778395"/>
                  <a:ext cx="111059" cy="1182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25" name="Bogen 124"/>
                <p:cNvSpPr/>
                <p:nvPr/>
              </p:nvSpPr>
              <p:spPr bwMode="auto">
                <a:xfrm rot="13412261">
                  <a:off x="4426953" y="3491957"/>
                  <a:ext cx="720801" cy="720642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26" name="Bogen 125"/>
                <p:cNvSpPr/>
                <p:nvPr/>
              </p:nvSpPr>
              <p:spPr bwMode="auto">
                <a:xfrm rot="2637771">
                  <a:off x="4426953" y="3491957"/>
                  <a:ext cx="720801" cy="720642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27" name="Bogen 126"/>
                <p:cNvSpPr/>
                <p:nvPr/>
              </p:nvSpPr>
              <p:spPr bwMode="auto">
                <a:xfrm rot="2637771">
                  <a:off x="4631652" y="3641996"/>
                  <a:ext cx="420286" cy="420564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28" name="Bogen 127"/>
                <p:cNvSpPr/>
                <p:nvPr/>
              </p:nvSpPr>
              <p:spPr bwMode="auto">
                <a:xfrm rot="13535905">
                  <a:off x="4522679" y="3658001"/>
                  <a:ext cx="418290" cy="418109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29" name="Bogen 128"/>
                <p:cNvSpPr/>
                <p:nvPr/>
              </p:nvSpPr>
              <p:spPr bwMode="auto">
                <a:xfrm rot="2637771">
                  <a:off x="4751422" y="3760208"/>
                  <a:ext cx="187278" cy="184139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30" name="Bogen 129"/>
                <p:cNvSpPr/>
                <p:nvPr/>
              </p:nvSpPr>
              <p:spPr bwMode="auto">
                <a:xfrm rot="13549758">
                  <a:off x="4631044" y="3765363"/>
                  <a:ext cx="184139" cy="182922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cxnSp>
            <p:nvCxnSpPr>
              <p:cNvPr id="12341" name="Gerade Verbindung mit Pfeil 116"/>
              <p:cNvCxnSpPr>
                <a:cxnSpLocks noChangeShapeType="1"/>
              </p:cNvCxnSpPr>
              <p:nvPr/>
            </p:nvCxnSpPr>
            <p:spPr bwMode="auto">
              <a:xfrm flipH="1">
                <a:off x="6325901" y="3567187"/>
                <a:ext cx="1389349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42" name="Gerade Verbindung mit Pfeil 117"/>
              <p:cNvCxnSpPr>
                <a:cxnSpLocks noChangeShapeType="1"/>
              </p:cNvCxnSpPr>
              <p:nvPr/>
            </p:nvCxnSpPr>
            <p:spPr bwMode="auto">
              <a:xfrm>
                <a:off x="6337391" y="3443888"/>
                <a:ext cx="1758859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2343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963" y="3359731"/>
                <a:ext cx="1589525" cy="848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7" name="Gruppierung 130"/>
            <p:cNvGrpSpPr>
              <a:grpSpLocks/>
            </p:cNvGrpSpPr>
            <p:nvPr/>
          </p:nvGrpSpPr>
          <p:grpSpPr bwMode="auto">
            <a:xfrm>
              <a:off x="5023897" y="3929924"/>
              <a:ext cx="2860872" cy="1468948"/>
              <a:chOff x="5794616" y="2739320"/>
              <a:chExt cx="2860872" cy="1468948"/>
            </a:xfrm>
          </p:grpSpPr>
          <p:grpSp>
            <p:nvGrpSpPr>
              <p:cNvPr id="12325" name="Gruppieren 250"/>
              <p:cNvGrpSpPr>
                <a:grpSpLocks/>
              </p:cNvGrpSpPr>
              <p:nvPr/>
            </p:nvGrpSpPr>
            <p:grpSpPr bwMode="auto">
              <a:xfrm>
                <a:off x="5794616" y="2739320"/>
                <a:ext cx="533250" cy="890197"/>
                <a:chOff x="4426311" y="3491957"/>
                <a:chExt cx="731476" cy="1274443"/>
              </a:xfrm>
            </p:grpSpPr>
            <p:sp>
              <p:nvSpPr>
                <p:cNvPr id="105" name="Abgerundetes Rechteck 104"/>
                <p:cNvSpPr/>
                <p:nvPr/>
              </p:nvSpPr>
              <p:spPr bwMode="auto">
                <a:xfrm>
                  <a:off x="4692423" y="4247876"/>
                  <a:ext cx="466017" cy="518316"/>
                </a:xfrm>
                <a:prstGeom prst="roundRect">
                  <a:avLst/>
                </a:prstGeom>
                <a:solidFill>
                  <a:srgbClr val="AAE2CA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6" name="Rechteck 105"/>
                <p:cNvSpPr/>
                <p:nvPr/>
              </p:nvSpPr>
              <p:spPr bwMode="auto">
                <a:xfrm>
                  <a:off x="4786061" y="4595693"/>
                  <a:ext cx="108882" cy="8183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7" name="Rechteck 106"/>
                <p:cNvSpPr/>
                <p:nvPr/>
              </p:nvSpPr>
              <p:spPr bwMode="auto">
                <a:xfrm>
                  <a:off x="4958096" y="4595693"/>
                  <a:ext cx="106704" cy="8183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cxnSp>
              <p:nvCxnSpPr>
                <p:cNvPr id="12332" name="Gerade Verbindung 107"/>
                <p:cNvCxnSpPr>
                  <a:cxnSpLocks noChangeShapeType="1"/>
                </p:cNvCxnSpPr>
                <p:nvPr/>
              </p:nvCxnSpPr>
              <p:spPr bwMode="auto">
                <a:xfrm>
                  <a:off x="4786312" y="3889711"/>
                  <a:ext cx="0" cy="35882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9" name="Ellipse 242"/>
                <p:cNvSpPr/>
                <p:nvPr/>
              </p:nvSpPr>
              <p:spPr bwMode="auto">
                <a:xfrm>
                  <a:off x="4731621" y="3777299"/>
                  <a:ext cx="111059" cy="1182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0" name="Bogen 109"/>
                <p:cNvSpPr/>
                <p:nvPr/>
              </p:nvSpPr>
              <p:spPr bwMode="auto">
                <a:xfrm rot="13412261">
                  <a:off x="4426750" y="3490862"/>
                  <a:ext cx="720801" cy="720642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1" name="Bogen 110"/>
                <p:cNvSpPr/>
                <p:nvPr/>
              </p:nvSpPr>
              <p:spPr bwMode="auto">
                <a:xfrm rot="2637771">
                  <a:off x="4426750" y="3490862"/>
                  <a:ext cx="720801" cy="720642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2" name="Bogen 111"/>
                <p:cNvSpPr/>
                <p:nvPr/>
              </p:nvSpPr>
              <p:spPr bwMode="auto">
                <a:xfrm rot="2637771">
                  <a:off x="4631449" y="3640900"/>
                  <a:ext cx="420286" cy="420564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3" name="Bogen 112"/>
                <p:cNvSpPr/>
                <p:nvPr/>
              </p:nvSpPr>
              <p:spPr bwMode="auto">
                <a:xfrm rot="13535905">
                  <a:off x="4522476" y="3656905"/>
                  <a:ext cx="418290" cy="418109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4" name="Bogen 113"/>
                <p:cNvSpPr/>
                <p:nvPr/>
              </p:nvSpPr>
              <p:spPr bwMode="auto">
                <a:xfrm rot="2637771">
                  <a:off x="4751219" y="3759113"/>
                  <a:ext cx="187278" cy="184139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5" name="Bogen 114"/>
                <p:cNvSpPr/>
                <p:nvPr/>
              </p:nvSpPr>
              <p:spPr bwMode="auto">
                <a:xfrm rot="13549758">
                  <a:off x="4630841" y="3764268"/>
                  <a:ext cx="184139" cy="182922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cxnSp>
            <p:nvCxnSpPr>
              <p:cNvPr id="12326" name="Gerade Verbindung mit Pfeil 101"/>
              <p:cNvCxnSpPr>
                <a:cxnSpLocks noChangeShapeType="1"/>
              </p:cNvCxnSpPr>
              <p:nvPr/>
            </p:nvCxnSpPr>
            <p:spPr bwMode="auto">
              <a:xfrm flipH="1">
                <a:off x="6325901" y="3567187"/>
                <a:ext cx="1389349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27" name="Gerade Verbindung mit Pfeil 102"/>
              <p:cNvCxnSpPr>
                <a:cxnSpLocks noChangeShapeType="1"/>
              </p:cNvCxnSpPr>
              <p:nvPr/>
            </p:nvCxnSpPr>
            <p:spPr bwMode="auto">
              <a:xfrm>
                <a:off x="6337391" y="3443888"/>
                <a:ext cx="1758859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2328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963" y="3359731"/>
                <a:ext cx="1589525" cy="848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8" name="Gruppierung 146"/>
            <p:cNvGrpSpPr>
              <a:grpSpLocks/>
            </p:cNvGrpSpPr>
            <p:nvPr/>
          </p:nvGrpSpPr>
          <p:grpSpPr bwMode="auto">
            <a:xfrm>
              <a:off x="5035165" y="5200941"/>
              <a:ext cx="2860872" cy="1468948"/>
              <a:chOff x="5794616" y="2739320"/>
              <a:chExt cx="2860872" cy="1468948"/>
            </a:xfrm>
          </p:grpSpPr>
          <p:grpSp>
            <p:nvGrpSpPr>
              <p:cNvPr id="12310" name="Gruppieren 250"/>
              <p:cNvGrpSpPr>
                <a:grpSpLocks/>
              </p:cNvGrpSpPr>
              <p:nvPr/>
            </p:nvGrpSpPr>
            <p:grpSpPr bwMode="auto">
              <a:xfrm>
                <a:off x="5794616" y="2739320"/>
                <a:ext cx="533250" cy="890197"/>
                <a:chOff x="4426311" y="3491957"/>
                <a:chExt cx="731476" cy="1274443"/>
              </a:xfrm>
            </p:grpSpPr>
            <p:sp>
              <p:nvSpPr>
                <p:cNvPr id="90" name="Abgerundetes Rechteck 89"/>
                <p:cNvSpPr/>
                <p:nvPr/>
              </p:nvSpPr>
              <p:spPr bwMode="auto">
                <a:xfrm>
                  <a:off x="4692209" y="4249161"/>
                  <a:ext cx="466017" cy="518316"/>
                </a:xfrm>
                <a:prstGeom prst="roundRect">
                  <a:avLst/>
                </a:prstGeom>
                <a:solidFill>
                  <a:srgbClr val="AAE2CA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1" name="Rechteck 90"/>
                <p:cNvSpPr/>
                <p:nvPr/>
              </p:nvSpPr>
              <p:spPr bwMode="auto">
                <a:xfrm>
                  <a:off x="4785849" y="4596979"/>
                  <a:ext cx="108882" cy="8183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2" name="Rechteck 91"/>
                <p:cNvSpPr/>
                <p:nvPr/>
              </p:nvSpPr>
              <p:spPr bwMode="auto">
                <a:xfrm>
                  <a:off x="4957882" y="4596979"/>
                  <a:ext cx="106705" cy="8183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cxnSp>
              <p:nvCxnSpPr>
                <p:cNvPr id="12317" name="Gerade Verbindung 92"/>
                <p:cNvCxnSpPr>
                  <a:cxnSpLocks noChangeShapeType="1"/>
                </p:cNvCxnSpPr>
                <p:nvPr/>
              </p:nvCxnSpPr>
              <p:spPr bwMode="auto">
                <a:xfrm>
                  <a:off x="4786312" y="3889711"/>
                  <a:ext cx="0" cy="35882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Ellipse 242"/>
                <p:cNvSpPr/>
                <p:nvPr/>
              </p:nvSpPr>
              <p:spPr bwMode="auto">
                <a:xfrm>
                  <a:off x="4731407" y="3778585"/>
                  <a:ext cx="111061" cy="1182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5" name="Bogen 94"/>
                <p:cNvSpPr/>
                <p:nvPr/>
              </p:nvSpPr>
              <p:spPr bwMode="auto">
                <a:xfrm rot="13412261">
                  <a:off x="4426536" y="3492147"/>
                  <a:ext cx="720802" cy="720640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6" name="Bogen 95"/>
                <p:cNvSpPr/>
                <p:nvPr/>
              </p:nvSpPr>
              <p:spPr bwMode="auto">
                <a:xfrm rot="2637771">
                  <a:off x="4426536" y="3492147"/>
                  <a:ext cx="720802" cy="720640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7" name="Bogen 96"/>
                <p:cNvSpPr/>
                <p:nvPr/>
              </p:nvSpPr>
              <p:spPr bwMode="auto">
                <a:xfrm rot="2637771">
                  <a:off x="4631235" y="3642186"/>
                  <a:ext cx="420287" cy="420563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8" name="Bogen 97"/>
                <p:cNvSpPr/>
                <p:nvPr/>
              </p:nvSpPr>
              <p:spPr bwMode="auto">
                <a:xfrm rot="13535905">
                  <a:off x="4522262" y="3658190"/>
                  <a:ext cx="418290" cy="418109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9" name="Bogen 98"/>
                <p:cNvSpPr/>
                <p:nvPr/>
              </p:nvSpPr>
              <p:spPr bwMode="auto">
                <a:xfrm rot="2637771">
                  <a:off x="4751006" y="3760399"/>
                  <a:ext cx="187278" cy="184138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0" name="Bogen 99"/>
                <p:cNvSpPr/>
                <p:nvPr/>
              </p:nvSpPr>
              <p:spPr bwMode="auto">
                <a:xfrm rot="13549758">
                  <a:off x="4630627" y="3765554"/>
                  <a:ext cx="184138" cy="182922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cxnSp>
            <p:nvCxnSpPr>
              <p:cNvPr id="12311" name="Gerade Verbindung mit Pfeil 86"/>
              <p:cNvCxnSpPr>
                <a:cxnSpLocks noChangeShapeType="1"/>
              </p:cNvCxnSpPr>
              <p:nvPr/>
            </p:nvCxnSpPr>
            <p:spPr bwMode="auto">
              <a:xfrm flipH="1">
                <a:off x="6325901" y="3567187"/>
                <a:ext cx="1389349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2" name="Gerade Verbindung mit Pfeil 87"/>
              <p:cNvCxnSpPr>
                <a:cxnSpLocks noChangeShapeType="1"/>
              </p:cNvCxnSpPr>
              <p:nvPr/>
            </p:nvCxnSpPr>
            <p:spPr bwMode="auto">
              <a:xfrm>
                <a:off x="6337391" y="3443888"/>
                <a:ext cx="1758859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2313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963" y="3359731"/>
                <a:ext cx="1589525" cy="848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5" name="Rectangle 7"/>
            <p:cNvSpPr>
              <a:spLocks/>
            </p:cNvSpPr>
            <p:nvPr/>
          </p:nvSpPr>
          <p:spPr bwMode="auto">
            <a:xfrm>
              <a:off x="401364" y="5053398"/>
              <a:ext cx="2125686" cy="4176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40638" bIns="0"/>
            <a:lstStyle/>
            <a:p>
              <a:pPr marL="39688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</a:rPr>
                <a:t>centralized schedule management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  <a:p>
            <a:pPr eaLnBrk="1" hangingPunct="1"/>
            <a:endParaRPr lang="fr-FR" sz="1600" smtClean="0">
              <a:latin typeface="Arial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113"/>
            <a:ext cx="75263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29138"/>
            <a:ext cx="75263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9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Thermal load and temperature in February 2011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19" name="Textfeld 1"/>
          <p:cNvSpPr txBox="1">
            <a:spLocks noChangeArrowheads="1"/>
          </p:cNvSpPr>
          <p:nvPr/>
        </p:nvSpPr>
        <p:spPr bwMode="auto">
          <a:xfrm>
            <a:off x="4605338" y="5873750"/>
            <a:ext cx="7032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400"/>
              <a:t>time</a:t>
            </a:r>
          </a:p>
        </p:txBody>
      </p:sp>
      <p:sp>
        <p:nvSpPr>
          <p:cNvPr id="13320" name="Textfeld 7"/>
          <p:cNvSpPr txBox="1">
            <a:spLocks noChangeArrowheads="1"/>
          </p:cNvSpPr>
          <p:nvPr/>
        </p:nvSpPr>
        <p:spPr bwMode="auto">
          <a:xfrm>
            <a:off x="4716463" y="7173913"/>
            <a:ext cx="7016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time</a:t>
            </a:r>
          </a:p>
        </p:txBody>
      </p:sp>
      <p:sp>
        <p:nvSpPr>
          <p:cNvPr id="13321" name="Textfeld 8"/>
          <p:cNvSpPr txBox="1">
            <a:spLocks noChangeArrowheads="1"/>
          </p:cNvSpPr>
          <p:nvPr/>
        </p:nvSpPr>
        <p:spPr bwMode="auto">
          <a:xfrm rot="-5400000">
            <a:off x="40481" y="4864894"/>
            <a:ext cx="19542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/>
              <a:t>temperature</a:t>
            </a:r>
          </a:p>
          <a:p>
            <a:pPr algn="ctr" eaLnBrk="1" hangingPunct="1"/>
            <a:r>
              <a:rPr lang="de-DE" sz="1400"/>
              <a:t> in °C</a:t>
            </a:r>
          </a:p>
        </p:txBody>
      </p:sp>
      <p:sp>
        <p:nvSpPr>
          <p:cNvPr id="13322" name="Textfeld 9"/>
          <p:cNvSpPr txBox="1">
            <a:spLocks noChangeArrowheads="1"/>
          </p:cNvSpPr>
          <p:nvPr/>
        </p:nvSpPr>
        <p:spPr bwMode="auto">
          <a:xfrm rot="-5400000">
            <a:off x="40481" y="2991644"/>
            <a:ext cx="19542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/>
              <a:t>thermal load</a:t>
            </a:r>
          </a:p>
          <a:p>
            <a:pPr algn="ctr" eaLnBrk="1" hangingPunct="1"/>
            <a:r>
              <a:rPr lang="de-DE" sz="1400"/>
              <a:t> in kW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dirty="0" smtClean="0">
              <a:latin typeface="+mj-lt"/>
            </a:endParaRPr>
          </a:p>
          <a:p>
            <a:pPr eaLnBrk="1" hangingPunct="1">
              <a:defRPr/>
            </a:pPr>
            <a:r>
              <a:rPr lang="fr-FR" sz="1600" dirty="0" smtClean="0">
                <a:latin typeface="+mj-lt"/>
              </a:rPr>
              <a:t>the </a:t>
            </a:r>
            <a:r>
              <a:rPr lang="fr-FR" sz="1600" dirty="0" err="1" smtClean="0">
                <a:latin typeface="+mj-lt"/>
              </a:rPr>
              <a:t>measurement</a:t>
            </a:r>
            <a:r>
              <a:rPr lang="fr-FR" sz="1600" dirty="0" smtClean="0">
                <a:latin typeface="+mj-lt"/>
              </a:rPr>
              <a:t> system </a:t>
            </a:r>
            <a:r>
              <a:rPr lang="fr-FR" sz="1600" dirty="0" err="1" smtClean="0">
                <a:latin typeface="+mj-lt"/>
              </a:rPr>
              <a:t>acquires</a:t>
            </a:r>
            <a:r>
              <a:rPr lang="fr-FR" sz="1600" dirty="0" smtClean="0">
                <a:latin typeface="+mj-lt"/>
              </a:rPr>
              <a:t>  data </a:t>
            </a:r>
            <a:r>
              <a:rPr lang="fr-FR" sz="1600" dirty="0" err="1" smtClean="0">
                <a:latin typeface="+mj-lt"/>
              </a:rPr>
              <a:t>with</a:t>
            </a:r>
            <a:r>
              <a:rPr lang="fr-FR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high resolution quality </a:t>
            </a:r>
            <a:endParaRPr lang="fr-FR" sz="1600" dirty="0" smtClean="0">
              <a:latin typeface="+mj-lt"/>
            </a:endParaRPr>
          </a:p>
          <a:p>
            <a:pPr eaLnBrk="1" hangingPunct="1">
              <a:defRPr/>
            </a:pPr>
            <a:r>
              <a:rPr lang="fr-FR" sz="1600" dirty="0" err="1" smtClean="0">
                <a:latin typeface="+mj-lt"/>
              </a:rPr>
              <a:t>measurement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intervall</a:t>
            </a:r>
            <a:r>
              <a:rPr lang="fr-FR" sz="1600" dirty="0" smtClean="0">
                <a:latin typeface="+mj-lt"/>
              </a:rPr>
              <a:t> = 10 seconds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Thermal load and hot water load for</a:t>
            </a:r>
            <a:br>
              <a:rPr lang="fr-BE" sz="3200" b="1">
                <a:solidFill>
                  <a:schemeClr val="bg2"/>
                </a:solidFill>
                <a:latin typeface="Arial" charset="0"/>
              </a:rPr>
            </a:br>
            <a:r>
              <a:rPr lang="fr-BE" sz="3200" b="1">
                <a:solidFill>
                  <a:schemeClr val="bg2"/>
                </a:solidFill>
                <a:latin typeface="Arial" charset="0"/>
              </a:rPr>
              <a:t>February 8, 2011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284538"/>
            <a:ext cx="35988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6125"/>
            <a:ext cx="35988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feld 8"/>
          <p:cNvSpPr txBox="1">
            <a:spLocks noChangeArrowheads="1"/>
          </p:cNvSpPr>
          <p:nvPr/>
        </p:nvSpPr>
        <p:spPr bwMode="auto">
          <a:xfrm rot="-5400000">
            <a:off x="3856832" y="4431506"/>
            <a:ext cx="19542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/>
              <a:t>thermal load</a:t>
            </a:r>
          </a:p>
          <a:p>
            <a:pPr algn="ctr" eaLnBrk="1" hangingPunct="1"/>
            <a:r>
              <a:rPr lang="de-DE" sz="1400"/>
              <a:t> in kW</a:t>
            </a:r>
          </a:p>
        </p:txBody>
      </p:sp>
      <p:sp>
        <p:nvSpPr>
          <p:cNvPr id="14344" name="Textfeld 9"/>
          <p:cNvSpPr txBox="1">
            <a:spLocks noChangeArrowheads="1"/>
          </p:cNvSpPr>
          <p:nvPr/>
        </p:nvSpPr>
        <p:spPr bwMode="auto">
          <a:xfrm rot="-5400000">
            <a:off x="-176212" y="4432300"/>
            <a:ext cx="195421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/>
              <a:t>thermal load</a:t>
            </a:r>
          </a:p>
          <a:p>
            <a:pPr algn="ctr" eaLnBrk="1" hangingPunct="1"/>
            <a:r>
              <a:rPr lang="de-DE" sz="1400"/>
              <a:t> in kW</a:t>
            </a:r>
          </a:p>
        </p:txBody>
      </p:sp>
      <p:sp>
        <p:nvSpPr>
          <p:cNvPr id="14345" name="Textfeld 10"/>
          <p:cNvSpPr txBox="1">
            <a:spLocks noChangeArrowheads="1"/>
          </p:cNvSpPr>
          <p:nvPr/>
        </p:nvSpPr>
        <p:spPr bwMode="auto">
          <a:xfrm>
            <a:off x="2430463" y="5732463"/>
            <a:ext cx="7016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400"/>
              <a:t>time</a:t>
            </a:r>
          </a:p>
        </p:txBody>
      </p:sp>
      <p:sp>
        <p:nvSpPr>
          <p:cNvPr id="14346" name="Textfeld 11"/>
          <p:cNvSpPr txBox="1">
            <a:spLocks noChangeArrowheads="1"/>
          </p:cNvSpPr>
          <p:nvPr/>
        </p:nvSpPr>
        <p:spPr bwMode="auto">
          <a:xfrm>
            <a:off x="6538913" y="5713413"/>
            <a:ext cx="7016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400"/>
              <a:t>time</a:t>
            </a:r>
          </a:p>
        </p:txBody>
      </p:sp>
      <p:sp>
        <p:nvSpPr>
          <p:cNvPr id="14347" name="Textfeld 12"/>
          <p:cNvSpPr txBox="1">
            <a:spLocks noChangeArrowheads="1"/>
          </p:cNvSpPr>
          <p:nvPr/>
        </p:nvSpPr>
        <p:spPr bwMode="auto">
          <a:xfrm>
            <a:off x="1547813" y="3336925"/>
            <a:ext cx="23764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 b="1"/>
              <a:t>thermal load</a:t>
            </a:r>
          </a:p>
        </p:txBody>
      </p:sp>
      <p:sp>
        <p:nvSpPr>
          <p:cNvPr id="14348" name="Textfeld 13"/>
          <p:cNvSpPr txBox="1">
            <a:spLocks noChangeArrowheads="1"/>
          </p:cNvSpPr>
          <p:nvPr/>
        </p:nvSpPr>
        <p:spPr bwMode="auto">
          <a:xfrm>
            <a:off x="5435600" y="3336925"/>
            <a:ext cx="27368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400" b="1"/>
              <a:t>hot water load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  <a:p>
            <a:pPr eaLnBrk="1" hangingPunct="1"/>
            <a:r>
              <a:rPr lang="fr-FR" sz="1600" smtClean="0">
                <a:latin typeface="Arial" charset="0"/>
              </a:rPr>
              <a:t>forecast of thermal and</a:t>
            </a:r>
            <a:br>
              <a:rPr lang="fr-FR" sz="1600" smtClean="0">
                <a:latin typeface="Arial" charset="0"/>
              </a:rPr>
            </a:br>
            <a:r>
              <a:rPr lang="fr-FR" sz="1600" smtClean="0">
                <a:latin typeface="Arial" charset="0"/>
              </a:rPr>
              <a:t>grid load</a:t>
            </a:r>
          </a:p>
          <a:p>
            <a:pPr eaLnBrk="1" hangingPunct="1"/>
            <a:endParaRPr lang="fr-FR" sz="1600" smtClean="0">
              <a:latin typeface="Arial" charset="0"/>
            </a:endParaRPr>
          </a:p>
          <a:p>
            <a:pPr eaLnBrk="1" hangingPunct="1"/>
            <a:r>
              <a:rPr lang="fr-FR" sz="1600" smtClean="0">
                <a:latin typeface="Arial" charset="0"/>
              </a:rPr>
              <a:t>based on historically data</a:t>
            </a:r>
          </a:p>
          <a:p>
            <a:pPr eaLnBrk="1" hangingPunct="1"/>
            <a:endParaRPr lang="fr-FR" sz="1600" smtClean="0">
              <a:latin typeface="Arial" charset="0"/>
            </a:endParaRPr>
          </a:p>
          <a:p>
            <a:pPr eaLnBrk="1" hangingPunct="1"/>
            <a:r>
              <a:rPr lang="fr-FR" sz="1600" smtClean="0">
                <a:latin typeface="Arial" charset="0"/>
              </a:rPr>
              <a:t>generation of a</a:t>
            </a:r>
            <a:br>
              <a:rPr lang="fr-FR" sz="1600" smtClean="0">
                <a:latin typeface="Arial" charset="0"/>
              </a:rPr>
            </a:br>
            <a:r>
              <a:rPr lang="fr-FR" sz="1600" smtClean="0">
                <a:latin typeface="Arial" charset="0"/>
              </a:rPr>
              <a:t>day-ahead-schedule</a:t>
            </a:r>
            <a:br>
              <a:rPr lang="fr-FR" sz="1600" smtClean="0">
                <a:latin typeface="Arial" charset="0"/>
              </a:rPr>
            </a:br>
            <a:r>
              <a:rPr lang="fr-FR" sz="1600" smtClean="0">
                <a:latin typeface="Arial" charset="0"/>
              </a:rPr>
              <a:t>for each micro CHP unit of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smtClean="0">
                <a:latin typeface="Arial" charset="0"/>
              </a:rPr>
              <a:t>	the virtual power plant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Load forecast and schedule management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15365" name="Gruppieren 10"/>
          <p:cNvGrpSpPr>
            <a:grpSpLocks/>
          </p:cNvGrpSpPr>
          <p:nvPr/>
        </p:nvGrpSpPr>
        <p:grpSpPr bwMode="auto">
          <a:xfrm>
            <a:off x="3563938" y="2386013"/>
            <a:ext cx="5400675" cy="3600450"/>
            <a:chOff x="1823911" y="2707203"/>
            <a:chExt cx="5400000" cy="3600000"/>
          </a:xfrm>
        </p:grpSpPr>
        <p:graphicFrame>
          <p:nvGraphicFramePr>
            <p:cNvPr id="12" name="Diagramm 11"/>
            <p:cNvGraphicFramePr>
              <a:graphicFrameLocks/>
            </p:cNvGraphicFramePr>
            <p:nvPr/>
          </p:nvGraphicFramePr>
          <p:xfrm>
            <a:off x="1823911" y="2707203"/>
            <a:ext cx="54000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372" name="Gerade Verbindung mit Pfeil 12"/>
            <p:cNvCxnSpPr>
              <a:cxnSpLocks noChangeShapeType="1"/>
            </p:cNvCxnSpPr>
            <p:nvPr/>
          </p:nvCxnSpPr>
          <p:spPr bwMode="auto">
            <a:xfrm flipV="1">
              <a:off x="2040554" y="2864131"/>
              <a:ext cx="0" cy="4500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3" name="Gerade Verbindung mit Pfeil 13"/>
            <p:cNvCxnSpPr>
              <a:cxnSpLocks noChangeShapeType="1"/>
            </p:cNvCxnSpPr>
            <p:nvPr/>
          </p:nvCxnSpPr>
          <p:spPr bwMode="auto">
            <a:xfrm>
              <a:off x="6158562" y="5757350"/>
              <a:ext cx="450000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4003944" y="2386354"/>
          <a:ext cx="4836813" cy="377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/>
        </p:nvGraphicFramePr>
        <p:xfrm>
          <a:off x="3781130" y="4395531"/>
          <a:ext cx="5059627" cy="142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8" name="Textfeld 16"/>
          <p:cNvSpPr txBox="1">
            <a:spLocks noChangeArrowheads="1"/>
          </p:cNvSpPr>
          <p:nvPr/>
        </p:nvSpPr>
        <p:spPr bwMode="auto">
          <a:xfrm rot="16200000">
            <a:off x="3080544" y="3634582"/>
            <a:ext cx="13779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000"/>
              <a:t>load in kW</a:t>
            </a:r>
          </a:p>
        </p:txBody>
      </p:sp>
      <p:sp>
        <p:nvSpPr>
          <p:cNvPr id="15369" name="Textfeld 17"/>
          <p:cNvSpPr txBox="1">
            <a:spLocks noChangeArrowheads="1"/>
          </p:cNvSpPr>
          <p:nvPr/>
        </p:nvSpPr>
        <p:spPr bwMode="auto">
          <a:xfrm>
            <a:off x="6659563" y="5373688"/>
            <a:ext cx="1239837" cy="153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time in hh:mm</a:t>
            </a: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5135563" y="5521325"/>
            <a:ext cx="4008437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scheduled feed-in of the micro CHP unit (February 4, 2011) </a:t>
            </a:r>
          </a:p>
          <a:p>
            <a:pPr eaLnBrk="1" hangingPunct="1"/>
            <a:r>
              <a:rPr lang="de-DE" sz="1000"/>
              <a:t>grid load (February 2, 2011)</a:t>
            </a:r>
          </a:p>
          <a:p>
            <a:pPr eaLnBrk="1" hangingPunct="1"/>
            <a:r>
              <a:rPr lang="de-DE" sz="1000"/>
              <a:t>thermal load (February 2, 2011)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4248150"/>
          </a:xfrm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  <a:p>
            <a:pPr eaLnBrk="1" hangingPunct="1"/>
            <a:endParaRPr lang="fr-FR" sz="1600" smtClean="0">
              <a:latin typeface="Arial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Quality of the load forecast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4821957" y="2852960"/>
          <a:ext cx="3925278" cy="31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531218" y="2852960"/>
          <a:ext cx="3925278" cy="31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1" name="Textfeld 11"/>
          <p:cNvSpPr txBox="1">
            <a:spLocks noChangeArrowheads="1"/>
          </p:cNvSpPr>
          <p:nvPr/>
        </p:nvSpPr>
        <p:spPr bwMode="auto">
          <a:xfrm>
            <a:off x="6011863" y="5489575"/>
            <a:ext cx="266382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thermal load (February 2, 2011)</a:t>
            </a:r>
          </a:p>
          <a:p>
            <a:pPr eaLnBrk="1" hangingPunct="1"/>
            <a:r>
              <a:rPr lang="de-DE" sz="1100"/>
              <a:t>thermal load (February 4, 2011)</a:t>
            </a:r>
          </a:p>
        </p:txBody>
      </p:sp>
      <p:sp>
        <p:nvSpPr>
          <p:cNvPr id="16392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fr-BE" sz="280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fr-BE" sz="1600">
                <a:latin typeface="Arial" charset="0"/>
              </a:rPr>
              <a:t>load forecast is not one hundred percent accurate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fr-FR" sz="1600">
              <a:latin typeface="Arial" charset="0"/>
            </a:endParaRPr>
          </a:p>
        </p:txBody>
      </p:sp>
      <p:sp>
        <p:nvSpPr>
          <p:cNvPr id="16393" name="Textfeld 10"/>
          <p:cNvSpPr txBox="1">
            <a:spLocks noChangeArrowheads="1"/>
          </p:cNvSpPr>
          <p:nvPr/>
        </p:nvSpPr>
        <p:spPr bwMode="auto">
          <a:xfrm>
            <a:off x="1476375" y="5489575"/>
            <a:ext cx="2663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100"/>
              <a:t>grid load (February 2, 2011)</a:t>
            </a:r>
          </a:p>
          <a:p>
            <a:pPr eaLnBrk="1" hangingPunct="1"/>
            <a:r>
              <a:rPr lang="de-DE" sz="1100"/>
              <a:t>grid load (February 4, 2011)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fr-FR" sz="1600" dirty="0" err="1" smtClean="0">
                <a:latin typeface="Arial" charset="0"/>
              </a:rPr>
              <a:t>despite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 smtClean="0">
                <a:latin typeface="Arial" charset="0"/>
              </a:rPr>
              <a:t>less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 smtClean="0">
                <a:latin typeface="Arial" charset="0"/>
              </a:rPr>
              <a:t>accuracy</a:t>
            </a:r>
            <a:r>
              <a:rPr lang="fr-FR" sz="1600" dirty="0" smtClean="0">
                <a:latin typeface="Arial" charset="0"/>
              </a:rPr>
              <a:t> in the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</a:rPr>
              <a:t>	</a:t>
            </a:r>
            <a:r>
              <a:rPr lang="fr-FR" sz="1600" dirty="0" err="1" smtClean="0">
                <a:latin typeface="Arial" charset="0"/>
              </a:rPr>
              <a:t>load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 smtClean="0">
                <a:latin typeface="Arial" charset="0"/>
              </a:rPr>
              <a:t>forecast</a:t>
            </a:r>
            <a:r>
              <a:rPr lang="fr-FR" sz="1600" dirty="0" smtClean="0">
                <a:latin typeface="Arial" charset="0"/>
              </a:rPr>
              <a:t>…</a:t>
            </a:r>
          </a:p>
          <a:p>
            <a:pPr eaLnBrk="1" hangingPunct="1">
              <a:defRPr/>
            </a:pPr>
            <a:r>
              <a:rPr lang="fr-FR" sz="1600" dirty="0" err="1" smtClean="0">
                <a:latin typeface="Arial" charset="0"/>
              </a:rPr>
              <a:t>results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 smtClean="0">
                <a:latin typeface="Arial" charset="0"/>
              </a:rPr>
              <a:t>only</a:t>
            </a:r>
            <a:r>
              <a:rPr lang="fr-FR" sz="1600" dirty="0" smtClean="0">
                <a:latin typeface="Arial" charset="0"/>
              </a:rPr>
              <a:t> in </a:t>
            </a:r>
            <a:r>
              <a:rPr lang="fr-FR" sz="1600" dirty="0" err="1" smtClean="0">
                <a:latin typeface="Arial" charset="0"/>
              </a:rPr>
              <a:t>minor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 smtClean="0">
                <a:latin typeface="Arial" charset="0"/>
              </a:rPr>
              <a:t>deviations</a:t>
            </a:r>
            <a:r>
              <a:rPr lang="fr-FR" sz="1600" dirty="0" smtClean="0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</a:rPr>
              <a:t>	</a:t>
            </a:r>
            <a:r>
              <a:rPr lang="fr-FR" sz="1600" dirty="0" err="1" smtClean="0">
                <a:latin typeface="Arial" charset="0"/>
              </a:rPr>
              <a:t>from</a:t>
            </a:r>
            <a:r>
              <a:rPr lang="fr-FR" sz="1600" dirty="0" smtClean="0">
                <a:latin typeface="Arial" charset="0"/>
              </a:rPr>
              <a:t> the </a:t>
            </a:r>
            <a:r>
              <a:rPr lang="fr-FR" sz="1600" dirty="0" err="1" smtClean="0">
                <a:latin typeface="Arial" charset="0"/>
              </a:rPr>
              <a:t>schedule</a:t>
            </a:r>
            <a:endParaRPr lang="fr-FR" sz="1600" dirty="0" smtClean="0">
              <a:latin typeface="Arial" charset="0"/>
            </a:endParaRPr>
          </a:p>
          <a:p>
            <a:pPr eaLnBrk="1" hangingPunct="1">
              <a:defRPr/>
            </a:pPr>
            <a:endParaRPr lang="fr-FR" sz="1600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fr-FR" sz="1600" b="1" dirty="0" smtClean="0">
                <a:latin typeface="Arial" charset="0"/>
              </a:rPr>
              <a:t>      </a:t>
            </a:r>
            <a:r>
              <a:rPr lang="fr-FR" sz="1600" b="1" dirty="0" err="1" smtClean="0">
                <a:latin typeface="Arial" charset="0"/>
              </a:rPr>
              <a:t>results</a:t>
            </a:r>
            <a:r>
              <a:rPr lang="fr-FR" sz="1600" b="1" dirty="0" smtClean="0">
                <a:latin typeface="Arial" charset="0"/>
              </a:rPr>
              <a:t>:</a:t>
            </a:r>
          </a:p>
          <a:p>
            <a:pPr eaLnBrk="1" hangingPunct="1">
              <a:defRPr/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Quality of the schedule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3635896" y="206940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3900266" y="2839031"/>
          <a:ext cx="4968057" cy="261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415" name="Gerade Verbindung mit Pfeil 13"/>
          <p:cNvCxnSpPr>
            <a:cxnSpLocks noChangeShapeType="1"/>
          </p:cNvCxnSpPr>
          <p:nvPr/>
        </p:nvCxnSpPr>
        <p:spPr bwMode="auto">
          <a:xfrm flipV="1">
            <a:off x="3843338" y="2219325"/>
            <a:ext cx="0" cy="4492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3842914" y="4071065"/>
          <a:ext cx="5059627" cy="193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/>
        </p:nvGraphicFramePr>
        <p:xfrm>
          <a:off x="4082010" y="2069408"/>
          <a:ext cx="4820529" cy="376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08855"/>
              </p:ext>
            </p:extLst>
          </p:nvPr>
        </p:nvGraphicFramePr>
        <p:xfrm>
          <a:off x="971600" y="4558640"/>
          <a:ext cx="1822059" cy="670560"/>
        </p:xfrm>
        <a:graphic>
          <a:graphicData uri="http://schemas.openxmlformats.org/drawingml/2006/table">
            <a:tbl>
              <a:tblPr bandRow="1">
                <a:gradFill rotWithShape="1">
                  <a:gsLst>
                    <a:gs pos="0">
                      <a:srgbClr val="3333CC">
                        <a:tint val="50000"/>
                        <a:satMod val="300000"/>
                      </a:srgbClr>
                    </a:gs>
                    <a:gs pos="35000">
                      <a:srgbClr val="3333CC">
                        <a:tint val="37000"/>
                        <a:satMod val="300000"/>
                      </a:srgbClr>
                    </a:gs>
                    <a:gs pos="100000">
                      <a:srgbClr val="3333C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7587"/>
                <a:gridCol w="1274472"/>
              </a:tblGrid>
              <a:tr h="264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DE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pitchFamily="18" charset="2"/>
                        </a:rPr>
                        <a:t>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de-DE" sz="1600" baseline="-25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de-DE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600" dirty="0" smtClean="0"/>
                        <a:t>-11.22%</a:t>
                      </a:r>
                      <a:endParaRPr lang="de-DE" sz="1600" dirty="0"/>
                    </a:p>
                  </a:txBody>
                  <a:tcPr>
                    <a:lnL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alpha val="40000"/>
                      </a:srgbClr>
                    </a:solidFill>
                  </a:tcPr>
                </a:tc>
              </a:tr>
              <a:tr h="264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de-DE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de-DE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600" smtClean="0"/>
                        <a:t>-8.47</a:t>
                      </a:r>
                      <a:r>
                        <a:rPr lang="de-DE" sz="1600" dirty="0" smtClean="0"/>
                        <a:t>%</a:t>
                      </a:r>
                      <a:endParaRPr lang="de-DE" sz="1600" dirty="0"/>
                    </a:p>
                  </a:txBody>
                  <a:tcPr>
                    <a:lnL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954088" y="5229225"/>
            <a:ext cx="3257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de-DE" sz="1400" kern="0">
                <a:solidFill>
                  <a:sysClr val="windowText" lastClr="000000"/>
                </a:solidFill>
              </a:rPr>
              <a:t>P</a:t>
            </a:r>
            <a:r>
              <a:rPr lang="de-DE" sz="1400" kern="0" baseline="-25000">
                <a:solidFill>
                  <a:sysClr val="windowText" lastClr="000000"/>
                </a:solidFill>
              </a:rPr>
              <a:t>d</a:t>
            </a:r>
            <a:r>
              <a:rPr lang="de-DE" sz="1400" kern="0">
                <a:solidFill>
                  <a:sysClr val="windowText" lastClr="000000"/>
                </a:solidFill>
              </a:rPr>
              <a:t>: </a:t>
            </a:r>
            <a:r>
              <a:rPr lang="de-DE" sz="1400" kern="0" err="1">
                <a:solidFill>
                  <a:sysClr val="windowText" lastClr="000000"/>
                </a:solidFill>
              </a:rPr>
              <a:t>change</a:t>
            </a:r>
            <a:r>
              <a:rPr lang="de-DE" sz="1400" kern="0">
                <a:solidFill>
                  <a:sysClr val="windowText" lastClr="000000"/>
                </a:solidFill>
              </a:rPr>
              <a:t> of </a:t>
            </a:r>
            <a:r>
              <a:rPr lang="de-DE" sz="1400" kern="0" err="1">
                <a:solidFill>
                  <a:sysClr val="windowText" lastClr="000000"/>
                </a:solidFill>
              </a:rPr>
              <a:t>peak</a:t>
            </a:r>
            <a:r>
              <a:rPr lang="de-DE" sz="1400" kern="0">
                <a:solidFill>
                  <a:sysClr val="windowText" lastClr="000000"/>
                </a:solidFill>
              </a:rPr>
              <a:t> </a:t>
            </a:r>
            <a:r>
              <a:rPr lang="de-DE" sz="1400" kern="0" err="1">
                <a:solidFill>
                  <a:sysClr val="windowText" lastClr="000000"/>
                </a:solidFill>
              </a:rPr>
              <a:t>load</a:t>
            </a:r>
            <a:r>
              <a:rPr lang="de-DE" sz="1400" kern="0">
                <a:solidFill>
                  <a:sysClr val="windowText" lastClr="000000"/>
                </a:solidFill>
              </a:rPr>
              <a:t/>
            </a:r>
            <a:br>
              <a:rPr lang="de-DE" sz="1400" kern="0">
                <a:solidFill>
                  <a:sysClr val="windowText" lastClr="000000"/>
                </a:solidFill>
              </a:rPr>
            </a:br>
            <a:r>
              <a:rPr lang="de-DE" sz="1400" kern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de-DE" sz="1400" kern="0">
                <a:solidFill>
                  <a:sysClr val="windowText" lastClr="000000"/>
                </a:solidFill>
              </a:rPr>
              <a:t>s</a:t>
            </a:r>
            <a:r>
              <a:rPr lang="de-DE" sz="1400" kern="0" baseline="-25000">
                <a:solidFill>
                  <a:sysClr val="windowText" lastClr="000000"/>
                </a:solidFill>
              </a:rPr>
              <a:t>d</a:t>
            </a:r>
            <a:r>
              <a:rPr lang="de-DE" sz="1400" kern="0">
                <a:solidFill>
                  <a:sysClr val="windowText" lastClr="000000"/>
                </a:solidFill>
              </a:rPr>
              <a:t>: </a:t>
            </a:r>
            <a:r>
              <a:rPr lang="de-DE" sz="1400" kern="0" err="1">
                <a:solidFill>
                  <a:sysClr val="windowText" lastClr="000000"/>
                </a:solidFill>
              </a:rPr>
              <a:t>change</a:t>
            </a:r>
            <a:r>
              <a:rPr lang="de-DE" sz="1400" kern="0">
                <a:solidFill>
                  <a:sysClr val="windowText" lastClr="000000"/>
                </a:solidFill>
              </a:rPr>
              <a:t> of </a:t>
            </a:r>
            <a:r>
              <a:rPr lang="de-DE" sz="1400" kern="0" err="1">
                <a:solidFill>
                  <a:sysClr val="windowText" lastClr="000000"/>
                </a:solidFill>
              </a:rPr>
              <a:t>peak</a:t>
            </a:r>
            <a:r>
              <a:rPr lang="de-DE" sz="1400" kern="0">
                <a:solidFill>
                  <a:sysClr val="windowText" lastClr="000000"/>
                </a:solidFill>
              </a:rPr>
              <a:t> </a:t>
            </a:r>
            <a:r>
              <a:rPr lang="de-DE" sz="1400" kern="0" err="1">
                <a:solidFill>
                  <a:sysClr val="windowText" lastClr="000000"/>
                </a:solidFill>
              </a:rPr>
              <a:t>spread</a:t>
            </a:r>
            <a:endParaRPr lang="de-DE" sz="1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5287963" y="5205413"/>
            <a:ext cx="3748087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real feed-in of the micro CHP unit</a:t>
            </a:r>
            <a:br>
              <a:rPr lang="de-DE" sz="1000"/>
            </a:br>
            <a:r>
              <a:rPr lang="de-DE" sz="1000"/>
              <a:t>real grid load without CHP</a:t>
            </a:r>
          </a:p>
          <a:p>
            <a:pPr eaLnBrk="1" hangingPunct="1"/>
            <a:r>
              <a:rPr lang="de-DE" sz="1000"/>
              <a:t>real grid load with CHP</a:t>
            </a:r>
          </a:p>
          <a:p>
            <a:pPr eaLnBrk="1" hangingPunct="1"/>
            <a:r>
              <a:rPr lang="de-DE" sz="1000"/>
              <a:t>initial CHP schedule</a:t>
            </a:r>
          </a:p>
          <a:p>
            <a:pPr eaLnBrk="1" hangingPunct="1"/>
            <a:endParaRPr lang="de-DE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fr-BE" sz="1600" dirty="0" err="1" smtClean="0">
                <a:latin typeface="Arial" charset="0"/>
              </a:rPr>
              <a:t>grid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oriented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operation</a:t>
            </a:r>
            <a:r>
              <a:rPr lang="fr-BE" sz="1600" dirty="0" smtClean="0">
                <a:latin typeface="Arial" charset="0"/>
              </a:rPr>
              <a:t> mode </a:t>
            </a:r>
            <a:r>
              <a:rPr lang="fr-BE" sz="1600" dirty="0" err="1" smtClean="0">
                <a:latin typeface="Arial" charset="0"/>
              </a:rPr>
              <a:t>can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be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realized</a:t>
            </a: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fr-BE" sz="1600" dirty="0" err="1" smtClean="0">
                <a:latin typeface="Arial" charset="0"/>
              </a:rPr>
              <a:t>load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forecast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directly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effects</a:t>
            </a:r>
            <a:r>
              <a:rPr lang="fr-BE" sz="1600" dirty="0" smtClean="0">
                <a:latin typeface="Arial" charset="0"/>
              </a:rPr>
              <a:t> the </a:t>
            </a:r>
            <a:r>
              <a:rPr lang="fr-BE" sz="1600" dirty="0" err="1" smtClean="0">
                <a:latin typeface="Arial" charset="0"/>
              </a:rPr>
              <a:t>quality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>
                <a:latin typeface="Arial" charset="0"/>
              </a:rPr>
              <a:t>of the </a:t>
            </a:r>
            <a:r>
              <a:rPr lang="fr-BE" sz="1600" dirty="0" err="1">
                <a:latin typeface="Arial" charset="0"/>
              </a:rPr>
              <a:t>operation</a:t>
            </a:r>
            <a:r>
              <a:rPr lang="fr-BE" sz="1600" dirty="0">
                <a:latin typeface="Arial" charset="0"/>
              </a:rPr>
              <a:t> </a:t>
            </a:r>
            <a:r>
              <a:rPr lang="fr-BE" sz="1600" dirty="0" err="1">
                <a:latin typeface="Arial" charset="0"/>
              </a:rPr>
              <a:t>schedule</a:t>
            </a:r>
            <a:endParaRPr lang="fr-BE" sz="1600" dirty="0">
              <a:latin typeface="Arial" charset="0"/>
            </a:endParaRPr>
          </a:p>
          <a:p>
            <a:pPr eaLnBrk="1" hangingPunct="1">
              <a:defRPr/>
            </a:pP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endParaRPr lang="fr-BE" sz="1600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fr-BE" sz="1600" dirty="0" err="1" smtClean="0">
                <a:latin typeface="Arial" charset="0"/>
              </a:rPr>
              <a:t>optimization</a:t>
            </a:r>
            <a:r>
              <a:rPr lang="fr-BE" sz="1600" dirty="0" smtClean="0">
                <a:latin typeface="Arial" charset="0"/>
              </a:rPr>
              <a:t> of the </a:t>
            </a:r>
            <a:r>
              <a:rPr lang="fr-BE" sz="1600" dirty="0" err="1" smtClean="0">
                <a:latin typeface="Arial" charset="0"/>
              </a:rPr>
              <a:t>schedule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generation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algorithm</a:t>
            </a: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fr-BE" sz="1600" dirty="0" err="1">
                <a:latin typeface="Arial" charset="0"/>
              </a:rPr>
              <a:t>development</a:t>
            </a:r>
            <a:r>
              <a:rPr lang="fr-BE" sz="1600" dirty="0">
                <a:latin typeface="Arial" charset="0"/>
              </a:rPr>
              <a:t> of </a:t>
            </a:r>
            <a:r>
              <a:rPr lang="fr-BE" sz="1600" dirty="0" err="1">
                <a:latin typeface="Arial" charset="0"/>
              </a:rPr>
              <a:t>better</a:t>
            </a:r>
            <a:r>
              <a:rPr lang="fr-BE" sz="1600" dirty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load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forecasting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 err="1" smtClean="0">
                <a:latin typeface="Arial" charset="0"/>
              </a:rPr>
              <a:t>systems</a:t>
            </a:r>
            <a:endParaRPr lang="fr-BE" sz="1600" dirty="0" smtClean="0">
              <a:latin typeface="Arial" charset="0"/>
            </a:endParaRPr>
          </a:p>
          <a:p>
            <a:pPr eaLnBrk="1" hangingPunct="1">
              <a:defRPr/>
            </a:pPr>
            <a:endParaRPr lang="fr-FR" sz="16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fr-FR" sz="1600" dirty="0" err="1" smtClean="0">
                <a:latin typeface="Arial" charset="0"/>
              </a:rPr>
              <a:t>integration</a:t>
            </a:r>
            <a:r>
              <a:rPr lang="fr-FR" sz="1600" dirty="0" smtClean="0">
                <a:latin typeface="Arial" charset="0"/>
              </a:rPr>
              <a:t> of </a:t>
            </a:r>
            <a:r>
              <a:rPr lang="fr-FR" sz="1600" dirty="0" err="1" smtClean="0">
                <a:latin typeface="Arial" charset="0"/>
              </a:rPr>
              <a:t>electrical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 smtClean="0">
                <a:latin typeface="Arial" charset="0"/>
              </a:rPr>
              <a:t>storage</a:t>
            </a:r>
            <a:r>
              <a:rPr lang="fr-FR" sz="1600" dirty="0" smtClean="0">
                <a:latin typeface="Arial" charset="0"/>
              </a:rPr>
              <a:t> </a:t>
            </a:r>
            <a:r>
              <a:rPr lang="fr-FR" sz="1600" dirty="0" err="1" smtClean="0">
                <a:latin typeface="Arial" charset="0"/>
              </a:rPr>
              <a:t>systems</a:t>
            </a:r>
            <a:endParaRPr lang="fr-FR" sz="1600" dirty="0" smtClean="0">
              <a:latin typeface="Arial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Conclusion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39750" y="3735388"/>
            <a:ext cx="8208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Outlook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dirty="0" smtClean="0">
              <a:latin typeface="Arial" charset="0"/>
            </a:endParaRPr>
          </a:p>
          <a:p>
            <a:pPr eaLnBrk="1" hangingPunct="1">
              <a:defRPr/>
            </a:pPr>
            <a:endParaRPr lang="fr-BE" dirty="0" smtClean="0">
              <a:latin typeface="Arial" charset="0"/>
            </a:endParaRPr>
          </a:p>
          <a:p>
            <a:pPr eaLnBrk="1" hangingPunct="1">
              <a:defRPr/>
            </a:pPr>
            <a:endParaRPr lang="fr-BE" dirty="0" smtClean="0">
              <a:latin typeface="Arial" charset="0"/>
            </a:endParaRPr>
          </a:p>
          <a:p>
            <a:pPr eaLnBrk="1" hangingPunct="1">
              <a:defRPr/>
            </a:pPr>
            <a:endParaRPr lang="fr-BE" dirty="0" smtClean="0">
              <a:latin typeface="Arial" charset="0"/>
            </a:endParaRPr>
          </a:p>
          <a:p>
            <a:pPr eaLnBrk="1" hangingPunct="1">
              <a:defRPr/>
            </a:pPr>
            <a:endParaRPr lang="fr-BE" dirty="0" smtClean="0"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GB" sz="1400" b="1" kern="1200" dirty="0">
                <a:solidFill>
                  <a:srgbClr val="000000"/>
                </a:solidFill>
                <a:latin typeface="Arial"/>
              </a:rPr>
              <a:t>Dipl.-</a:t>
            </a:r>
            <a:r>
              <a:rPr lang="en-GB" sz="1400" b="1" kern="1200" dirty="0" err="1">
                <a:solidFill>
                  <a:srgbClr val="000000"/>
                </a:solidFill>
                <a:latin typeface="Arial"/>
              </a:rPr>
              <a:t>Wirtsch</a:t>
            </a:r>
            <a:r>
              <a:rPr lang="en-GB" sz="1400" b="1" kern="1200" dirty="0">
                <a:solidFill>
                  <a:srgbClr val="000000"/>
                </a:solidFill>
                <a:latin typeface="Arial"/>
              </a:rPr>
              <a:t>.-</a:t>
            </a:r>
            <a:r>
              <a:rPr lang="en-GB" sz="1400" b="1" kern="1200" dirty="0" err="1">
                <a:solidFill>
                  <a:srgbClr val="000000"/>
                </a:solidFill>
                <a:latin typeface="Arial"/>
              </a:rPr>
              <a:t>Ing</a:t>
            </a:r>
            <a:r>
              <a:rPr lang="en-GB" sz="1400" b="1" kern="12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1400" b="1" kern="1200" dirty="0" smtClean="0">
                <a:solidFill>
                  <a:srgbClr val="000000"/>
                </a:solidFill>
                <a:latin typeface="Arial"/>
              </a:rPr>
              <a:t>Arne </a:t>
            </a:r>
            <a:r>
              <a:rPr lang="en-GB" sz="1400" b="1" kern="1200" dirty="0" err="1" smtClean="0">
                <a:solidFill>
                  <a:srgbClr val="000000"/>
                </a:solidFill>
                <a:latin typeface="Arial"/>
              </a:rPr>
              <a:t>Dammasch</a:t>
            </a: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</a:rPr>
              <a:t>Working Group Energy Systems</a:t>
            </a: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</a:rPr>
              <a:t> </a:t>
            </a: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de-DE" sz="1400" kern="1200" dirty="0">
                <a:solidFill>
                  <a:srgbClr val="000000"/>
                </a:solidFill>
                <a:latin typeface="Arial"/>
              </a:rPr>
              <a:t>Technische Universität Braunschweig</a:t>
            </a: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de-DE" sz="1400" kern="1200" dirty="0">
                <a:solidFill>
                  <a:srgbClr val="000000"/>
                </a:solidFill>
                <a:latin typeface="Arial"/>
              </a:rPr>
              <a:t>Institute for High Voltage Technology and Electrical Power Systems – </a:t>
            </a:r>
            <a:r>
              <a:rPr lang="de-DE" sz="1400" b="1" kern="1200" dirty="0">
                <a:solidFill>
                  <a:srgbClr val="000000"/>
                </a:solidFill>
                <a:latin typeface="Arial"/>
              </a:rPr>
              <a:t>elenia</a:t>
            </a: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de-DE" sz="1400" kern="1200" dirty="0">
                <a:solidFill>
                  <a:srgbClr val="000000"/>
                </a:solidFill>
                <a:latin typeface="Arial"/>
              </a:rPr>
              <a:t>Schleinitzstraße 23 | 38106 Braunschweig | Germany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GB" sz="1400" kern="1200" dirty="0">
                <a:solidFill>
                  <a:srgbClr val="000000"/>
                </a:solidFill>
                <a:latin typeface="Arial"/>
              </a:rPr>
              <a:t>Email:	</a:t>
            </a:r>
            <a:r>
              <a:rPr lang="en-GB" sz="1400" kern="1200" dirty="0" smtClean="0">
                <a:solidFill>
                  <a:srgbClr val="000000"/>
                </a:solidFill>
                <a:latin typeface="Arial"/>
                <a:hlinkClick r:id="rId3"/>
              </a:rPr>
              <a:t>a.dammasch@tu-braunschweig.de</a:t>
            </a: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GB" sz="1400" kern="12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defRPr/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514598" y="2060848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 dirty="0" err="1">
                <a:solidFill>
                  <a:schemeClr val="bg2"/>
                </a:solidFill>
                <a:latin typeface="Arial" charset="0"/>
              </a:rPr>
              <a:t>Thank</a:t>
            </a:r>
            <a:r>
              <a:rPr lang="fr-BE" sz="32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fr-BE" sz="3200" b="1" dirty="0" err="1" smtClean="0">
                <a:solidFill>
                  <a:schemeClr val="bg2"/>
                </a:solidFill>
                <a:latin typeface="Arial" charset="0"/>
              </a:rPr>
              <a:t>you</a:t>
            </a:r>
            <a:r>
              <a:rPr lang="fr-BE" sz="3200" b="1" dirty="0" smtClean="0">
                <a:solidFill>
                  <a:schemeClr val="bg2"/>
                </a:solidFill>
                <a:latin typeface="Arial" charset="0"/>
              </a:rPr>
              <a:t>!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sz="1600" dirty="0" smtClean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 smtClean="0">
                <a:latin typeface="+mj-lt"/>
              </a:rPr>
              <a:t>phase 1:</a:t>
            </a:r>
          </a:p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conception and development of a schedule planning algorithm for a grid oriented operation mode of micro CHP units</a:t>
            </a:r>
          </a:p>
          <a:p>
            <a:pPr eaLnBrk="1" hangingPunct="1">
              <a:defRPr/>
            </a:pPr>
            <a:endParaRPr lang="de-DE" sz="1600" dirty="0" smtClean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 smtClean="0">
                <a:latin typeface="+mj-lt"/>
              </a:rPr>
              <a:t>phase 2:</a:t>
            </a:r>
          </a:p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computer-based simulation of a virtual power plant consisting of micro CHP units is implemented</a:t>
            </a:r>
          </a:p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test starts on the micro CHP unit at the TU </a:t>
            </a:r>
            <a:r>
              <a:rPr lang="en-US" sz="1600" dirty="0" err="1" smtClean="0">
                <a:latin typeface="+mj-lt"/>
              </a:rPr>
              <a:t>Braunschweig</a:t>
            </a:r>
            <a:r>
              <a:rPr lang="en-US" sz="1600" dirty="0" smtClean="0">
                <a:latin typeface="+mj-lt"/>
              </a:rPr>
              <a:t> and further improvements of the control interface are accomplished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sz="1600" dirty="0" smtClean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 smtClean="0">
                <a:latin typeface="+mj-lt"/>
              </a:rPr>
              <a:t>phase 3: (since January 2011)</a:t>
            </a:r>
          </a:p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testing and validation of simulation results within a field trial</a:t>
            </a:r>
            <a:endParaRPr lang="fr-FR" sz="1600" dirty="0" smtClean="0">
              <a:latin typeface="+mj-lt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Project phases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468313" y="3214688"/>
            <a:ext cx="8424862" cy="2735262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7113" y="2282825"/>
            <a:ext cx="7659687" cy="3954463"/>
          </a:xfrm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  <a:p>
            <a:pPr eaLnBrk="1" hangingPunct="1"/>
            <a:endParaRPr lang="fr-FR" sz="1600" smtClean="0">
              <a:latin typeface="Arial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66788" y="6332538"/>
            <a:ext cx="6702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Grid oriented operation mode of micro CHP units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5125" name="Group 96"/>
          <p:cNvGrpSpPr>
            <a:grpSpLocks/>
          </p:cNvGrpSpPr>
          <p:nvPr/>
        </p:nvGrpSpPr>
        <p:grpSpPr bwMode="auto">
          <a:xfrm>
            <a:off x="1041400" y="2292350"/>
            <a:ext cx="7100888" cy="3740150"/>
            <a:chOff x="533" y="1447"/>
            <a:chExt cx="4473" cy="2356"/>
          </a:xfrm>
        </p:grpSpPr>
        <p:grpSp>
          <p:nvGrpSpPr>
            <p:cNvPr id="5127" name="Group 89"/>
            <p:cNvGrpSpPr>
              <a:grpSpLocks noChangeAspect="1"/>
            </p:cNvGrpSpPr>
            <p:nvPr/>
          </p:nvGrpSpPr>
          <p:grpSpPr bwMode="auto">
            <a:xfrm>
              <a:off x="533" y="1447"/>
              <a:ext cx="4473" cy="2356"/>
              <a:chOff x="880" y="1120"/>
              <a:chExt cx="4072" cy="2048"/>
            </a:xfrm>
          </p:grpSpPr>
          <p:sp>
            <p:nvSpPr>
              <p:cNvPr id="36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880" y="1120"/>
                <a:ext cx="4072" cy="204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133" name="Picture 9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152"/>
                <a:ext cx="3792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xt Box 92"/>
            <p:cNvSpPr txBox="1">
              <a:spLocks noChangeArrowheads="1"/>
            </p:cNvSpPr>
            <p:nvPr/>
          </p:nvSpPr>
          <p:spPr bwMode="auto">
            <a:xfrm rot="16200000">
              <a:off x="316" y="2670"/>
              <a:ext cx="95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i="1" kern="0" smtClean="0">
                  <a:solidFill>
                    <a:srgbClr val="000000"/>
                  </a:solidFill>
                </a:rPr>
                <a:t>electrical load</a:t>
              </a:r>
            </a:p>
          </p:txBody>
        </p:sp>
        <p:sp>
          <p:nvSpPr>
            <p:cNvPr id="33" name="Text Box 93"/>
            <p:cNvSpPr txBox="1">
              <a:spLocks noChangeArrowheads="1"/>
            </p:cNvSpPr>
            <p:nvPr/>
          </p:nvSpPr>
          <p:spPr bwMode="auto">
            <a:xfrm>
              <a:off x="3414" y="3388"/>
              <a:ext cx="384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90000" tIns="0" rIns="90000" bIns="0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i="1" kern="0" smtClean="0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34" name="Text Box 94"/>
            <p:cNvSpPr txBox="1">
              <a:spLocks noChangeArrowheads="1"/>
            </p:cNvSpPr>
            <p:nvPr/>
          </p:nvSpPr>
          <p:spPr bwMode="auto">
            <a:xfrm>
              <a:off x="1940" y="3563"/>
              <a:ext cx="1089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0" tIns="46800" rIns="0" bIns="46800" anchor="ctr" anchorCtr="1"/>
            <a:lstStyle>
              <a:lvl1pPr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kern="0" err="1" smtClean="0">
                  <a:solidFill>
                    <a:srgbClr val="000000"/>
                  </a:solidFill>
                </a:rPr>
                <a:t>grid</a:t>
              </a:r>
              <a:r>
                <a:rPr lang="de-DE" sz="1400" kern="0" smtClean="0">
                  <a:solidFill>
                    <a:srgbClr val="000000"/>
                  </a:solidFill>
                </a:rPr>
                <a:t> </a:t>
              </a:r>
              <a:r>
                <a:rPr lang="de-DE" sz="1400" kern="0" err="1" smtClean="0">
                  <a:solidFill>
                    <a:srgbClr val="000000"/>
                  </a:solidFill>
                </a:rPr>
                <a:t>load</a:t>
              </a:r>
              <a:r>
                <a:rPr lang="de-DE" sz="1400" kern="0" smtClean="0">
                  <a:solidFill>
                    <a:srgbClr val="000000"/>
                  </a:solidFill>
                </a:rPr>
                <a:t> </a:t>
              </a:r>
              <a:r>
                <a:rPr lang="de-DE" sz="1400" kern="0" err="1" smtClean="0">
                  <a:solidFill>
                    <a:srgbClr val="000000"/>
                  </a:solidFill>
                </a:rPr>
                <a:t>without</a:t>
              </a:r>
              <a:r>
                <a:rPr lang="de-DE" sz="1400" kern="0" smtClean="0">
                  <a:solidFill>
                    <a:srgbClr val="000000"/>
                  </a:solidFill>
                </a:rPr>
                <a:t> CHP</a:t>
              </a:r>
            </a:p>
          </p:txBody>
        </p:sp>
        <p:sp>
          <p:nvSpPr>
            <p:cNvPr id="35" name="Text Box 95"/>
            <p:cNvSpPr txBox="1">
              <a:spLocks noChangeArrowheads="1"/>
            </p:cNvSpPr>
            <p:nvPr/>
          </p:nvSpPr>
          <p:spPr bwMode="auto">
            <a:xfrm>
              <a:off x="3177" y="3565"/>
              <a:ext cx="962" cy="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0" tIns="46800" rIns="0" bIns="46800" anchor="ctr" anchorCtr="1"/>
            <a:lstStyle>
              <a:lvl1pPr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kern="0" err="1" smtClean="0">
                  <a:solidFill>
                    <a:srgbClr val="000000"/>
                  </a:solidFill>
                </a:rPr>
                <a:t>grid</a:t>
              </a:r>
              <a:r>
                <a:rPr lang="de-DE" sz="1400" kern="0" smtClean="0">
                  <a:solidFill>
                    <a:srgbClr val="000000"/>
                  </a:solidFill>
                </a:rPr>
                <a:t> </a:t>
              </a:r>
              <a:r>
                <a:rPr lang="de-DE" sz="1400" kern="0" err="1" smtClean="0">
                  <a:solidFill>
                    <a:srgbClr val="000000"/>
                  </a:solidFill>
                </a:rPr>
                <a:t>load</a:t>
              </a:r>
              <a:r>
                <a:rPr lang="de-DE" sz="1400" kern="0" smtClean="0">
                  <a:solidFill>
                    <a:srgbClr val="000000"/>
                  </a:solidFill>
                </a:rPr>
                <a:t> </a:t>
              </a:r>
              <a:r>
                <a:rPr lang="de-DE" sz="1400" kern="0" err="1" smtClean="0">
                  <a:solidFill>
                    <a:srgbClr val="000000"/>
                  </a:solidFill>
                </a:rPr>
                <a:t>with</a:t>
              </a:r>
              <a:r>
                <a:rPr lang="de-DE" sz="1400" kern="0" smtClean="0">
                  <a:solidFill>
                    <a:srgbClr val="000000"/>
                  </a:solidFill>
                </a:rPr>
                <a:t> CHP</a:t>
              </a:r>
            </a:p>
          </p:txBody>
        </p:sp>
      </p:grpSp>
      <p:cxnSp>
        <p:nvCxnSpPr>
          <p:cNvPr id="5126" name="Gerade Verbindung mit Pfeil 2"/>
          <p:cNvCxnSpPr>
            <a:cxnSpLocks noChangeShapeType="1"/>
          </p:cNvCxnSpPr>
          <p:nvPr/>
        </p:nvCxnSpPr>
        <p:spPr bwMode="auto">
          <a:xfrm flipV="1">
            <a:off x="1454150" y="2636838"/>
            <a:ext cx="0" cy="431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sz="1600" dirty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>
                <a:latin typeface="+mj-lt"/>
              </a:rPr>
              <a:t>phase 1: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conception and development of a schedule planning algorithm for a grid oriented operation mode of micro CHP units</a:t>
            </a:r>
          </a:p>
          <a:p>
            <a:pPr eaLnBrk="1" hangingPunct="1">
              <a:defRPr/>
            </a:pPr>
            <a:endParaRPr lang="de-DE" sz="1600" dirty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>
                <a:latin typeface="+mj-lt"/>
              </a:rPr>
              <a:t>phase 2: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computer-based simulation of a virtual power plant consisting of micro CHP units is implemented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test starts on the </a:t>
            </a:r>
            <a:r>
              <a:rPr lang="en-US" sz="1600" dirty="0" smtClean="0">
                <a:latin typeface="+mj-lt"/>
              </a:rPr>
              <a:t>micro CHP unit </a:t>
            </a:r>
            <a:r>
              <a:rPr lang="en-US" sz="1600" dirty="0">
                <a:latin typeface="+mj-lt"/>
              </a:rPr>
              <a:t>at the TU </a:t>
            </a:r>
            <a:r>
              <a:rPr lang="en-US" sz="1600" dirty="0" err="1">
                <a:latin typeface="+mj-lt"/>
              </a:rPr>
              <a:t>Braunschweig</a:t>
            </a:r>
            <a:r>
              <a:rPr lang="en-US" sz="1600" dirty="0">
                <a:latin typeface="+mj-lt"/>
              </a:rPr>
              <a:t> and further </a:t>
            </a:r>
            <a:r>
              <a:rPr lang="en-US" sz="1600" dirty="0" smtClean="0">
                <a:latin typeface="+mj-lt"/>
              </a:rPr>
              <a:t>improvements </a:t>
            </a:r>
            <a:r>
              <a:rPr lang="en-US" sz="1600" dirty="0">
                <a:latin typeface="+mj-lt"/>
              </a:rPr>
              <a:t>of the control interface are accomplished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sz="1600" dirty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>
                <a:latin typeface="+mj-lt"/>
              </a:rPr>
              <a:t>phase 3: (since January 2011)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testing and validation of simulation results within a field trial</a:t>
            </a:r>
            <a:endParaRPr lang="fr-FR" sz="1600" dirty="0">
              <a:latin typeface="+mj-lt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Project phases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9" name="Rechteck 4"/>
          <p:cNvSpPr>
            <a:spLocks noChangeArrowheads="1"/>
          </p:cNvSpPr>
          <p:nvPr/>
        </p:nvSpPr>
        <p:spPr bwMode="auto">
          <a:xfrm>
            <a:off x="446088" y="4868863"/>
            <a:ext cx="8424862" cy="10795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50" name="Rechteck 5"/>
          <p:cNvSpPr>
            <a:spLocks noChangeArrowheads="1"/>
          </p:cNvSpPr>
          <p:nvPr/>
        </p:nvSpPr>
        <p:spPr bwMode="auto">
          <a:xfrm>
            <a:off x="446088" y="2205038"/>
            <a:ext cx="8424862" cy="10795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  <a:p>
            <a:pPr eaLnBrk="1" hangingPunct="1"/>
            <a:r>
              <a:rPr lang="fr-FR" sz="1600" smtClean="0">
                <a:latin typeface="Arial" charset="0"/>
              </a:rPr>
              <a:t>simulated settlement with 30 micro CHP units and 100 house connections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Simulation results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5" name="Picture 41" descr="\\HTEE01\_Users$\dammasch\Desktop\Studi_Werbung_Bilder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 descr="\\HTEE01\_Users$\dammasch\Desktop\Studi_Werbung_Bilder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\\HTEE01\_Users$\dammasch\Desktop\Studi_Werbung_Bilder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\\HTEE01\_Users$\dammasch\Desktop\Studi_Werbung_Bilder\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" descr="\\HTEE01\_Users$\dammasch\Desktop\Studi_Werbung_Bilder\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\\HTEE01\_Users$\dammasch\Desktop\Studi_Werbung_Bilder\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\\HTEE01\_Users$\dammasch\Desktop\Studi_Werbung_Bilder\2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8" descr="\\HTEE01\_Users$\dammasch\Desktop\Studi_Werbung_Bilder\3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159125"/>
            <a:ext cx="4810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39750" y="4149725"/>
            <a:ext cx="14843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1</a:t>
            </a:r>
            <a:br>
              <a:rPr lang="de-DE"/>
            </a:br>
            <a:r>
              <a:rPr lang="de-DE"/>
              <a:t>micro CHP unit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539750" y="4149725"/>
            <a:ext cx="14843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2</a:t>
            </a:r>
            <a:br>
              <a:rPr lang="de-DE"/>
            </a:br>
            <a:r>
              <a:rPr lang="de-DE"/>
              <a:t>micro CHP units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39750" y="4149725"/>
            <a:ext cx="14843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5</a:t>
            </a:r>
            <a:br>
              <a:rPr lang="de-DE"/>
            </a:br>
            <a:r>
              <a:rPr lang="de-DE"/>
              <a:t>micro CHP units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39750" y="4149725"/>
            <a:ext cx="14843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10</a:t>
            </a:r>
            <a:br>
              <a:rPr lang="de-DE"/>
            </a:br>
            <a:r>
              <a:rPr lang="de-DE"/>
              <a:t>micro CHP units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39750" y="4149725"/>
            <a:ext cx="14843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15</a:t>
            </a:r>
            <a:br>
              <a:rPr lang="de-DE"/>
            </a:br>
            <a:r>
              <a:rPr lang="de-DE"/>
              <a:t>micro CHP units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39750" y="4149725"/>
            <a:ext cx="14843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20</a:t>
            </a:r>
            <a:br>
              <a:rPr lang="de-DE"/>
            </a:br>
            <a:r>
              <a:rPr lang="de-DE"/>
              <a:t>micro CHP units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539750" y="4149725"/>
            <a:ext cx="14843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25</a:t>
            </a:r>
            <a:br>
              <a:rPr lang="de-DE"/>
            </a:br>
            <a:r>
              <a:rPr lang="de-DE"/>
              <a:t>micro CHP units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539750" y="4149725"/>
            <a:ext cx="148431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/>
              <a:t>30</a:t>
            </a:r>
            <a:br>
              <a:rPr lang="de-DE"/>
            </a:br>
            <a:r>
              <a:rPr lang="de-DE"/>
              <a:t>micro CHP units</a:t>
            </a:r>
          </a:p>
        </p:txBody>
      </p:sp>
      <p:pic>
        <p:nvPicPr>
          <p:cNvPr id="21" name="Picture 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3617913"/>
            <a:ext cx="144938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>
            <a:spLocks noChangeArrowheads="1"/>
          </p:cNvSpPr>
          <p:nvPr/>
        </p:nvSpPr>
        <p:spPr bwMode="auto">
          <a:xfrm rot="-5400000">
            <a:off x="1796257" y="4321968"/>
            <a:ext cx="15875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electrical load in kW</a:t>
            </a: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V="1">
            <a:off x="2590800" y="3284538"/>
            <a:ext cx="0" cy="45085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 bwMode="auto">
          <a:xfrm>
            <a:off x="6102350" y="5724525"/>
            <a:ext cx="449263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356100" y="5702300"/>
            <a:ext cx="12954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time in ¼ h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995738" y="3111500"/>
            <a:ext cx="15875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de-DE" sz="1000"/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4768850" y="5065713"/>
            <a:ext cx="1819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800"/>
              <a:t>resulting residential load</a:t>
            </a:r>
            <a:endParaRPr lang="de-DE" sz="700"/>
          </a:p>
          <a:p>
            <a:pPr eaLnBrk="1" hangingPunct="1">
              <a:lnSpc>
                <a:spcPct val="150000"/>
              </a:lnSpc>
            </a:pPr>
            <a:r>
              <a:rPr lang="de-DE" sz="800"/>
              <a:t>original residential load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sz="1600" dirty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>
                <a:latin typeface="+mj-lt"/>
              </a:rPr>
              <a:t>phase 1: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conception and development of a schedule planning algorithm for a grid oriented operation mode of micro CHP units</a:t>
            </a:r>
          </a:p>
          <a:p>
            <a:pPr eaLnBrk="1" hangingPunct="1">
              <a:defRPr/>
            </a:pPr>
            <a:endParaRPr lang="de-DE" sz="1600" dirty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>
                <a:latin typeface="+mj-lt"/>
              </a:rPr>
              <a:t>phase 2: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computer-based simulation of a virtual power plant consisting of micro CHP units is implemented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test starts on the </a:t>
            </a:r>
            <a:r>
              <a:rPr lang="en-US" sz="1600" dirty="0" smtClean="0">
                <a:latin typeface="+mj-lt"/>
              </a:rPr>
              <a:t>micro CHP unit </a:t>
            </a:r>
            <a:r>
              <a:rPr lang="en-US" sz="1600" dirty="0">
                <a:latin typeface="+mj-lt"/>
              </a:rPr>
              <a:t>at the TU </a:t>
            </a:r>
            <a:r>
              <a:rPr lang="en-US" sz="1600" dirty="0" err="1">
                <a:latin typeface="+mj-lt"/>
              </a:rPr>
              <a:t>Braunschweig</a:t>
            </a:r>
            <a:r>
              <a:rPr lang="en-US" sz="1600" dirty="0">
                <a:latin typeface="+mj-lt"/>
              </a:rPr>
              <a:t> and further </a:t>
            </a:r>
            <a:r>
              <a:rPr lang="en-US" sz="1600" dirty="0" smtClean="0">
                <a:latin typeface="+mj-lt"/>
              </a:rPr>
              <a:t>improvements </a:t>
            </a:r>
            <a:r>
              <a:rPr lang="en-US" sz="1600" dirty="0">
                <a:latin typeface="+mj-lt"/>
              </a:rPr>
              <a:t>of the control interface are accomplished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sz="1600" dirty="0"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>
                <a:latin typeface="+mj-lt"/>
              </a:rPr>
              <a:t>phase 3: (since January 2011)</a:t>
            </a:r>
          </a:p>
          <a:p>
            <a:pPr eaLnBrk="1" hangingPunct="1">
              <a:defRPr/>
            </a:pPr>
            <a:r>
              <a:rPr lang="en-US" sz="1600" dirty="0">
                <a:latin typeface="+mj-lt"/>
              </a:rPr>
              <a:t>testing and validation of simulation results within a field trial</a:t>
            </a:r>
            <a:endParaRPr lang="fr-FR" sz="1600" dirty="0">
              <a:latin typeface="+mj-lt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Project phases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197" name="Rechteck 4"/>
          <p:cNvSpPr>
            <a:spLocks noChangeArrowheads="1"/>
          </p:cNvSpPr>
          <p:nvPr/>
        </p:nvSpPr>
        <p:spPr bwMode="auto">
          <a:xfrm>
            <a:off x="468313" y="2133600"/>
            <a:ext cx="8424862" cy="2735263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endParaRPr lang="fr-BE" sz="16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two apartment buildings in </a:t>
            </a:r>
            <a:r>
              <a:rPr lang="en-US" sz="1600" dirty="0" err="1" smtClean="0">
                <a:latin typeface="+mj-lt"/>
              </a:rPr>
              <a:t>Braunschweig</a:t>
            </a:r>
            <a:r>
              <a:rPr lang="en-US" sz="1600" dirty="0" smtClean="0">
                <a:latin typeface="+mj-lt"/>
              </a:rPr>
              <a:t> /Germany , each is equipped with a micro CHP unit</a:t>
            </a:r>
          </a:p>
          <a:p>
            <a:pPr eaLnBrk="1" hangingPunct="1">
              <a:defRPr/>
            </a:pPr>
            <a:r>
              <a:rPr lang="de-DE" sz="1600" dirty="0">
                <a:latin typeface="+mj-lt"/>
              </a:rPr>
              <a:t>m</a:t>
            </a:r>
            <a:r>
              <a:rPr lang="de-DE" sz="1600" dirty="0" smtClean="0">
                <a:latin typeface="+mj-lt"/>
              </a:rPr>
              <a:t>icro CHP unit: EcoPower e4.7 (4.7 kW</a:t>
            </a:r>
            <a:r>
              <a:rPr lang="de-DE" sz="1000" dirty="0" smtClean="0">
                <a:latin typeface="+mj-lt"/>
              </a:rPr>
              <a:t>el</a:t>
            </a:r>
            <a:r>
              <a:rPr lang="de-DE" sz="1600" dirty="0" smtClean="0">
                <a:latin typeface="+mj-lt"/>
              </a:rPr>
              <a:t>   /  12.5 kW</a:t>
            </a:r>
            <a:r>
              <a:rPr lang="de-DE" sz="1000" dirty="0" smtClean="0">
                <a:latin typeface="+mj-lt"/>
              </a:rPr>
              <a:t>th</a:t>
            </a:r>
            <a:r>
              <a:rPr lang="de-DE" sz="1600" dirty="0" smtClean="0">
                <a:latin typeface="+mj-lt"/>
              </a:rPr>
              <a:t> )</a:t>
            </a:r>
          </a:p>
          <a:p>
            <a:pPr eaLnBrk="1" hangingPunct="1">
              <a:defRPr/>
            </a:pPr>
            <a:r>
              <a:rPr lang="de-DE" sz="1600" dirty="0" smtClean="0">
                <a:latin typeface="+mj-lt"/>
              </a:rPr>
              <a:t>thermal storage tank (1,000 liter)</a:t>
            </a:r>
          </a:p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existing boiler  remains as a peak load boiler</a:t>
            </a:r>
          </a:p>
          <a:p>
            <a:pPr eaLnBrk="1" hangingPunct="1">
              <a:defRPr/>
            </a:pPr>
            <a:endParaRPr lang="de-DE" sz="1600" dirty="0" smtClean="0">
              <a:latin typeface="+mj-lt"/>
              <a:sym typeface="Wingdings" pitchFamily="2" charset="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600" dirty="0" smtClean="0">
                <a:latin typeface="+mj-lt"/>
                <a:sym typeface="Wingdings" pitchFamily="2" charset="2"/>
              </a:rPr>
              <a:t>measurement and control system:</a:t>
            </a:r>
          </a:p>
          <a:p>
            <a:pPr eaLnBrk="1" hangingPunct="1">
              <a:defRPr/>
            </a:pPr>
            <a:r>
              <a:rPr lang="en-US" sz="1600" dirty="0" smtClean="0">
                <a:latin typeface="+mj-lt"/>
                <a:sym typeface="Wingdings" pitchFamily="2" charset="2"/>
              </a:rPr>
              <a:t>central schedule  management</a:t>
            </a:r>
          </a:p>
          <a:p>
            <a:pPr eaLnBrk="1" hangingPunct="1">
              <a:defRPr/>
            </a:pPr>
            <a:r>
              <a:rPr lang="de-DE" sz="1600" dirty="0" smtClean="0">
                <a:latin typeface="+mj-lt"/>
                <a:sym typeface="Wingdings" pitchFamily="2" charset="2"/>
              </a:rPr>
              <a:t>data aquisition for one building: 		18 temperature sensors</a:t>
            </a:r>
            <a:br>
              <a:rPr lang="de-DE" sz="1600" dirty="0" smtClean="0">
                <a:latin typeface="+mj-lt"/>
                <a:sym typeface="Wingdings" pitchFamily="2" charset="2"/>
              </a:rPr>
            </a:br>
            <a:r>
              <a:rPr lang="de-DE" sz="1600" dirty="0" smtClean="0">
                <a:latin typeface="+mj-lt"/>
                <a:sym typeface="Wingdings" pitchFamily="2" charset="2"/>
              </a:rPr>
              <a:t>					4 fluid-flow meters</a:t>
            </a:r>
            <a:br>
              <a:rPr lang="de-DE" sz="1600" dirty="0" smtClean="0">
                <a:latin typeface="+mj-lt"/>
                <a:sym typeface="Wingdings" pitchFamily="2" charset="2"/>
              </a:rPr>
            </a:br>
            <a:r>
              <a:rPr lang="de-DE" sz="1600" dirty="0" smtClean="0">
                <a:latin typeface="+mj-lt"/>
                <a:sym typeface="Wingdings" pitchFamily="2" charset="2"/>
              </a:rPr>
              <a:t>					1 control unit per micro CHP unit</a:t>
            </a:r>
            <a:br>
              <a:rPr lang="de-DE" sz="1600" dirty="0" smtClean="0">
                <a:latin typeface="+mj-lt"/>
                <a:sym typeface="Wingdings" pitchFamily="2" charset="2"/>
              </a:rPr>
            </a:br>
            <a:r>
              <a:rPr lang="de-DE" sz="1600" dirty="0" smtClean="0">
                <a:latin typeface="+mj-lt"/>
                <a:sym typeface="Wingdings" pitchFamily="2" charset="2"/>
              </a:rPr>
              <a:t>					1 UMTS-Router</a:t>
            </a:r>
          </a:p>
          <a:p>
            <a:pPr eaLnBrk="1" hangingPunct="1">
              <a:defRPr/>
            </a:pPr>
            <a:endParaRPr lang="fr-FR" sz="1600" dirty="0" smtClean="0">
              <a:latin typeface="+mj-lt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Information about the field test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750" y="5110163"/>
            <a:ext cx="35290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rgbClr val="3333CC"/>
                </a:solidFill>
                <a:latin typeface="+mj-lt"/>
                <a:sym typeface="Wingdings" pitchFamily="2" charset="2"/>
              </a:rPr>
              <a:t>daily amount of logged data</a:t>
            </a:r>
            <a:br>
              <a:rPr lang="de-DE" sz="1600" kern="0" dirty="0">
                <a:solidFill>
                  <a:srgbClr val="3333CC"/>
                </a:solidFill>
                <a:latin typeface="+mj-lt"/>
                <a:sym typeface="Wingdings" pitchFamily="2" charset="2"/>
              </a:rPr>
            </a:br>
            <a:r>
              <a:rPr lang="de-DE" sz="1600" kern="0" dirty="0">
                <a:solidFill>
                  <a:srgbClr val="3333CC"/>
                </a:solidFill>
                <a:latin typeface="+mj-lt"/>
                <a:sym typeface="Wingdings" pitchFamily="2" charset="2"/>
              </a:rPr>
              <a:t>for one building:</a:t>
            </a:r>
            <a:br>
              <a:rPr lang="de-DE" sz="1600" kern="0" dirty="0">
                <a:solidFill>
                  <a:srgbClr val="3333CC"/>
                </a:solidFill>
                <a:latin typeface="+mj-lt"/>
                <a:sym typeface="Wingdings" pitchFamily="2" charset="2"/>
              </a:rPr>
            </a:br>
            <a:r>
              <a:rPr lang="de-DE" sz="1600" b="1" kern="0" dirty="0">
                <a:solidFill>
                  <a:srgbClr val="3333CC"/>
                </a:solidFill>
                <a:latin typeface="+mj-lt"/>
                <a:sym typeface="Wingdings" pitchFamily="2" charset="2"/>
              </a:rPr>
              <a:t>198,720</a:t>
            </a:r>
            <a:r>
              <a:rPr lang="de-DE" sz="1600" kern="0" dirty="0">
                <a:solidFill>
                  <a:srgbClr val="3333CC"/>
                </a:solidFill>
                <a:latin typeface="+mj-lt"/>
                <a:sym typeface="Wingdings" pitchFamily="2" charset="2"/>
              </a:rPr>
              <a:t> measured values!</a:t>
            </a:r>
            <a:endParaRPr lang="de-DE" sz="1600" kern="0" dirty="0">
              <a:solidFill>
                <a:srgbClr val="3333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  <a:p>
            <a:pPr eaLnBrk="1" hangingPunct="1"/>
            <a:endParaRPr lang="fr-FR" sz="1600" smtClean="0">
              <a:latin typeface="Arial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Installation and start of the field test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5" name="Picture 2" descr="H:\_Bilder\2010\2010_11_23 BHKW_Anlieferung_FEN_Feldtest\DSC_4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62150"/>
            <a:ext cx="3248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:\_Bilder\2010\2010_11_23 BHKW_Anlieferung_FEN_Feldtest\DSC_4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962150"/>
            <a:ext cx="3248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:\_Bilder\2010\2010_12_13 BHKW_Einbau_Messgeräte\DSC_5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52850"/>
            <a:ext cx="16986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092950" y="2276475"/>
            <a:ext cx="1612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1600" dirty="0" smtClean="0">
                <a:latin typeface="+mj-lt"/>
              </a:rPr>
              <a:t>Braunschweig </a:t>
            </a:r>
          </a:p>
          <a:p>
            <a:pPr algn="ctr" eaLnBrk="1" hangingPunct="1">
              <a:defRPr/>
            </a:pPr>
            <a:r>
              <a:rPr lang="de-DE" sz="1600" dirty="0" smtClean="0">
                <a:latin typeface="+mj-lt"/>
              </a:rPr>
              <a:t>11/23/2010</a:t>
            </a:r>
          </a:p>
          <a:p>
            <a:pPr algn="ctr" eaLnBrk="1" hangingPunct="1">
              <a:defRPr/>
            </a:pPr>
            <a:r>
              <a:rPr lang="de-DE" sz="1600" dirty="0" smtClean="0">
                <a:latin typeface="+mj-lt"/>
              </a:rPr>
              <a:t>and</a:t>
            </a:r>
          </a:p>
          <a:p>
            <a:pPr algn="ctr" eaLnBrk="1" hangingPunct="1">
              <a:defRPr/>
            </a:pPr>
            <a:r>
              <a:rPr lang="de-DE" sz="1600" dirty="0" smtClean="0">
                <a:latin typeface="+mj-lt"/>
              </a:rPr>
              <a:t>01/04/2011</a:t>
            </a:r>
            <a:br>
              <a:rPr lang="de-DE" sz="1600" dirty="0" smtClean="0">
                <a:latin typeface="+mj-lt"/>
              </a:rPr>
            </a:br>
            <a:endParaRPr lang="de-DE" sz="1600" dirty="0" smtClean="0">
              <a:latin typeface="+mj-lt"/>
            </a:endParaRPr>
          </a:p>
        </p:txBody>
      </p:sp>
      <p:pic>
        <p:nvPicPr>
          <p:cNvPr id="9" name="Picture 3" descr="H:\_Bilder\2011\2011_01_04 BHKW_Inbetriebnahme_FEN_Feldtest\DSC_52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49725"/>
            <a:ext cx="3248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:\_Bilder\2011\2011_01_04 BHKW_Inbetriebnahme_FEN_Feldtest\DSC_52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149725"/>
            <a:ext cx="3248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ige Legende 10"/>
          <p:cNvSpPr/>
          <p:nvPr/>
        </p:nvSpPr>
        <p:spPr bwMode="auto">
          <a:xfrm>
            <a:off x="684213" y="4292600"/>
            <a:ext cx="1768475" cy="579438"/>
          </a:xfrm>
          <a:prstGeom prst="wedgeRectCallout">
            <a:avLst>
              <a:gd name="adj1" fmla="val 63898"/>
              <a:gd name="adj2" fmla="val 11042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de-DE" sz="40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de-DE" sz="1600" err="1">
                <a:solidFill>
                  <a:schemeClr val="tx1"/>
                </a:solidFill>
                <a:latin typeface="Arial" charset="0"/>
              </a:rPr>
              <a:t>peak</a:t>
            </a:r>
            <a:r>
              <a:rPr lang="de-DE" sz="1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600" err="1">
                <a:solidFill>
                  <a:schemeClr val="tx1"/>
                </a:solidFill>
                <a:latin typeface="Arial" charset="0"/>
              </a:rPr>
              <a:t>load</a:t>
            </a:r>
            <a:r>
              <a:rPr lang="de-DE" sz="1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600" err="1">
                <a:solidFill>
                  <a:schemeClr val="tx1"/>
                </a:solidFill>
                <a:latin typeface="Arial" charset="0"/>
              </a:rPr>
              <a:t>boiler</a:t>
            </a:r>
            <a:endParaRPr lang="de-DE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hteckige Legende 11"/>
          <p:cNvSpPr/>
          <p:nvPr/>
        </p:nvSpPr>
        <p:spPr bwMode="auto">
          <a:xfrm>
            <a:off x="5116513" y="3644900"/>
            <a:ext cx="1471612" cy="742950"/>
          </a:xfrm>
          <a:prstGeom prst="wedgeRectCallout">
            <a:avLst>
              <a:gd name="adj1" fmla="val -46253"/>
              <a:gd name="adj2" fmla="val 999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de-DE" sz="40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de-DE" sz="1600" dirty="0">
                <a:solidFill>
                  <a:schemeClr val="tx1"/>
                </a:solidFill>
                <a:latin typeface="Arial" charset="0"/>
              </a:rPr>
              <a:t>micro CHP unit</a:t>
            </a:r>
          </a:p>
        </p:txBody>
      </p:sp>
      <p:sp>
        <p:nvSpPr>
          <p:cNvPr id="13" name="Rechteckige Legende 12"/>
          <p:cNvSpPr/>
          <p:nvPr/>
        </p:nvSpPr>
        <p:spPr bwMode="auto">
          <a:xfrm>
            <a:off x="3357563" y="2636838"/>
            <a:ext cx="1214437" cy="820737"/>
          </a:xfrm>
          <a:prstGeom prst="wedgeRectCallout">
            <a:avLst>
              <a:gd name="adj1" fmla="val -46253"/>
              <a:gd name="adj2" fmla="val 999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de-DE" sz="1600" dirty="0">
                <a:solidFill>
                  <a:schemeClr val="tx1"/>
                </a:solidFill>
                <a:latin typeface="Arial" charset="0"/>
              </a:rPr>
              <a:t>thermal storage tank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4798E-6 L -0.18055 -0.15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7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  <a:p>
            <a:pPr eaLnBrk="1" hangingPunct="1"/>
            <a:endParaRPr lang="fr-FR" sz="1600" smtClean="0">
              <a:latin typeface="Arial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BE" sz="1600">
                <a:latin typeface="Arial" charset="0"/>
              </a:rPr>
              <a:t>Arne Dammasch – Germany – Main Session 4 – Paper 1080</a:t>
            </a:r>
            <a:endParaRPr lang="fr-FR" sz="1600">
              <a:latin typeface="Arial" charset="0"/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Structure of the heating-system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11269" name="Gruppieren 26623"/>
          <p:cNvGrpSpPr>
            <a:grpSpLocks/>
          </p:cNvGrpSpPr>
          <p:nvPr/>
        </p:nvGrpSpPr>
        <p:grpSpPr bwMode="auto">
          <a:xfrm>
            <a:off x="1257300" y="1844675"/>
            <a:ext cx="7562850" cy="4379913"/>
            <a:chOff x="457200" y="2203584"/>
            <a:chExt cx="7563713" cy="4379751"/>
          </a:xfrm>
        </p:grpSpPr>
        <p:grpSp>
          <p:nvGrpSpPr>
            <p:cNvPr id="11270" name="Gruppieren 185"/>
            <p:cNvGrpSpPr>
              <a:grpSpLocks/>
            </p:cNvGrpSpPr>
            <p:nvPr/>
          </p:nvGrpSpPr>
          <p:grpSpPr bwMode="auto">
            <a:xfrm>
              <a:off x="457200" y="2203584"/>
              <a:ext cx="7563713" cy="4226143"/>
              <a:chOff x="457200" y="2203584"/>
              <a:chExt cx="7563713" cy="4226143"/>
            </a:xfrm>
          </p:grpSpPr>
          <p:sp>
            <p:nvSpPr>
              <p:cNvPr id="263" name="Rechteck 262"/>
              <p:cNvSpPr/>
              <p:nvPr/>
            </p:nvSpPr>
            <p:spPr bwMode="auto">
              <a:xfrm>
                <a:off x="3593431" y="3846895"/>
                <a:ext cx="819751" cy="1636295"/>
              </a:xfrm>
              <a:prstGeom prst="rect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rgbClr val="000000">
                      <a:tint val="37000"/>
                      <a:satMod val="300000"/>
                    </a:srgbClr>
                  </a:gs>
                  <a:gs pos="100000">
                    <a:srgbClr val="000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vert="vert270" anchor="ctr"/>
              <a:lstStyle/>
              <a:p>
                <a:pPr algn="ctr" eaLnBrk="0" hangingPunct="0">
                  <a:defRPr/>
                </a:pPr>
                <a:r>
                  <a:rPr lang="de-DE" sz="2000" b="1" kern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thermal </a:t>
                </a:r>
                <a:r>
                  <a:rPr lang="de-DE" sz="2000" b="1" kern="0" dirty="0">
                    <a:latin typeface="Arial" charset="0"/>
                    <a:cs typeface="+mn-cs"/>
                  </a:rPr>
                  <a:t>storage</a:t>
                </a:r>
              </a:p>
            </p:txBody>
          </p:sp>
          <p:sp>
            <p:nvSpPr>
              <p:cNvPr id="264" name="Rechteck 263"/>
              <p:cNvSpPr/>
              <p:nvPr/>
            </p:nvSpPr>
            <p:spPr bwMode="auto">
              <a:xfrm>
                <a:off x="1652724" y="4175186"/>
                <a:ext cx="911329" cy="979452"/>
              </a:xfrm>
              <a:prstGeom prst="rect">
                <a:avLst/>
              </a:prstGeom>
              <a:gradFill rotWithShape="1">
                <a:gsLst>
                  <a:gs pos="0">
                    <a:srgbClr val="00CC99">
                      <a:tint val="50000"/>
                      <a:satMod val="300000"/>
                    </a:srgbClr>
                  </a:gs>
                  <a:gs pos="35000">
                    <a:srgbClr val="00CC99">
                      <a:tint val="37000"/>
                      <a:satMod val="300000"/>
                    </a:srgbClr>
                  </a:gs>
                  <a:gs pos="100000">
                    <a:srgbClr val="00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0" hangingPunct="0">
                  <a:defRPr/>
                </a:pPr>
                <a:r>
                  <a:rPr lang="de-DE" sz="1600" b="1" kern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peak load boiler</a:t>
                </a:r>
              </a:p>
            </p:txBody>
          </p:sp>
          <p:sp>
            <p:nvSpPr>
              <p:cNvPr id="265" name="Rechteck 264"/>
              <p:cNvSpPr/>
              <p:nvPr/>
            </p:nvSpPr>
            <p:spPr bwMode="auto">
              <a:xfrm>
                <a:off x="5537780" y="3846586"/>
                <a:ext cx="1079623" cy="1636652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tint val="50000"/>
                      <a:satMod val="300000"/>
                    </a:srgbClr>
                  </a:gs>
                  <a:gs pos="35000">
                    <a:srgbClr val="FFFFFF">
                      <a:tint val="37000"/>
                      <a:satMod val="300000"/>
                    </a:srgbClr>
                  </a:gs>
                  <a:gs pos="100000">
                    <a:srgbClr val="FFFFFF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de-DE" sz="2000" b="1" kern="0" dirty="0">
                    <a:latin typeface="Arial" charset="0"/>
                    <a:cs typeface="+mn-cs"/>
                  </a:rPr>
                  <a:t>micro CHP unit</a:t>
                </a:r>
              </a:p>
            </p:txBody>
          </p:sp>
          <p:sp>
            <p:nvSpPr>
              <p:cNvPr id="266" name="Rechteck 265"/>
              <p:cNvSpPr/>
              <p:nvPr/>
            </p:nvSpPr>
            <p:spPr bwMode="auto">
              <a:xfrm>
                <a:off x="4413701" y="4305356"/>
                <a:ext cx="1124078" cy="444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7" name="Rechteck 266"/>
              <p:cNvSpPr/>
              <p:nvPr/>
            </p:nvSpPr>
            <p:spPr bwMode="auto">
              <a:xfrm>
                <a:off x="4413701" y="5024468"/>
                <a:ext cx="1124078" cy="4603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8" name="Rechteck 267"/>
              <p:cNvSpPr/>
              <p:nvPr/>
            </p:nvSpPr>
            <p:spPr bwMode="auto">
              <a:xfrm>
                <a:off x="817604" y="3992631"/>
                <a:ext cx="2775267" cy="4603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9" name="Ellipse 11"/>
              <p:cNvSpPr/>
              <p:nvPr/>
            </p:nvSpPr>
            <p:spPr bwMode="auto">
              <a:xfrm>
                <a:off x="457200" y="4305356"/>
                <a:ext cx="719220" cy="71911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rgbClr val="000000">
                      <a:tint val="37000"/>
                      <a:satMod val="300000"/>
                    </a:srgbClr>
                  </a:gs>
                  <a:gs pos="100000">
                    <a:srgbClr val="000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r>
                  <a:rPr lang="de-DE" sz="10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heating</a:t>
                </a:r>
                <a:r>
                  <a:rPr lang="de-DE" sz="1000" ker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</a:t>
                </a:r>
                <a:r>
                  <a:rPr lang="de-DE" sz="10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circut</a:t>
                </a:r>
                <a:endParaRPr lang="de-DE" sz="10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70" name="Rechteck 269"/>
              <p:cNvSpPr/>
              <p:nvPr/>
            </p:nvSpPr>
            <p:spPr bwMode="auto">
              <a:xfrm>
                <a:off x="2564053" y="5002244"/>
                <a:ext cx="1028817" cy="4603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1" name="Rechteck 270"/>
              <p:cNvSpPr/>
              <p:nvPr/>
            </p:nvSpPr>
            <p:spPr bwMode="auto">
              <a:xfrm rot="5400000">
                <a:off x="665210" y="4125973"/>
                <a:ext cx="312725" cy="460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2" name="Rechteck 271"/>
              <p:cNvSpPr/>
              <p:nvPr/>
            </p:nvSpPr>
            <p:spPr bwMode="auto">
              <a:xfrm rot="5400000">
                <a:off x="2063947" y="4062475"/>
                <a:ext cx="180968" cy="44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3" name="Rechteck 272"/>
              <p:cNvSpPr/>
              <p:nvPr/>
            </p:nvSpPr>
            <p:spPr bwMode="auto">
              <a:xfrm>
                <a:off x="817604" y="5313382"/>
                <a:ext cx="2775267" cy="4444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4" name="Rechteck 273"/>
              <p:cNvSpPr/>
              <p:nvPr/>
            </p:nvSpPr>
            <p:spPr bwMode="auto">
              <a:xfrm rot="16200000">
                <a:off x="652509" y="5165747"/>
                <a:ext cx="333363" cy="508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5" name="Rechteck 274"/>
              <p:cNvSpPr/>
              <p:nvPr/>
            </p:nvSpPr>
            <p:spPr bwMode="auto">
              <a:xfrm>
                <a:off x="4413701" y="3992631"/>
                <a:ext cx="584267" cy="476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6" name="Rechteck 275"/>
              <p:cNvSpPr/>
              <p:nvPr/>
            </p:nvSpPr>
            <p:spPr bwMode="auto">
              <a:xfrm rot="5400000">
                <a:off x="4836046" y="3876744"/>
                <a:ext cx="279390" cy="44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7" name="Ellipse 19"/>
              <p:cNvSpPr/>
              <p:nvPr/>
            </p:nvSpPr>
            <p:spPr bwMode="auto">
              <a:xfrm>
                <a:off x="7301694" y="4305356"/>
                <a:ext cx="719219" cy="71911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rgbClr val="000000">
                      <a:tint val="37000"/>
                      <a:satMod val="300000"/>
                    </a:srgbClr>
                  </a:gs>
                  <a:gs pos="100000">
                    <a:srgbClr val="000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r>
                  <a:rPr lang="de-DE" sz="1000" ker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</a:t>
                </a:r>
                <a:r>
                  <a:rPr lang="de-DE" sz="10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ot</a:t>
                </a:r>
                <a:r>
                  <a:rPr lang="de-DE" sz="1000" ker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</a:t>
                </a:r>
                <a:r>
                  <a:rPr lang="de-DE" sz="10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water</a:t>
                </a:r>
                <a:endParaRPr lang="de-DE" sz="10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78" name="Rechteck 277"/>
              <p:cNvSpPr/>
              <p:nvPr/>
            </p:nvSpPr>
            <p:spPr bwMode="auto">
              <a:xfrm>
                <a:off x="4953513" y="3759277"/>
                <a:ext cx="2706997" cy="444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9" name="Rechteck 278"/>
              <p:cNvSpPr/>
              <p:nvPr/>
            </p:nvSpPr>
            <p:spPr bwMode="auto">
              <a:xfrm rot="5400000">
                <a:off x="7388264" y="4009295"/>
                <a:ext cx="546080" cy="460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0" name="Rechteck 279"/>
              <p:cNvSpPr/>
              <p:nvPr/>
            </p:nvSpPr>
            <p:spPr bwMode="auto">
              <a:xfrm rot="16200000">
                <a:off x="7508911" y="5166541"/>
                <a:ext cx="333363" cy="4921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1" name="Rechteck 280"/>
              <p:cNvSpPr/>
              <p:nvPr/>
            </p:nvSpPr>
            <p:spPr bwMode="auto">
              <a:xfrm rot="16200000">
                <a:off x="4396321" y="5843584"/>
                <a:ext cx="1106446" cy="4604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2" name="Rechteck 281"/>
              <p:cNvSpPr/>
              <p:nvPr/>
            </p:nvSpPr>
            <p:spPr bwMode="auto">
              <a:xfrm>
                <a:off x="4413701" y="5313382"/>
                <a:ext cx="558864" cy="4444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3" name="Rechteck 282"/>
              <p:cNvSpPr/>
              <p:nvPr/>
            </p:nvSpPr>
            <p:spPr bwMode="auto">
              <a:xfrm>
                <a:off x="4926523" y="6373793"/>
                <a:ext cx="409622" cy="4603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1298" name="Picture 4" descr="C:\Dokumente und Einstellungen\dammasch\Lokale Einstellungen\Temporary Internet Files\Content.IE5\IRU3SHU5\MC90028012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55721" y="5866616"/>
                <a:ext cx="388705" cy="5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5" name="Rechteck 284"/>
              <p:cNvSpPr/>
              <p:nvPr/>
            </p:nvSpPr>
            <p:spPr bwMode="auto">
              <a:xfrm rot="16200000">
                <a:off x="5252804" y="6311086"/>
                <a:ext cx="166681" cy="5080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4" name="Gruppieren 33"/>
              <p:cNvGrpSpPr/>
              <p:nvPr/>
            </p:nvGrpSpPr>
            <p:grpSpPr>
              <a:xfrm>
                <a:off x="7422626" y="5645793"/>
                <a:ext cx="481022" cy="496395"/>
                <a:chOff x="4926388" y="1692334"/>
                <a:chExt cx="799836" cy="82539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365" name="Ellipse 24"/>
                <p:cNvSpPr/>
                <p:nvPr/>
              </p:nvSpPr>
              <p:spPr bwMode="auto">
                <a:xfrm>
                  <a:off x="4926388" y="1692334"/>
                  <a:ext cx="799836" cy="82539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66" name="Ellipse 28"/>
                <p:cNvSpPr/>
                <p:nvPr/>
              </p:nvSpPr>
              <p:spPr bwMode="auto">
                <a:xfrm>
                  <a:off x="5133964" y="1818770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67" name="Ellipse 38"/>
                <p:cNvSpPr/>
                <p:nvPr/>
              </p:nvSpPr>
              <p:spPr bwMode="auto">
                <a:xfrm>
                  <a:off x="5259780" y="1780222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68" name="Ellipse 39"/>
                <p:cNvSpPr/>
                <p:nvPr/>
              </p:nvSpPr>
              <p:spPr bwMode="auto">
                <a:xfrm>
                  <a:off x="5174250" y="1952913"/>
                  <a:ext cx="304112" cy="304112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69" name="Ellipse 40"/>
                <p:cNvSpPr/>
                <p:nvPr/>
              </p:nvSpPr>
              <p:spPr bwMode="auto">
                <a:xfrm>
                  <a:off x="5130461" y="2277088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0" name="Ellipse 41"/>
                <p:cNvSpPr/>
                <p:nvPr/>
              </p:nvSpPr>
              <p:spPr bwMode="auto">
                <a:xfrm>
                  <a:off x="4945508" y="1723572"/>
                  <a:ext cx="743137" cy="743137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1" name="Ellipse 42"/>
                <p:cNvSpPr/>
                <p:nvPr/>
              </p:nvSpPr>
              <p:spPr bwMode="auto">
                <a:xfrm>
                  <a:off x="5025964" y="2051032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2" name="Ellipse 43"/>
                <p:cNvSpPr/>
                <p:nvPr/>
              </p:nvSpPr>
              <p:spPr bwMode="auto">
                <a:xfrm>
                  <a:off x="5522842" y="2051032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3" name="Ellipse 44"/>
                <p:cNvSpPr/>
                <p:nvPr/>
              </p:nvSpPr>
              <p:spPr bwMode="auto">
                <a:xfrm>
                  <a:off x="5272306" y="2313266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4" name="Ellipse 45"/>
                <p:cNvSpPr/>
                <p:nvPr/>
              </p:nvSpPr>
              <p:spPr bwMode="auto">
                <a:xfrm>
                  <a:off x="5397528" y="1809858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5" name="Ellipse 46"/>
                <p:cNvSpPr/>
                <p:nvPr/>
              </p:nvSpPr>
              <p:spPr bwMode="auto">
                <a:xfrm>
                  <a:off x="5491920" y="1920634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6" name="Ellipse 47"/>
                <p:cNvSpPr/>
                <p:nvPr/>
              </p:nvSpPr>
              <p:spPr bwMode="auto">
                <a:xfrm>
                  <a:off x="5035763" y="1920634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7" name="Ellipse 48"/>
                <p:cNvSpPr/>
                <p:nvPr/>
              </p:nvSpPr>
              <p:spPr bwMode="auto">
                <a:xfrm>
                  <a:off x="5052911" y="2177973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8" name="Ellipse 49"/>
                <p:cNvSpPr/>
                <p:nvPr/>
              </p:nvSpPr>
              <p:spPr bwMode="auto">
                <a:xfrm>
                  <a:off x="5511102" y="2181614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79" name="Ellipse 50"/>
                <p:cNvSpPr/>
                <p:nvPr/>
              </p:nvSpPr>
              <p:spPr bwMode="auto">
                <a:xfrm>
                  <a:off x="5415628" y="2276655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de-DE" sz="320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287" name="Träne 286"/>
              <p:cNvSpPr/>
              <p:nvPr/>
            </p:nvSpPr>
            <p:spPr bwMode="auto">
              <a:xfrm rot="18499266">
                <a:off x="7635906" y="5449104"/>
                <a:ext cx="73022" cy="68270"/>
              </a:xfrm>
              <a:prstGeom prst="teardrop">
                <a:avLst>
                  <a:gd name="adj" fmla="val 200000"/>
                </a:avLst>
              </a:prstGeom>
              <a:solidFill>
                <a:srgbClr val="3333CC">
                  <a:lumMod val="40000"/>
                  <a:lumOff val="60000"/>
                </a:srgbClr>
              </a:solidFill>
              <a:ln w="25400" cap="flat" cmpd="sng" algn="ctr">
                <a:solidFill>
                  <a:srgbClr val="3333CC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88" name="Träne 287"/>
              <p:cNvSpPr/>
              <p:nvPr/>
            </p:nvSpPr>
            <p:spPr bwMode="auto">
              <a:xfrm rot="18499266">
                <a:off x="7687507" y="5599116"/>
                <a:ext cx="74609" cy="68271"/>
              </a:xfrm>
              <a:prstGeom prst="teardrop">
                <a:avLst>
                  <a:gd name="adj" fmla="val 200000"/>
                </a:avLst>
              </a:prstGeom>
              <a:solidFill>
                <a:srgbClr val="3333CC">
                  <a:lumMod val="40000"/>
                  <a:lumOff val="60000"/>
                </a:srgbClr>
              </a:solidFill>
              <a:ln w="25400" cap="flat" cmpd="sng" algn="ctr">
                <a:solidFill>
                  <a:srgbClr val="3333CC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89" name="Träne 288"/>
              <p:cNvSpPr/>
              <p:nvPr/>
            </p:nvSpPr>
            <p:spPr bwMode="auto">
              <a:xfrm rot="18499266">
                <a:off x="7602565" y="5679282"/>
                <a:ext cx="73022" cy="68271"/>
              </a:xfrm>
              <a:prstGeom prst="teardrop">
                <a:avLst>
                  <a:gd name="adj" fmla="val 200000"/>
                </a:avLst>
              </a:prstGeom>
              <a:solidFill>
                <a:srgbClr val="3333CC">
                  <a:lumMod val="40000"/>
                  <a:lumOff val="60000"/>
                </a:srgbClr>
              </a:solidFill>
              <a:ln w="25400" cap="flat" cmpd="sng" algn="ctr">
                <a:solidFill>
                  <a:srgbClr val="3333CC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0" name="Träne 289"/>
              <p:cNvSpPr/>
              <p:nvPr/>
            </p:nvSpPr>
            <p:spPr bwMode="auto">
              <a:xfrm rot="18499266">
                <a:off x="7680361" y="5817390"/>
                <a:ext cx="73022" cy="68270"/>
              </a:xfrm>
              <a:prstGeom prst="teardrop">
                <a:avLst>
                  <a:gd name="adj" fmla="val 200000"/>
                </a:avLst>
              </a:prstGeom>
              <a:solidFill>
                <a:srgbClr val="3333CC">
                  <a:lumMod val="40000"/>
                  <a:lumOff val="60000"/>
                </a:srgbClr>
              </a:solidFill>
              <a:ln w="25400" cap="flat" cmpd="sng" algn="ctr">
                <a:solidFill>
                  <a:srgbClr val="3333CC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1" name="Ellipse 35"/>
              <p:cNvSpPr/>
              <p:nvPr/>
            </p:nvSpPr>
            <p:spPr bwMode="auto">
              <a:xfrm>
                <a:off x="3653203" y="3916434"/>
                <a:ext cx="71445" cy="71434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2" name="Ellipse 76"/>
              <p:cNvSpPr/>
              <p:nvPr/>
            </p:nvSpPr>
            <p:spPr bwMode="auto">
              <a:xfrm>
                <a:off x="3651614" y="4076765"/>
                <a:ext cx="71446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3" name="Ellipse 77"/>
              <p:cNvSpPr/>
              <p:nvPr/>
            </p:nvSpPr>
            <p:spPr bwMode="auto">
              <a:xfrm>
                <a:off x="3650027" y="4235509"/>
                <a:ext cx="71445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4" name="Ellipse 78"/>
              <p:cNvSpPr/>
              <p:nvPr/>
            </p:nvSpPr>
            <p:spPr bwMode="auto">
              <a:xfrm>
                <a:off x="3650027" y="4400603"/>
                <a:ext cx="71445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5" name="Ellipse 79"/>
              <p:cNvSpPr/>
              <p:nvPr/>
            </p:nvSpPr>
            <p:spPr bwMode="auto">
              <a:xfrm>
                <a:off x="3648439" y="4562522"/>
                <a:ext cx="71446" cy="7143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6" name="Ellipse 80"/>
              <p:cNvSpPr/>
              <p:nvPr/>
            </p:nvSpPr>
            <p:spPr bwMode="auto">
              <a:xfrm>
                <a:off x="3650027" y="4883185"/>
                <a:ext cx="71445" cy="7143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7" name="Ellipse 81"/>
              <p:cNvSpPr/>
              <p:nvPr/>
            </p:nvSpPr>
            <p:spPr bwMode="auto">
              <a:xfrm>
                <a:off x="3650027" y="4724441"/>
                <a:ext cx="71445" cy="7143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8" name="Ellipse 82"/>
              <p:cNvSpPr/>
              <p:nvPr/>
            </p:nvSpPr>
            <p:spPr bwMode="auto">
              <a:xfrm>
                <a:off x="3650027" y="5195912"/>
                <a:ext cx="71445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99" name="Ellipse 83"/>
              <p:cNvSpPr/>
              <p:nvPr/>
            </p:nvSpPr>
            <p:spPr bwMode="auto">
              <a:xfrm>
                <a:off x="3648439" y="5338781"/>
                <a:ext cx="71446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0" name="Ellipse 84"/>
              <p:cNvSpPr/>
              <p:nvPr/>
            </p:nvSpPr>
            <p:spPr bwMode="auto">
              <a:xfrm>
                <a:off x="4616925" y="4294245"/>
                <a:ext cx="73033" cy="71434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1" name="Ellipse 85"/>
              <p:cNvSpPr/>
              <p:nvPr/>
            </p:nvSpPr>
            <p:spPr bwMode="auto">
              <a:xfrm>
                <a:off x="3650027" y="5038754"/>
                <a:ext cx="71445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2" name="Ellipse 86"/>
              <p:cNvSpPr/>
              <p:nvPr/>
            </p:nvSpPr>
            <p:spPr bwMode="auto">
              <a:xfrm>
                <a:off x="4616925" y="4999069"/>
                <a:ext cx="73033" cy="71434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3" name="Ellipse 87"/>
              <p:cNvSpPr/>
              <p:nvPr/>
            </p:nvSpPr>
            <p:spPr bwMode="auto">
              <a:xfrm>
                <a:off x="4616925" y="5299095"/>
                <a:ext cx="73033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4" name="Ellipse 88"/>
              <p:cNvSpPr/>
              <p:nvPr/>
            </p:nvSpPr>
            <p:spPr bwMode="auto">
              <a:xfrm>
                <a:off x="4616925" y="3968819"/>
                <a:ext cx="73033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5" name="Ellipse 89"/>
              <p:cNvSpPr/>
              <p:nvPr/>
            </p:nvSpPr>
            <p:spPr bwMode="auto">
              <a:xfrm>
                <a:off x="3297562" y="4989544"/>
                <a:ext cx="73033" cy="71434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6" name="Ellipse 90"/>
              <p:cNvSpPr/>
              <p:nvPr/>
            </p:nvSpPr>
            <p:spPr bwMode="auto">
              <a:xfrm>
                <a:off x="3297562" y="3970407"/>
                <a:ext cx="73033" cy="71434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7" name="Ellipse 91"/>
              <p:cNvSpPr/>
              <p:nvPr/>
            </p:nvSpPr>
            <p:spPr bwMode="auto">
              <a:xfrm>
                <a:off x="1104974" y="5295920"/>
                <a:ext cx="71446" cy="71435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8" name="Ellipse 92"/>
              <p:cNvSpPr/>
              <p:nvPr/>
            </p:nvSpPr>
            <p:spPr bwMode="auto">
              <a:xfrm>
                <a:off x="1104974" y="3968819"/>
                <a:ext cx="71446" cy="73022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>
                    <a:shade val="50000"/>
                  </a:srgbClr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09" name="Rechteck 308"/>
              <p:cNvSpPr/>
              <p:nvPr/>
            </p:nvSpPr>
            <p:spPr bwMode="auto">
              <a:xfrm>
                <a:off x="4880480" y="4283132"/>
                <a:ext cx="236565" cy="8889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10" name="Rechteck 309"/>
              <p:cNvSpPr/>
              <p:nvPr/>
            </p:nvSpPr>
            <p:spPr bwMode="auto">
              <a:xfrm>
                <a:off x="5013845" y="6340456"/>
                <a:ext cx="234977" cy="8889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11" name="Rechteck 310"/>
              <p:cNvSpPr/>
              <p:nvPr/>
            </p:nvSpPr>
            <p:spPr bwMode="auto">
              <a:xfrm>
                <a:off x="2710120" y="3967232"/>
                <a:ext cx="234977" cy="9048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12" name="Rechteck 311"/>
              <p:cNvSpPr/>
              <p:nvPr/>
            </p:nvSpPr>
            <p:spPr bwMode="auto">
              <a:xfrm>
                <a:off x="1535236" y="3968819"/>
                <a:ext cx="236564" cy="9048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13" name="Abgerundetes Rechteck 312"/>
              <p:cNvSpPr/>
              <p:nvPr/>
            </p:nvSpPr>
            <p:spPr bwMode="auto">
              <a:xfrm>
                <a:off x="3349955" y="2879834"/>
                <a:ext cx="1341591" cy="685775"/>
              </a:xfrm>
              <a:prstGeom prst="roundRect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rgbClr val="000000">
                      <a:tint val="37000"/>
                      <a:satMod val="300000"/>
                    </a:srgbClr>
                  </a:gs>
                  <a:gs pos="100000">
                    <a:srgbClr val="000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0" hangingPunct="0">
                  <a:defRPr/>
                </a:pPr>
                <a:r>
                  <a:rPr lang="de-DE" sz="1400" ker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m</a:t>
                </a:r>
                <a:r>
                  <a:rPr lang="de-DE" sz="14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easurement</a:t>
                </a:r>
                <a:r>
                  <a:rPr lang="de-DE" sz="1400" ker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</a:t>
                </a:r>
                <a:r>
                  <a:rPr lang="de-DE" sz="14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hardware</a:t>
                </a:r>
                <a:endParaRPr lang="de-DE" sz="14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cxnSp>
            <p:nvCxnSpPr>
              <p:cNvPr id="11328" name="Gerade Verbindung 313"/>
              <p:cNvCxnSpPr>
                <a:cxnSpLocks noChangeShapeType="1"/>
              </p:cNvCxnSpPr>
              <p:nvPr/>
            </p:nvCxnSpPr>
            <p:spPr bwMode="auto">
              <a:xfrm flipV="1">
                <a:off x="3486152" y="3741869"/>
                <a:ext cx="1" cy="1633449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9" name="Gerade Verbindung 314"/>
              <p:cNvCxnSpPr>
                <a:cxnSpLocks noChangeShapeType="1"/>
              </p:cNvCxnSpPr>
              <p:nvPr/>
            </p:nvCxnSpPr>
            <p:spPr bwMode="auto">
              <a:xfrm flipH="1">
                <a:off x="3489070" y="3952493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0" name="Gerade Verbindung 315"/>
              <p:cNvCxnSpPr>
                <a:cxnSpLocks noChangeShapeType="1"/>
              </p:cNvCxnSpPr>
              <p:nvPr/>
            </p:nvCxnSpPr>
            <p:spPr bwMode="auto">
              <a:xfrm flipH="1">
                <a:off x="3486152" y="4113667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1" name="Gerade Verbindung 316"/>
              <p:cNvCxnSpPr>
                <a:cxnSpLocks noChangeShapeType="1"/>
              </p:cNvCxnSpPr>
              <p:nvPr/>
            </p:nvCxnSpPr>
            <p:spPr bwMode="auto">
              <a:xfrm flipH="1">
                <a:off x="3489070" y="4271960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2" name="Gerade Verbindung 317"/>
              <p:cNvCxnSpPr>
                <a:cxnSpLocks noChangeShapeType="1"/>
              </p:cNvCxnSpPr>
              <p:nvPr/>
            </p:nvCxnSpPr>
            <p:spPr bwMode="auto">
              <a:xfrm flipH="1">
                <a:off x="3489070" y="4437125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3" name="Gerade Verbindung 318"/>
              <p:cNvCxnSpPr>
                <a:cxnSpLocks noChangeShapeType="1"/>
              </p:cNvCxnSpPr>
              <p:nvPr/>
            </p:nvCxnSpPr>
            <p:spPr bwMode="auto">
              <a:xfrm flipH="1">
                <a:off x="3489070" y="4598259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4" name="Gerade Verbindung 319"/>
              <p:cNvCxnSpPr>
                <a:cxnSpLocks noChangeShapeType="1"/>
              </p:cNvCxnSpPr>
              <p:nvPr/>
            </p:nvCxnSpPr>
            <p:spPr bwMode="auto">
              <a:xfrm flipH="1">
                <a:off x="3486152" y="4763418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5" name="Gerade Verbindung 320"/>
              <p:cNvCxnSpPr>
                <a:cxnSpLocks noChangeShapeType="1"/>
              </p:cNvCxnSpPr>
              <p:nvPr/>
            </p:nvCxnSpPr>
            <p:spPr bwMode="auto">
              <a:xfrm flipH="1">
                <a:off x="3486152" y="4919190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6" name="Gerade Verbindung 321"/>
              <p:cNvCxnSpPr>
                <a:cxnSpLocks noChangeShapeType="1"/>
              </p:cNvCxnSpPr>
              <p:nvPr/>
            </p:nvCxnSpPr>
            <p:spPr bwMode="auto">
              <a:xfrm flipH="1">
                <a:off x="3489070" y="5072007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7" name="Gerade Verbindung 322"/>
              <p:cNvCxnSpPr>
                <a:cxnSpLocks noChangeShapeType="1"/>
              </p:cNvCxnSpPr>
              <p:nvPr/>
            </p:nvCxnSpPr>
            <p:spPr bwMode="auto">
              <a:xfrm flipH="1">
                <a:off x="3489070" y="5236318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8" name="Gerade Verbindung 323"/>
              <p:cNvCxnSpPr>
                <a:cxnSpLocks noChangeShapeType="1"/>
              </p:cNvCxnSpPr>
              <p:nvPr/>
            </p:nvCxnSpPr>
            <p:spPr bwMode="auto">
              <a:xfrm flipH="1">
                <a:off x="3481390" y="5375318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9" name="Gerade Verbindung 324"/>
              <p:cNvCxnSpPr>
                <a:cxnSpLocks noChangeShapeType="1"/>
              </p:cNvCxnSpPr>
              <p:nvPr/>
            </p:nvCxnSpPr>
            <p:spPr bwMode="auto">
              <a:xfrm flipH="1">
                <a:off x="3333955" y="4919190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0" name="Gerade Verbindung 325"/>
              <p:cNvCxnSpPr>
                <a:cxnSpLocks noChangeShapeType="1"/>
              </p:cNvCxnSpPr>
              <p:nvPr/>
            </p:nvCxnSpPr>
            <p:spPr bwMode="auto">
              <a:xfrm flipH="1">
                <a:off x="3326812" y="4113667"/>
                <a:ext cx="1800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1" name="Gerade Verbindung 326"/>
              <p:cNvCxnSpPr>
                <a:cxnSpLocks noChangeShapeType="1"/>
              </p:cNvCxnSpPr>
              <p:nvPr/>
            </p:nvCxnSpPr>
            <p:spPr bwMode="auto">
              <a:xfrm flipV="1">
                <a:off x="3332397" y="3991028"/>
                <a:ext cx="0" cy="12666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2" name="Gerade Verbindung 327"/>
              <p:cNvCxnSpPr>
                <a:cxnSpLocks noChangeShapeType="1"/>
              </p:cNvCxnSpPr>
              <p:nvPr/>
            </p:nvCxnSpPr>
            <p:spPr bwMode="auto">
              <a:xfrm flipV="1">
                <a:off x="3333955" y="4914428"/>
                <a:ext cx="0" cy="12666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3" name="Gerade Verbindung 328"/>
              <p:cNvCxnSpPr>
                <a:cxnSpLocks noChangeShapeType="1"/>
              </p:cNvCxnSpPr>
              <p:nvPr/>
            </p:nvCxnSpPr>
            <p:spPr bwMode="auto">
              <a:xfrm flipH="1">
                <a:off x="1141200" y="3737122"/>
                <a:ext cx="364412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4" name="Gerade Verbindung 329"/>
              <p:cNvCxnSpPr>
                <a:cxnSpLocks noChangeShapeType="1"/>
              </p:cNvCxnSpPr>
              <p:nvPr/>
            </p:nvCxnSpPr>
            <p:spPr bwMode="auto">
              <a:xfrm flipV="1">
                <a:off x="1347034" y="3737121"/>
                <a:ext cx="1" cy="1461949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5" name="Gerade Verbindung 330"/>
              <p:cNvCxnSpPr>
                <a:cxnSpLocks noChangeShapeType="1"/>
              </p:cNvCxnSpPr>
              <p:nvPr/>
            </p:nvCxnSpPr>
            <p:spPr bwMode="auto">
              <a:xfrm flipV="1">
                <a:off x="4786629" y="3732302"/>
                <a:ext cx="0" cy="146862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6" name="Gerade Verbindung 331"/>
              <p:cNvCxnSpPr>
                <a:cxnSpLocks noChangeShapeType="1"/>
              </p:cNvCxnSpPr>
              <p:nvPr/>
            </p:nvCxnSpPr>
            <p:spPr bwMode="auto">
              <a:xfrm flipH="1">
                <a:off x="4786630" y="4439506"/>
                <a:ext cx="212087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7" name="Gerade Verbindung 332"/>
              <p:cNvCxnSpPr>
                <a:cxnSpLocks noChangeShapeType="1"/>
              </p:cNvCxnSpPr>
              <p:nvPr/>
            </p:nvCxnSpPr>
            <p:spPr bwMode="auto">
              <a:xfrm flipH="1">
                <a:off x="4651301" y="4149667"/>
                <a:ext cx="132948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8" name="Gerade Verbindung 333"/>
              <p:cNvCxnSpPr>
                <a:cxnSpLocks noChangeShapeType="1"/>
              </p:cNvCxnSpPr>
              <p:nvPr/>
            </p:nvCxnSpPr>
            <p:spPr bwMode="auto">
              <a:xfrm flipH="1">
                <a:off x="4649996" y="4439448"/>
                <a:ext cx="132948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9" name="Gerade Verbindung 334"/>
              <p:cNvCxnSpPr>
                <a:cxnSpLocks noChangeShapeType="1"/>
              </p:cNvCxnSpPr>
              <p:nvPr/>
            </p:nvCxnSpPr>
            <p:spPr bwMode="auto">
              <a:xfrm flipH="1">
                <a:off x="4652377" y="5196166"/>
                <a:ext cx="4788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0" name="Gerade Verbindung 335"/>
              <p:cNvCxnSpPr>
                <a:cxnSpLocks noChangeShapeType="1"/>
              </p:cNvCxnSpPr>
              <p:nvPr/>
            </p:nvCxnSpPr>
            <p:spPr bwMode="auto">
              <a:xfrm flipH="1">
                <a:off x="4652377" y="4919190"/>
                <a:ext cx="132948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1" name="Gerade Verbindung 336"/>
              <p:cNvCxnSpPr>
                <a:cxnSpLocks noChangeShapeType="1"/>
              </p:cNvCxnSpPr>
              <p:nvPr/>
            </p:nvCxnSpPr>
            <p:spPr bwMode="auto">
              <a:xfrm flipV="1">
                <a:off x="4655757" y="4027796"/>
                <a:ext cx="0" cy="12666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2" name="Gerade Verbindung 337"/>
              <p:cNvCxnSpPr>
                <a:cxnSpLocks noChangeShapeType="1"/>
              </p:cNvCxnSpPr>
              <p:nvPr/>
            </p:nvCxnSpPr>
            <p:spPr bwMode="auto">
              <a:xfrm flipV="1">
                <a:off x="4655757" y="4313764"/>
                <a:ext cx="0" cy="12666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3" name="Gerade Verbindung 338"/>
              <p:cNvCxnSpPr>
                <a:cxnSpLocks noChangeShapeType="1"/>
              </p:cNvCxnSpPr>
              <p:nvPr/>
            </p:nvCxnSpPr>
            <p:spPr bwMode="auto">
              <a:xfrm flipV="1">
                <a:off x="4993955" y="4372699"/>
                <a:ext cx="0" cy="67732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4" name="Gerade Verbindung 339"/>
              <p:cNvCxnSpPr>
                <a:cxnSpLocks noChangeShapeType="1"/>
              </p:cNvCxnSpPr>
              <p:nvPr/>
            </p:nvCxnSpPr>
            <p:spPr bwMode="auto">
              <a:xfrm flipV="1">
                <a:off x="4658138" y="4916809"/>
                <a:ext cx="0" cy="12666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5" name="Gerade Verbindung 340"/>
              <p:cNvCxnSpPr>
                <a:cxnSpLocks noChangeShapeType="1"/>
              </p:cNvCxnSpPr>
              <p:nvPr/>
            </p:nvCxnSpPr>
            <p:spPr bwMode="auto">
              <a:xfrm flipV="1">
                <a:off x="4658138" y="5191950"/>
                <a:ext cx="0" cy="12666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6" name="Gerade Verbindung 341"/>
              <p:cNvCxnSpPr>
                <a:cxnSpLocks noChangeShapeType="1"/>
              </p:cNvCxnSpPr>
              <p:nvPr/>
            </p:nvCxnSpPr>
            <p:spPr bwMode="auto">
              <a:xfrm flipV="1">
                <a:off x="5129171" y="5191948"/>
                <a:ext cx="0" cy="114469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7" name="Gerade Verbindung 342"/>
              <p:cNvCxnSpPr>
                <a:cxnSpLocks noChangeShapeType="1"/>
              </p:cNvCxnSpPr>
              <p:nvPr/>
            </p:nvCxnSpPr>
            <p:spPr bwMode="auto">
              <a:xfrm flipH="1">
                <a:off x="1141200" y="5193124"/>
                <a:ext cx="20583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8" name="Gerade Verbindung 343"/>
              <p:cNvCxnSpPr>
                <a:cxnSpLocks noChangeShapeType="1"/>
              </p:cNvCxnSpPr>
              <p:nvPr/>
            </p:nvCxnSpPr>
            <p:spPr bwMode="auto">
              <a:xfrm flipV="1">
                <a:off x="2825049" y="3738975"/>
                <a:ext cx="0" cy="2291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9" name="Gerade Verbindung 344"/>
              <p:cNvCxnSpPr>
                <a:cxnSpLocks noChangeShapeType="1"/>
              </p:cNvCxnSpPr>
              <p:nvPr/>
            </p:nvCxnSpPr>
            <p:spPr bwMode="auto">
              <a:xfrm flipV="1">
                <a:off x="1653436" y="3738975"/>
                <a:ext cx="0" cy="2291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0" name="Gerade Verbindung 345"/>
              <p:cNvCxnSpPr>
                <a:cxnSpLocks noChangeShapeType="1"/>
              </p:cNvCxnSpPr>
              <p:nvPr/>
            </p:nvCxnSpPr>
            <p:spPr bwMode="auto">
              <a:xfrm flipV="1">
                <a:off x="1141200" y="3732302"/>
                <a:ext cx="0" cy="22918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1" name="Gerade Verbindung 346"/>
              <p:cNvCxnSpPr>
                <a:cxnSpLocks noChangeShapeType="1"/>
              </p:cNvCxnSpPr>
              <p:nvPr/>
            </p:nvCxnSpPr>
            <p:spPr bwMode="auto">
              <a:xfrm flipV="1">
                <a:off x="1141200" y="5188362"/>
                <a:ext cx="0" cy="176162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2" name="Gerade Verbindung 347"/>
              <p:cNvCxnSpPr>
                <a:cxnSpLocks noChangeShapeType="1"/>
                <a:stCxn id="313" idx="2"/>
              </p:cNvCxnSpPr>
              <p:nvPr/>
            </p:nvCxnSpPr>
            <p:spPr bwMode="auto">
              <a:xfrm>
                <a:off x="4021187" y="3565659"/>
                <a:ext cx="0" cy="16664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3" name="Gerade Verbindung mit Pfeil 348"/>
              <p:cNvCxnSpPr>
                <a:cxnSpLocks noChangeShapeType="1"/>
              </p:cNvCxnSpPr>
              <p:nvPr/>
            </p:nvCxnSpPr>
            <p:spPr bwMode="auto">
              <a:xfrm>
                <a:off x="7660761" y="3991967"/>
                <a:ext cx="0" cy="315288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4" name="Gerade Verbindung mit Pfeil 349"/>
              <p:cNvCxnSpPr>
                <a:cxnSpLocks noChangeShapeType="1"/>
              </p:cNvCxnSpPr>
              <p:nvPr/>
            </p:nvCxnSpPr>
            <p:spPr bwMode="auto">
              <a:xfrm>
                <a:off x="5240490" y="3780318"/>
                <a:ext cx="240672" cy="0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5" name="Gerade Verbindung mit Pfeil 350"/>
              <p:cNvCxnSpPr>
                <a:cxnSpLocks noChangeShapeType="1"/>
              </p:cNvCxnSpPr>
              <p:nvPr/>
            </p:nvCxnSpPr>
            <p:spPr bwMode="auto">
              <a:xfrm flipH="1">
                <a:off x="5210762" y="4327902"/>
                <a:ext cx="201177" cy="0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6" name="Gerade Verbindung mit Pfeil 351"/>
              <p:cNvCxnSpPr>
                <a:cxnSpLocks noChangeShapeType="1"/>
              </p:cNvCxnSpPr>
              <p:nvPr/>
            </p:nvCxnSpPr>
            <p:spPr bwMode="auto">
              <a:xfrm flipH="1">
                <a:off x="1827877" y="4015280"/>
                <a:ext cx="235318" cy="0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7" name="Gerade Verbindung mit Pfeil 352"/>
              <p:cNvCxnSpPr>
                <a:cxnSpLocks noChangeShapeType="1"/>
              </p:cNvCxnSpPr>
              <p:nvPr/>
            </p:nvCxnSpPr>
            <p:spPr bwMode="auto">
              <a:xfrm flipH="1" flipV="1">
                <a:off x="2152071" y="4024234"/>
                <a:ext cx="2" cy="121266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8" name="Gerade Verbindung mit Pfeil 353"/>
              <p:cNvCxnSpPr>
                <a:cxnSpLocks noChangeShapeType="1"/>
              </p:cNvCxnSpPr>
              <p:nvPr/>
            </p:nvCxnSpPr>
            <p:spPr bwMode="auto">
              <a:xfrm flipH="1">
                <a:off x="2280315" y="4015280"/>
                <a:ext cx="235318" cy="0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69" name="Gerade Verbindung mit Pfeil 354"/>
              <p:cNvCxnSpPr>
                <a:cxnSpLocks noChangeShapeType="1"/>
              </p:cNvCxnSpPr>
              <p:nvPr/>
            </p:nvCxnSpPr>
            <p:spPr bwMode="auto">
              <a:xfrm>
                <a:off x="2405910" y="4015280"/>
                <a:ext cx="219446" cy="0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0" name="Gerade Verbindung mit Pfeil 355"/>
              <p:cNvCxnSpPr>
                <a:cxnSpLocks noChangeShapeType="1"/>
              </p:cNvCxnSpPr>
              <p:nvPr/>
            </p:nvCxnSpPr>
            <p:spPr bwMode="auto">
              <a:xfrm flipH="1">
                <a:off x="2845603" y="5023870"/>
                <a:ext cx="235318" cy="0"/>
              </a:xfrm>
              <a:prstGeom prst="straightConnector1">
                <a:avLst/>
              </a:prstGeom>
              <a:noFill/>
              <a:ln w="44450" algn="ctr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1" name="Gerade Verbindung mit Pfeil 356"/>
              <p:cNvCxnSpPr>
                <a:cxnSpLocks noChangeShapeType="1"/>
              </p:cNvCxnSpPr>
              <p:nvPr/>
            </p:nvCxnSpPr>
            <p:spPr bwMode="auto">
              <a:xfrm>
                <a:off x="2280315" y="5334569"/>
                <a:ext cx="219446" cy="0"/>
              </a:xfrm>
              <a:prstGeom prst="straightConnector1">
                <a:avLst/>
              </a:prstGeom>
              <a:noFill/>
              <a:ln w="44450" algn="ctr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2" name="Gerade Verbindung mit Pfeil 357"/>
              <p:cNvCxnSpPr>
                <a:cxnSpLocks noChangeShapeType="1"/>
              </p:cNvCxnSpPr>
              <p:nvPr/>
            </p:nvCxnSpPr>
            <p:spPr bwMode="auto">
              <a:xfrm>
                <a:off x="818571" y="5062916"/>
                <a:ext cx="0" cy="205773"/>
              </a:xfrm>
              <a:prstGeom prst="straightConnector1">
                <a:avLst/>
              </a:prstGeom>
              <a:noFill/>
              <a:ln w="44450" algn="ctr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3" name="Gerade Verbindung mit Pfeil 358"/>
              <p:cNvCxnSpPr>
                <a:cxnSpLocks noChangeShapeType="1"/>
              </p:cNvCxnSpPr>
              <p:nvPr/>
            </p:nvCxnSpPr>
            <p:spPr bwMode="auto">
              <a:xfrm>
                <a:off x="819581" y="4149667"/>
                <a:ext cx="0" cy="157644"/>
              </a:xfrm>
              <a:prstGeom prst="straightConnector1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4" name="Gerade Verbindung mit Pfeil 359"/>
              <p:cNvCxnSpPr>
                <a:cxnSpLocks noChangeShapeType="1"/>
              </p:cNvCxnSpPr>
              <p:nvPr/>
            </p:nvCxnSpPr>
            <p:spPr bwMode="auto">
              <a:xfrm>
                <a:off x="4991316" y="5045856"/>
                <a:ext cx="219446" cy="0"/>
              </a:xfrm>
              <a:prstGeom prst="straightConnector1">
                <a:avLst/>
              </a:prstGeom>
              <a:noFill/>
              <a:ln w="44450" algn="ctr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5" name="Gerade Verbindung mit Pfeil 360"/>
              <p:cNvCxnSpPr>
                <a:cxnSpLocks noChangeShapeType="1"/>
              </p:cNvCxnSpPr>
              <p:nvPr/>
            </p:nvCxnSpPr>
            <p:spPr bwMode="auto">
              <a:xfrm flipH="1" flipV="1">
                <a:off x="4947406" y="5710172"/>
                <a:ext cx="2" cy="121266"/>
              </a:xfrm>
              <a:prstGeom prst="straightConnector1">
                <a:avLst/>
              </a:prstGeom>
              <a:noFill/>
              <a:ln w="44450" algn="ctr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6" name="Gerade Verbindung mit Pfeil 361"/>
              <p:cNvCxnSpPr>
                <a:cxnSpLocks noChangeShapeType="1"/>
              </p:cNvCxnSpPr>
              <p:nvPr/>
            </p:nvCxnSpPr>
            <p:spPr bwMode="auto">
              <a:xfrm>
                <a:off x="7676070" y="5207579"/>
                <a:ext cx="0" cy="205773"/>
              </a:xfrm>
              <a:prstGeom prst="straightConnector1">
                <a:avLst/>
              </a:prstGeom>
              <a:noFill/>
              <a:ln w="44450" algn="ctr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3" name="Abgerundetes Rechteck 362"/>
              <p:cNvSpPr/>
              <p:nvPr/>
            </p:nvSpPr>
            <p:spPr bwMode="auto">
              <a:xfrm>
                <a:off x="5407590" y="2203584"/>
                <a:ext cx="1341591" cy="685775"/>
              </a:xfrm>
              <a:prstGeom prst="roundRect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rgbClr val="000000">
                      <a:tint val="37000"/>
                      <a:satMod val="300000"/>
                    </a:srgbClr>
                  </a:gs>
                  <a:gs pos="100000">
                    <a:srgbClr val="00000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de-DE" sz="14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control</a:t>
                </a:r>
                <a:r>
                  <a:rPr lang="de-DE" sz="1400" ker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</a:t>
                </a:r>
                <a:r>
                  <a:rPr lang="de-DE" sz="1400" kern="0" err="1">
                    <a:solidFill>
                      <a:srgbClr val="000000"/>
                    </a:solidFill>
                    <a:latin typeface="Arial" charset="0"/>
                    <a:cs typeface="+mn-cs"/>
                  </a:rPr>
                  <a:t>unit</a:t>
                </a:r>
                <a:endParaRPr lang="de-DE" sz="1400" ker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cxnSp>
            <p:nvCxnSpPr>
              <p:cNvPr id="11378" name="Gerade Verbindung 363"/>
              <p:cNvCxnSpPr>
                <a:cxnSpLocks noChangeShapeType="1"/>
                <a:stCxn id="363" idx="2"/>
                <a:endCxn id="265" idx="0"/>
              </p:cNvCxnSpPr>
              <p:nvPr/>
            </p:nvCxnSpPr>
            <p:spPr bwMode="auto">
              <a:xfrm>
                <a:off x="6078356" y="2889384"/>
                <a:ext cx="0" cy="95751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7" name="Rechteck 256"/>
            <p:cNvSpPr/>
            <p:nvPr/>
          </p:nvSpPr>
          <p:spPr bwMode="auto">
            <a:xfrm>
              <a:off x="1176420" y="5675319"/>
              <a:ext cx="236564" cy="8889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de-DE" sz="32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58" name="Ellipse 188"/>
            <p:cNvSpPr/>
            <p:nvPr/>
          </p:nvSpPr>
          <p:spPr bwMode="auto">
            <a:xfrm>
              <a:off x="1258979" y="5886448"/>
              <a:ext cx="71445" cy="71435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de-DE" sz="3200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11273" name="Gerade Verbindung 258"/>
            <p:cNvCxnSpPr>
              <a:cxnSpLocks noChangeShapeType="1"/>
            </p:cNvCxnSpPr>
            <p:nvPr/>
          </p:nvCxnSpPr>
          <p:spPr bwMode="auto">
            <a:xfrm flipH="1">
              <a:off x="1179110" y="6084173"/>
              <a:ext cx="23400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0" name="Rechteck 259"/>
            <p:cNvSpPr/>
            <p:nvPr/>
          </p:nvSpPr>
          <p:spPr bwMode="auto">
            <a:xfrm>
              <a:off x="1176420" y="6407129"/>
              <a:ext cx="234977" cy="46036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de-DE" sz="3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1" name="Rechteck 260"/>
            <p:cNvSpPr/>
            <p:nvPr/>
          </p:nvSpPr>
          <p:spPr bwMode="auto">
            <a:xfrm>
              <a:off x="1179595" y="6240448"/>
              <a:ext cx="233389" cy="444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de-DE" sz="3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2" name="Textfeld 261"/>
            <p:cNvSpPr txBox="1"/>
            <p:nvPr/>
          </p:nvSpPr>
          <p:spPr>
            <a:xfrm>
              <a:off x="1527297" y="5567373"/>
              <a:ext cx="2121142" cy="1015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ysClr val="windowText" lastClr="000000"/>
                  </a:solidFill>
                </a:rPr>
                <a:t>f</a:t>
              </a:r>
              <a:r>
                <a:rPr lang="de-DE" sz="1200" kern="0" err="1">
                  <a:solidFill>
                    <a:sysClr val="windowText" lastClr="000000"/>
                  </a:solidFill>
                </a:rPr>
                <a:t>luid-flow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> </a:t>
              </a:r>
              <a:r>
                <a:rPr lang="de-DE" sz="1200" kern="0" err="1">
                  <a:solidFill>
                    <a:sysClr val="windowText" lastClr="000000"/>
                  </a:solidFill>
                </a:rPr>
                <a:t>meter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/>
              </a:r>
              <a:br>
                <a:rPr lang="de-DE" sz="1200" kern="0">
                  <a:solidFill>
                    <a:sysClr val="windowText" lastClr="000000"/>
                  </a:solidFill>
                </a:rPr>
              </a:br>
              <a:r>
                <a:rPr lang="de-DE" sz="1200" kern="0" err="1">
                  <a:solidFill>
                    <a:sysClr val="windowText" lastClr="000000"/>
                  </a:solidFill>
                </a:rPr>
                <a:t>temperature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> </a:t>
              </a:r>
              <a:r>
                <a:rPr lang="de-DE" sz="1200" kern="0" err="1">
                  <a:solidFill>
                    <a:sysClr val="windowText" lastClr="000000"/>
                  </a:solidFill>
                </a:rPr>
                <a:t>sensor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/>
              </a:r>
              <a:br>
                <a:rPr lang="de-DE" sz="1200" kern="0">
                  <a:solidFill>
                    <a:sysClr val="windowText" lastClr="000000"/>
                  </a:solidFill>
                </a:rPr>
              </a:br>
              <a:r>
                <a:rPr lang="de-DE" sz="1200" kern="0" err="1">
                  <a:solidFill>
                    <a:sysClr val="windowText" lastClr="000000"/>
                  </a:solidFill>
                </a:rPr>
                <a:t>data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> </a:t>
              </a:r>
              <a:r>
                <a:rPr lang="de-DE" sz="1200" kern="0" err="1">
                  <a:solidFill>
                    <a:sysClr val="windowText" lastClr="000000"/>
                  </a:solidFill>
                </a:rPr>
                <a:t>interconnection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/>
              </a:r>
              <a:br>
                <a:rPr lang="de-DE" sz="1200" kern="0">
                  <a:solidFill>
                    <a:sysClr val="windowText" lastClr="000000"/>
                  </a:solidFill>
                </a:rPr>
              </a:br>
              <a:r>
                <a:rPr lang="de-DE" sz="1200" kern="0" err="1">
                  <a:solidFill>
                    <a:sysClr val="windowText" lastClr="000000"/>
                  </a:solidFill>
                </a:rPr>
                <a:t>heating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> </a:t>
              </a:r>
              <a:r>
                <a:rPr lang="de-DE" sz="1200" kern="0" err="1">
                  <a:solidFill>
                    <a:sysClr val="windowText" lastClr="000000"/>
                  </a:solidFill>
                </a:rPr>
                <a:t>supply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/>
              </a:r>
              <a:br>
                <a:rPr lang="de-DE" sz="1200" kern="0">
                  <a:solidFill>
                    <a:sysClr val="windowText" lastClr="000000"/>
                  </a:solidFill>
                </a:rPr>
              </a:br>
              <a:r>
                <a:rPr lang="de-DE" sz="1200" kern="0" err="1">
                  <a:solidFill>
                    <a:sysClr val="windowText" lastClr="000000"/>
                  </a:solidFill>
                </a:rPr>
                <a:t>heating</a:t>
              </a:r>
              <a:r>
                <a:rPr lang="de-DE" sz="1200" kern="0">
                  <a:solidFill>
                    <a:sysClr val="windowText" lastClr="000000"/>
                  </a:solidFill>
                </a:rPr>
                <a:t> </a:t>
              </a:r>
              <a:r>
                <a:rPr lang="de-DE" sz="1200" kern="0" err="1">
                  <a:solidFill>
                    <a:sysClr val="windowText" lastClr="000000"/>
                  </a:solidFill>
                </a:rPr>
                <a:t>return</a:t>
              </a:r>
              <a:endParaRPr lang="de-DE" sz="12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1_pptinstitutslayo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pptinstitutslay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Macintosh PowerPoint</Application>
  <PresentationFormat>Bildschirmpräsentation (4:3)</PresentationFormat>
  <Paragraphs>228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CIRED2011</vt:lpstr>
      <vt:lpstr>FIELD TEST OF GRID ORIENTED MICRO CHP UNITS  FOR DOMESTIC ENERGY SUPPLY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51</cp:revision>
  <cp:lastPrinted>2011-06-06T12:21:03Z</cp:lastPrinted>
  <dcterms:created xsi:type="dcterms:W3CDTF">2010-04-09T10:19:13Z</dcterms:created>
  <dcterms:modified xsi:type="dcterms:W3CDTF">2011-07-14T17:32:23Z</dcterms:modified>
</cp:coreProperties>
</file>