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849" r:id="rId3"/>
  </p:sldMasterIdLst>
  <p:notesMasterIdLst>
    <p:notesMasterId r:id="rId15"/>
  </p:notesMasterIdLst>
  <p:handoutMasterIdLst>
    <p:handoutMasterId r:id="rId16"/>
  </p:handoutMasterIdLst>
  <p:sldIdLst>
    <p:sldId id="281" r:id="rId4"/>
    <p:sldId id="320" r:id="rId5"/>
    <p:sldId id="313" r:id="rId6"/>
    <p:sldId id="318" r:id="rId7"/>
    <p:sldId id="279" r:id="rId8"/>
    <p:sldId id="314" r:id="rId9"/>
    <p:sldId id="315" r:id="rId10"/>
    <p:sldId id="311" r:id="rId11"/>
    <p:sldId id="280" r:id="rId12"/>
    <p:sldId id="271" r:id="rId13"/>
    <p:sldId id="321" r:id="rId14"/>
  </p:sldIdLst>
  <p:sldSz cx="9144000" cy="6858000" type="screen4x3"/>
  <p:notesSz cx="6794500" cy="9906000"/>
  <p:defaultTextStyle>
    <a:defPPr>
      <a:defRPr lang="es-E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5613" indent="1588"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2813" indent="1588"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0013" indent="1588"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7213" indent="1588"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47E66"/>
    <a:srgbClr val="4D5B7E"/>
    <a:srgbClr val="FF0000"/>
    <a:srgbClr val="6C9EC4"/>
    <a:srgbClr val="002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0" autoAdjust="0"/>
    <p:restoredTop sz="89199" autoAdjust="0"/>
  </p:normalViewPr>
  <p:slideViewPr>
    <p:cSldViewPr>
      <p:cViewPr>
        <p:scale>
          <a:sx n="80" d="100"/>
          <a:sy n="80" d="100"/>
        </p:scale>
        <p:origin x="-2640" y="-728"/>
      </p:cViewPr>
      <p:guideLst>
        <p:guide orient="horz" pos="2160"/>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256" y="-102"/>
      </p:cViewPr>
      <p:guideLst>
        <p:guide orient="horz" pos="3120"/>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024" cy="495776"/>
          </a:xfrm>
          <a:prstGeom prst="rect">
            <a:avLst/>
          </a:prstGeom>
          <a:noFill/>
          <a:ln w="9525">
            <a:noFill/>
            <a:miter lim="800000"/>
            <a:headEnd/>
            <a:tailEnd/>
          </a:ln>
        </p:spPr>
        <p:txBody>
          <a:bodyPr vert="horz" wrap="square" lIns="90496" tIns="45248" rIns="90496" bIns="45248" numCol="1" anchor="t" anchorCtr="0" compatLnSpc="1">
            <a:prstTxWarp prst="textNoShape">
              <a:avLst/>
            </a:prstTxWarp>
          </a:bodyPr>
          <a:lstStyle>
            <a:lvl1pPr defTabSz="904987">
              <a:defRPr sz="1200"/>
            </a:lvl1pPr>
          </a:lstStyle>
          <a:p>
            <a:endParaRPr lang="it-IT"/>
          </a:p>
        </p:txBody>
      </p:sp>
      <p:sp>
        <p:nvSpPr>
          <p:cNvPr id="9219" name="Rectangle 3"/>
          <p:cNvSpPr>
            <a:spLocks noGrp="1" noChangeArrowheads="1"/>
          </p:cNvSpPr>
          <p:nvPr>
            <p:ph type="dt" sz="quarter" idx="1"/>
          </p:nvPr>
        </p:nvSpPr>
        <p:spPr bwMode="auto">
          <a:xfrm>
            <a:off x="3847891" y="0"/>
            <a:ext cx="2945024" cy="495776"/>
          </a:xfrm>
          <a:prstGeom prst="rect">
            <a:avLst/>
          </a:prstGeom>
          <a:noFill/>
          <a:ln w="9525">
            <a:noFill/>
            <a:miter lim="800000"/>
            <a:headEnd/>
            <a:tailEnd/>
          </a:ln>
        </p:spPr>
        <p:txBody>
          <a:bodyPr vert="horz" wrap="square" lIns="90496" tIns="45248" rIns="90496" bIns="45248" numCol="1" anchor="t" anchorCtr="0" compatLnSpc="1">
            <a:prstTxWarp prst="textNoShape">
              <a:avLst/>
            </a:prstTxWarp>
          </a:bodyPr>
          <a:lstStyle>
            <a:lvl1pPr algn="r" defTabSz="904987">
              <a:defRPr sz="1200"/>
            </a:lvl1pPr>
          </a:lstStyle>
          <a:p>
            <a:endParaRPr lang="it-IT"/>
          </a:p>
        </p:txBody>
      </p:sp>
      <p:sp>
        <p:nvSpPr>
          <p:cNvPr id="9220" name="Rectangle 4"/>
          <p:cNvSpPr>
            <a:spLocks noGrp="1" noChangeArrowheads="1"/>
          </p:cNvSpPr>
          <p:nvPr>
            <p:ph type="ftr" sz="quarter" idx="2"/>
          </p:nvPr>
        </p:nvSpPr>
        <p:spPr bwMode="auto">
          <a:xfrm>
            <a:off x="0" y="9410226"/>
            <a:ext cx="2945024" cy="494191"/>
          </a:xfrm>
          <a:prstGeom prst="rect">
            <a:avLst/>
          </a:prstGeom>
          <a:noFill/>
          <a:ln w="9525">
            <a:noFill/>
            <a:miter lim="800000"/>
            <a:headEnd/>
            <a:tailEnd/>
          </a:ln>
        </p:spPr>
        <p:txBody>
          <a:bodyPr vert="horz" wrap="square" lIns="90496" tIns="45248" rIns="90496" bIns="45248" numCol="1" anchor="b" anchorCtr="0" compatLnSpc="1">
            <a:prstTxWarp prst="textNoShape">
              <a:avLst/>
            </a:prstTxWarp>
          </a:bodyPr>
          <a:lstStyle>
            <a:lvl1pPr defTabSz="904987">
              <a:defRPr sz="1200"/>
            </a:lvl1pPr>
          </a:lstStyle>
          <a:p>
            <a:endParaRPr lang="it-IT"/>
          </a:p>
        </p:txBody>
      </p:sp>
      <p:sp>
        <p:nvSpPr>
          <p:cNvPr id="9221" name="Rectangle 5"/>
          <p:cNvSpPr>
            <a:spLocks noGrp="1" noChangeArrowheads="1"/>
          </p:cNvSpPr>
          <p:nvPr>
            <p:ph type="sldNum" sz="quarter" idx="3"/>
          </p:nvPr>
        </p:nvSpPr>
        <p:spPr bwMode="auto">
          <a:xfrm>
            <a:off x="3847891" y="9410226"/>
            <a:ext cx="2945024" cy="494191"/>
          </a:xfrm>
          <a:prstGeom prst="rect">
            <a:avLst/>
          </a:prstGeom>
          <a:noFill/>
          <a:ln w="9525">
            <a:noFill/>
            <a:miter lim="800000"/>
            <a:headEnd/>
            <a:tailEnd/>
          </a:ln>
        </p:spPr>
        <p:txBody>
          <a:bodyPr vert="horz" wrap="square" lIns="90496" tIns="45248" rIns="90496" bIns="45248" numCol="1" anchor="b" anchorCtr="0" compatLnSpc="1">
            <a:prstTxWarp prst="textNoShape">
              <a:avLst/>
            </a:prstTxWarp>
          </a:bodyPr>
          <a:lstStyle>
            <a:lvl1pPr algn="r" defTabSz="904987">
              <a:defRPr sz="1200"/>
            </a:lvl1pPr>
          </a:lstStyle>
          <a:p>
            <a:fld id="{5B024603-02E0-43AA-8833-93FECC72DDBE}" type="slidenum">
              <a:rPr lang="es-ES"/>
              <a:pPr/>
              <a:t>‹Nr.›</a:t>
            </a:fld>
            <a:endParaRPr lang="es-ES"/>
          </a:p>
        </p:txBody>
      </p:sp>
    </p:spTree>
    <p:extLst>
      <p:ext uri="{BB962C8B-B14F-4D97-AF65-F5344CB8AC3E}">
        <p14:creationId xmlns:p14="http://schemas.microsoft.com/office/powerpoint/2010/main" val="2342637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5024" cy="495776"/>
          </a:xfrm>
          <a:prstGeom prst="rect">
            <a:avLst/>
          </a:prstGeom>
          <a:noFill/>
          <a:ln w="9525">
            <a:noFill/>
            <a:miter lim="800000"/>
            <a:headEnd/>
            <a:tailEnd/>
          </a:ln>
        </p:spPr>
        <p:txBody>
          <a:bodyPr vert="horz" wrap="square" lIns="90496" tIns="45248" rIns="90496" bIns="45248" numCol="1" anchor="t" anchorCtr="0" compatLnSpc="1">
            <a:prstTxWarp prst="textNoShape">
              <a:avLst/>
            </a:prstTxWarp>
          </a:bodyPr>
          <a:lstStyle>
            <a:lvl1pPr defTabSz="904987">
              <a:defRPr sz="1200"/>
            </a:lvl1pPr>
          </a:lstStyle>
          <a:p>
            <a:endParaRPr lang="it-IT"/>
          </a:p>
        </p:txBody>
      </p:sp>
      <p:sp>
        <p:nvSpPr>
          <p:cNvPr id="26627" name="Rectangle 3"/>
          <p:cNvSpPr>
            <a:spLocks noGrp="1" noChangeArrowheads="1"/>
          </p:cNvSpPr>
          <p:nvPr>
            <p:ph type="dt" idx="1"/>
          </p:nvPr>
        </p:nvSpPr>
        <p:spPr bwMode="auto">
          <a:xfrm>
            <a:off x="3847891" y="0"/>
            <a:ext cx="2945024" cy="495776"/>
          </a:xfrm>
          <a:prstGeom prst="rect">
            <a:avLst/>
          </a:prstGeom>
          <a:noFill/>
          <a:ln w="9525">
            <a:noFill/>
            <a:miter lim="800000"/>
            <a:headEnd/>
            <a:tailEnd/>
          </a:ln>
        </p:spPr>
        <p:txBody>
          <a:bodyPr vert="horz" wrap="square" lIns="90496" tIns="45248" rIns="90496" bIns="45248" numCol="1" anchor="t" anchorCtr="0" compatLnSpc="1">
            <a:prstTxWarp prst="textNoShape">
              <a:avLst/>
            </a:prstTxWarp>
          </a:bodyPr>
          <a:lstStyle>
            <a:lvl1pPr algn="r" defTabSz="904987">
              <a:defRPr sz="1200"/>
            </a:lvl1pPr>
          </a:lstStyle>
          <a:p>
            <a:endParaRPr lang="it-IT"/>
          </a:p>
        </p:txBody>
      </p:sp>
      <p:sp>
        <p:nvSpPr>
          <p:cNvPr id="89092" name="Rectangle 4"/>
          <p:cNvSpPr>
            <a:spLocks noGrp="1" noRot="1" noChangeAspect="1" noChangeArrowheads="1" noTextEdit="1"/>
          </p:cNvSpPr>
          <p:nvPr>
            <p:ph type="sldImg" idx="2"/>
          </p:nvPr>
        </p:nvSpPr>
        <p:spPr bwMode="auto">
          <a:xfrm>
            <a:off x="922338" y="741363"/>
            <a:ext cx="4954587" cy="3716337"/>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79133" y="4705906"/>
            <a:ext cx="5436235" cy="4457225"/>
          </a:xfrm>
          <a:prstGeom prst="rect">
            <a:avLst/>
          </a:prstGeom>
          <a:noFill/>
          <a:ln w="9525">
            <a:noFill/>
            <a:miter lim="800000"/>
            <a:headEnd/>
            <a:tailEnd/>
          </a:ln>
        </p:spPr>
        <p:txBody>
          <a:bodyPr vert="horz" wrap="square" lIns="90496" tIns="45248" rIns="90496" bIns="4524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6630" name="Rectangle 6"/>
          <p:cNvSpPr>
            <a:spLocks noGrp="1" noChangeArrowheads="1"/>
          </p:cNvSpPr>
          <p:nvPr>
            <p:ph type="ftr" sz="quarter" idx="4"/>
          </p:nvPr>
        </p:nvSpPr>
        <p:spPr bwMode="auto">
          <a:xfrm>
            <a:off x="0" y="9410226"/>
            <a:ext cx="2945024" cy="494191"/>
          </a:xfrm>
          <a:prstGeom prst="rect">
            <a:avLst/>
          </a:prstGeom>
          <a:noFill/>
          <a:ln w="9525">
            <a:noFill/>
            <a:miter lim="800000"/>
            <a:headEnd/>
            <a:tailEnd/>
          </a:ln>
        </p:spPr>
        <p:txBody>
          <a:bodyPr vert="horz" wrap="square" lIns="90496" tIns="45248" rIns="90496" bIns="45248" numCol="1" anchor="b" anchorCtr="0" compatLnSpc="1">
            <a:prstTxWarp prst="textNoShape">
              <a:avLst/>
            </a:prstTxWarp>
          </a:bodyPr>
          <a:lstStyle>
            <a:lvl1pPr defTabSz="904987">
              <a:defRPr sz="1200"/>
            </a:lvl1pPr>
          </a:lstStyle>
          <a:p>
            <a:endParaRPr lang="it-IT"/>
          </a:p>
        </p:txBody>
      </p:sp>
      <p:sp>
        <p:nvSpPr>
          <p:cNvPr id="26631" name="Rectangle 7"/>
          <p:cNvSpPr>
            <a:spLocks noGrp="1" noChangeArrowheads="1"/>
          </p:cNvSpPr>
          <p:nvPr>
            <p:ph type="sldNum" sz="quarter" idx="5"/>
          </p:nvPr>
        </p:nvSpPr>
        <p:spPr bwMode="auto">
          <a:xfrm>
            <a:off x="3847891" y="9410226"/>
            <a:ext cx="2945024" cy="494191"/>
          </a:xfrm>
          <a:prstGeom prst="rect">
            <a:avLst/>
          </a:prstGeom>
          <a:noFill/>
          <a:ln w="9525">
            <a:noFill/>
            <a:miter lim="800000"/>
            <a:headEnd/>
            <a:tailEnd/>
          </a:ln>
        </p:spPr>
        <p:txBody>
          <a:bodyPr vert="horz" wrap="square" lIns="90496" tIns="45248" rIns="90496" bIns="45248" numCol="1" anchor="b" anchorCtr="0" compatLnSpc="1">
            <a:prstTxWarp prst="textNoShape">
              <a:avLst/>
            </a:prstTxWarp>
          </a:bodyPr>
          <a:lstStyle>
            <a:lvl1pPr algn="r" defTabSz="904987">
              <a:defRPr sz="1200"/>
            </a:lvl1pPr>
          </a:lstStyle>
          <a:p>
            <a:fld id="{05AFE425-4E2A-4778-B689-3953BCC52AC8}" type="slidenum">
              <a:rPr lang="es-ES"/>
              <a:pPr/>
              <a:t>‹Nr.›</a:t>
            </a:fld>
            <a:endParaRPr lang="es-ES"/>
          </a:p>
        </p:txBody>
      </p:sp>
    </p:spTree>
    <p:extLst>
      <p:ext uri="{BB962C8B-B14F-4D97-AF65-F5344CB8AC3E}">
        <p14:creationId xmlns:p14="http://schemas.microsoft.com/office/powerpoint/2010/main" val="2665007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5125" algn="l" defTabSz="457025" rtl="0" eaLnBrk="1" latinLnBrk="0" hangingPunct="1">
      <a:defRPr sz="1200" kern="1200">
        <a:solidFill>
          <a:schemeClr val="tx1"/>
        </a:solidFill>
        <a:latin typeface="+mn-lt"/>
        <a:ea typeface="+mn-ea"/>
        <a:cs typeface="+mn-cs"/>
      </a:defRPr>
    </a:lvl6pPr>
    <a:lvl7pPr marL="2742150" algn="l" defTabSz="457025" rtl="0" eaLnBrk="1" latinLnBrk="0" hangingPunct="1">
      <a:defRPr sz="1200" kern="1200">
        <a:solidFill>
          <a:schemeClr val="tx1"/>
        </a:solidFill>
        <a:latin typeface="+mn-lt"/>
        <a:ea typeface="+mn-ea"/>
        <a:cs typeface="+mn-cs"/>
      </a:defRPr>
    </a:lvl7pPr>
    <a:lvl8pPr marL="3199174" algn="l" defTabSz="457025" rtl="0" eaLnBrk="1" latinLnBrk="0" hangingPunct="1">
      <a:defRPr sz="1200" kern="1200">
        <a:solidFill>
          <a:schemeClr val="tx1"/>
        </a:solidFill>
        <a:latin typeface="+mn-lt"/>
        <a:ea typeface="+mn-ea"/>
        <a:cs typeface="+mn-cs"/>
      </a:defRPr>
    </a:lvl8pPr>
    <a:lvl9pPr marL="3656200" algn="l" defTabSz="4570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endParaRPr lang="es-ES_tradnl" smtClean="0">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ln/>
        </p:spPr>
      </p:sp>
      <p:sp>
        <p:nvSpPr>
          <p:cNvPr id="114690" name="Rectangle 3"/>
          <p:cNvSpPr>
            <a:spLocks noGrp="1" noChangeArrowheads="1"/>
          </p:cNvSpPr>
          <p:nvPr>
            <p:ph type="body" idx="1"/>
          </p:nvPr>
        </p:nvSpPr>
        <p:spPr>
          <a:noFill/>
          <a:ln/>
        </p:spPr>
        <p:txBody>
          <a:bodyPr/>
          <a:lstStyle/>
          <a:p>
            <a:endParaRPr lang="es-ES_tradnl" smtClean="0">
              <a:latin typeface="Arial" pitchFamily="34"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endParaRPr lang="es-ES_tradnl" smtClean="0">
              <a:latin typeface="Arial"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egnaposto immagine diapositiva 1"/>
          <p:cNvSpPr>
            <a:spLocks noGrp="1" noRot="1" noChangeAspect="1"/>
          </p:cNvSpPr>
          <p:nvPr>
            <p:ph type="sldImg"/>
          </p:nvPr>
        </p:nvSpPr>
        <p:spPr>
          <a:xfrm>
            <a:off x="919163" y="741363"/>
            <a:ext cx="4953000" cy="3716337"/>
          </a:xfrm>
          <a:ln/>
        </p:spPr>
      </p:sp>
      <p:sp>
        <p:nvSpPr>
          <p:cNvPr id="94210" name="Segnaposto note 2"/>
          <p:cNvSpPr>
            <a:spLocks noGrp="1"/>
          </p:cNvSpPr>
          <p:nvPr>
            <p:ph type="body" idx="1"/>
          </p:nvPr>
        </p:nvSpPr>
        <p:spPr>
          <a:noFill/>
          <a:ln/>
        </p:spPr>
        <p:txBody>
          <a:bodyPr/>
          <a:lstStyle/>
          <a:p>
            <a:r>
              <a:rPr lang="en-US" smtClean="0">
                <a:latin typeface="Arial" pitchFamily="34" charset="0"/>
                <a:ea typeface="ＭＳ Ｐゴシック"/>
                <a:cs typeface="ＭＳ Ｐゴシック"/>
              </a:rPr>
              <a:t>- Enel Group is present in more than 20 countries over 4 continents for generation, distribution and selling of electricity and gas</a:t>
            </a:r>
          </a:p>
          <a:p>
            <a:r>
              <a:rPr lang="en-US" smtClean="0">
                <a:latin typeface="Arial" pitchFamily="34" charset="0"/>
                <a:ea typeface="ＭＳ Ｐゴシック"/>
                <a:cs typeface="ＭＳ Ｐゴシック"/>
              </a:rPr>
              <a:t>- Few numbers about Enel Group: ….</a:t>
            </a:r>
          </a:p>
        </p:txBody>
      </p:sp>
      <p:sp>
        <p:nvSpPr>
          <p:cNvPr id="4" name="Segnaposto numero diapositiva 3"/>
          <p:cNvSpPr>
            <a:spLocks noGrp="1"/>
          </p:cNvSpPr>
          <p:nvPr>
            <p:ph type="sldNum" sz="quarter" idx="5"/>
          </p:nvPr>
        </p:nvSpPr>
        <p:spPr/>
        <p:txBody>
          <a:bodyPr/>
          <a:lstStyle/>
          <a:p>
            <a:fld id="{2D0A7E87-0004-4C5D-BF7F-EF4AD7658A26}" type="slidenum">
              <a:rPr lang="it-IT"/>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p:txBody>
          <a:bodyPr/>
          <a:lstStyle/>
          <a:p>
            <a:fld id="{62183B01-6B2B-4130-93D2-339ACC2F4B37}" type="slidenum">
              <a:rPr lang="it-IT"/>
              <a:pPr/>
              <a:t>3</a:t>
            </a:fld>
            <a:endParaRPr lang="it-IT"/>
          </a:p>
        </p:txBody>
      </p:sp>
      <p:sp>
        <p:nvSpPr>
          <p:cNvPr id="98306" name="Rectangle 2"/>
          <p:cNvSpPr>
            <a:spLocks noGrp="1" noRot="1" noChangeAspect="1" noChangeArrowheads="1" noTextEdit="1"/>
          </p:cNvSpPr>
          <p:nvPr>
            <p:ph type="sldImg"/>
          </p:nvPr>
        </p:nvSpPr>
        <p:spPr>
          <a:xfrm>
            <a:off x="922338" y="741363"/>
            <a:ext cx="4953000" cy="3716337"/>
          </a:xfrm>
          <a:ln/>
        </p:spPr>
      </p:sp>
      <p:sp>
        <p:nvSpPr>
          <p:cNvPr id="98307" name="Rectangle 3"/>
          <p:cNvSpPr>
            <a:spLocks noGrp="1"/>
          </p:cNvSpPr>
          <p:nvPr>
            <p:ph type="body" idx="1"/>
          </p:nvPr>
        </p:nvSpPr>
        <p:spPr>
          <a:noFill/>
          <a:ln/>
        </p:spPr>
        <p:txBody>
          <a:bodyPr/>
          <a:lstStyle/>
          <a:p>
            <a:r>
              <a:rPr lang="en-US" noProof="0" dirty="0" smtClean="0"/>
              <a:t>Innovation technology has</a:t>
            </a:r>
            <a:r>
              <a:rPr lang="en-US" baseline="0" noProof="0" dirty="0" smtClean="0"/>
              <a:t> always been a pillar in Enel vision, first of all in the management of electricity network.</a:t>
            </a:r>
          </a:p>
          <a:p>
            <a:r>
              <a:rPr lang="en-US" baseline="0" noProof="0" dirty="0" smtClean="0"/>
              <a:t>Operational excellence, cost savings, customer satisfaction and sustainability are the main drivers moving such approach to innovation.</a:t>
            </a:r>
          </a:p>
          <a:p>
            <a:r>
              <a:rPr lang="en-US" baseline="0" noProof="0" dirty="0" smtClean="0"/>
              <a:t>In this slide a brief description of the last most important innovation installed on Enel network in Italy….</a:t>
            </a:r>
          </a:p>
          <a:p>
            <a:r>
              <a:rPr lang="en-US" baseline="0" noProof="0" dirty="0" smtClean="0"/>
              <a:t>This makes Enel network the first and largest Smart Grids in operation worldwide.</a:t>
            </a:r>
            <a:endParaRPr lang="en-US" noProof="0" dirty="0" smtClean="0"/>
          </a:p>
          <a:p>
            <a:pPr eaLnBrk="1" hangingPunct="1"/>
            <a:endParaRPr lang="it-IT" dirty="0" smtClean="0">
              <a:latin typeface="Arial"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p:txBody>
          <a:bodyPr/>
          <a:lstStyle/>
          <a:p>
            <a:fld id="{3E03A504-C34F-497A-AF6D-63D801C34015}" type="slidenum">
              <a:rPr lang="it-IT"/>
              <a:pPr/>
              <a:t>4</a:t>
            </a:fld>
            <a:endParaRPr lang="it-IT"/>
          </a:p>
        </p:txBody>
      </p:sp>
      <p:sp>
        <p:nvSpPr>
          <p:cNvPr id="100354" name="Rectangle 2"/>
          <p:cNvSpPr>
            <a:spLocks noGrp="1" noRot="1" noChangeAspect="1" noChangeArrowheads="1" noTextEdit="1"/>
          </p:cNvSpPr>
          <p:nvPr>
            <p:ph type="sldImg"/>
          </p:nvPr>
        </p:nvSpPr>
        <p:spPr>
          <a:xfrm>
            <a:off x="922338" y="741363"/>
            <a:ext cx="4953000" cy="3716337"/>
          </a:xfrm>
          <a:ln/>
        </p:spPr>
      </p:sp>
      <p:sp>
        <p:nvSpPr>
          <p:cNvPr id="100355" name="Rectangle 3"/>
          <p:cNvSpPr>
            <a:spLocks noGrp="1"/>
          </p:cNvSpPr>
          <p:nvPr>
            <p:ph type="body" idx="1"/>
          </p:nvPr>
        </p:nvSpPr>
        <p:spPr>
          <a:noFill/>
          <a:ln/>
        </p:spPr>
        <p:txBody>
          <a:bodyPr/>
          <a:lstStyle/>
          <a:p>
            <a:r>
              <a:rPr lang="en-US" noProof="0" dirty="0" smtClean="0"/>
              <a:t>This picture shows</a:t>
            </a:r>
            <a:r>
              <a:rPr lang="en-US" baseline="0" noProof="0" dirty="0" smtClean="0"/>
              <a:t> </a:t>
            </a:r>
            <a:r>
              <a:rPr lang="en-US" noProof="0" dirty="0" smtClean="0"/>
              <a:t>what kind of revolution has been possible in Enel</a:t>
            </a:r>
            <a:r>
              <a:rPr lang="en-US" baseline="0" noProof="0" dirty="0" smtClean="0"/>
              <a:t> through the </a:t>
            </a:r>
            <a:r>
              <a:rPr lang="en-US" baseline="0" noProof="0" dirty="0" err="1" smtClean="0"/>
              <a:t>Telegestore</a:t>
            </a:r>
            <a:r>
              <a:rPr lang="en-US" baseline="0" noProof="0" dirty="0" smtClean="0"/>
              <a:t> in terms of commercial and operational aspects.</a:t>
            </a:r>
          </a:p>
          <a:p>
            <a:r>
              <a:rPr lang="en-US" baseline="0" noProof="0" dirty="0" smtClean="0"/>
              <a:t>Having a smart metering system in operation allows a company not only to do its activities better then before, but also to do additional activities not possible managing network and customers “manually”.</a:t>
            </a:r>
          </a:p>
          <a:p>
            <a:r>
              <a:rPr lang="en-US" baseline="0" noProof="0" dirty="0" smtClean="0"/>
              <a:t>COMPLETARE</a:t>
            </a:r>
            <a:endParaRPr lang="it-IT" dirty="0" smtClean="0">
              <a:latin typeface="Arial"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7270AD59-818E-4EDC-BC51-5072282ABE3B}" type="slidenum">
              <a:rPr lang="es-ES"/>
              <a:pPr/>
              <a:t>5</a:t>
            </a:fld>
            <a:endParaRPr lang="es-ES"/>
          </a:p>
        </p:txBody>
      </p:sp>
      <p:sp>
        <p:nvSpPr>
          <p:cNvPr id="102402" name="Rectangle 7"/>
          <p:cNvSpPr txBox="1">
            <a:spLocks noGrp="1" noChangeArrowheads="1"/>
          </p:cNvSpPr>
          <p:nvPr/>
        </p:nvSpPr>
        <p:spPr bwMode="auto">
          <a:xfrm>
            <a:off x="3847891" y="9410226"/>
            <a:ext cx="2945024" cy="494191"/>
          </a:xfrm>
          <a:prstGeom prst="rect">
            <a:avLst/>
          </a:prstGeom>
          <a:noFill/>
          <a:ln w="9525">
            <a:noFill/>
            <a:miter lim="800000"/>
            <a:headEnd/>
            <a:tailEnd/>
          </a:ln>
        </p:spPr>
        <p:txBody>
          <a:bodyPr lIns="90471" tIns="45235" rIns="90471" bIns="45235" anchor="b"/>
          <a:lstStyle/>
          <a:p>
            <a:pPr algn="r" defTabSz="904987" eaLnBrk="0" hangingPunct="0">
              <a:buSzPct val="100000"/>
            </a:pPr>
            <a:fld id="{A9769B58-C7BB-4BC9-8B9F-92C0928D15C6}" type="slidenum">
              <a:rPr lang="es-ES" sz="1100">
                <a:solidFill>
                  <a:srgbClr val="133B9C"/>
                </a:solidFill>
                <a:sym typeface="Arial" pitchFamily="34" charset="0"/>
              </a:rPr>
              <a:pPr algn="r" defTabSz="904987" eaLnBrk="0" hangingPunct="0">
                <a:buSzPct val="100000"/>
              </a:pPr>
              <a:t>5</a:t>
            </a:fld>
            <a:endParaRPr lang="es-ES" sz="1100" dirty="0">
              <a:solidFill>
                <a:srgbClr val="133B9C"/>
              </a:solidFill>
              <a:sym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lIns="90471" tIns="45235" rIns="90471" bIns="45235"/>
          <a:lstStyle/>
          <a:p>
            <a:pPr eaLnBrk="1" hangingPunct="1"/>
            <a:endParaRPr lang="it-IT" dirty="0" smtClean="0">
              <a:latin typeface="Arial"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920750" y="741363"/>
            <a:ext cx="4953000" cy="3716337"/>
          </a:xfrm>
          <a:ln/>
        </p:spPr>
      </p:sp>
      <p:sp>
        <p:nvSpPr>
          <p:cNvPr id="104450" name="Rectangle 3"/>
          <p:cNvSpPr>
            <a:spLocks noGrp="1" noChangeArrowheads="1"/>
          </p:cNvSpPr>
          <p:nvPr>
            <p:ph type="body" idx="1"/>
          </p:nvPr>
        </p:nvSpPr>
        <p:spPr>
          <a:noFill/>
          <a:ln/>
        </p:spPr>
        <p:txBody>
          <a:bodyPr/>
          <a:lstStyle/>
          <a:p>
            <a:r>
              <a:rPr lang="en-US" smtClean="0">
                <a:latin typeface="Arial" pitchFamily="34" charset="0"/>
                <a:ea typeface="ＭＳ Ｐゴシック"/>
                <a:cs typeface="ＭＳ Ｐゴシック"/>
              </a:rPr>
              <a:t>the functionalities required by Spanish Authority are listed in this slide.</a:t>
            </a:r>
          </a:p>
          <a:p>
            <a:r>
              <a:rPr lang="en-US" smtClean="0">
                <a:latin typeface="Arial" pitchFamily="34" charset="0"/>
                <a:ea typeface="ＭＳ Ｐゴシック"/>
                <a:cs typeface="ＭＳ Ｐゴシック"/>
              </a:rPr>
              <a:t>The Cervantes solution, developed jointly by Enel and Endesa, includes also additional functionalities matching specific business requirements of Endesa.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xfrm>
            <a:off x="920750" y="741363"/>
            <a:ext cx="4953000" cy="3716337"/>
          </a:xfrm>
          <a:ln/>
        </p:spPr>
      </p:sp>
      <p:sp>
        <p:nvSpPr>
          <p:cNvPr id="108546" name="Rectangle 3"/>
          <p:cNvSpPr>
            <a:spLocks noGrp="1" noChangeArrowheads="1"/>
          </p:cNvSpPr>
          <p:nvPr>
            <p:ph type="body" idx="1"/>
          </p:nvPr>
        </p:nvSpPr>
        <p:spPr>
          <a:noFill/>
          <a:ln/>
        </p:spPr>
        <p:txBody>
          <a:bodyPr/>
          <a:lstStyle/>
          <a:p>
            <a:r>
              <a:rPr lang="en-US" smtClean="0">
                <a:latin typeface="Arial" pitchFamily="34" charset="0"/>
                <a:ea typeface="ＭＳ Ｐゴシック"/>
                <a:cs typeface="ＭＳ Ｐゴシック"/>
              </a:rPr>
              <a:t>In this slide, I have listed the activities already completed by Endesa in the roll out phase.</a:t>
            </a:r>
          </a:p>
          <a:p>
            <a:r>
              <a:rPr lang="en-US" smtClean="0">
                <a:latin typeface="Arial" pitchFamily="34" charset="0"/>
                <a:ea typeface="ＭＳ Ｐゴシック"/>
                <a:cs typeface="ＭＳ Ｐゴシック"/>
              </a:rPr>
              <a:t>A first pilot test with 25000 meters has been successfully completed. It was carried out to test all the installation, activation and customer management operations before to start with mass roll out.</a:t>
            </a:r>
          </a:p>
          <a:p>
            <a:r>
              <a:rPr lang="en-US" smtClean="0">
                <a:latin typeface="Arial" pitchFamily="34" charset="0"/>
                <a:ea typeface="ＭＳ Ｐゴシック"/>
                <a:cs typeface="ＭＳ Ｐゴシック"/>
              </a:rPr>
              <a:t>Up to now, 150.000 meters have been installed all over Spain in the areas operated by Endesa.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47891" y="9410226"/>
            <a:ext cx="2945024" cy="494191"/>
          </a:xfrm>
          <a:prstGeom prst="rect">
            <a:avLst/>
          </a:prstGeom>
          <a:noFill/>
          <a:ln w="9525">
            <a:noFill/>
            <a:miter lim="800000"/>
            <a:headEnd/>
            <a:tailEnd/>
          </a:ln>
        </p:spPr>
        <p:txBody>
          <a:bodyPr lIns="90496" tIns="45248" rIns="90496" bIns="45248" anchor="b"/>
          <a:lstStyle/>
          <a:p>
            <a:pPr algn="r" defTabSz="904987"/>
            <a:fld id="{DE3E9C22-2C09-4649-87ED-9C0F61996113}" type="slidenum">
              <a:rPr lang="es-ES" sz="1200"/>
              <a:pPr algn="r" defTabSz="904987"/>
              <a:t>8</a:t>
            </a:fld>
            <a:endParaRPr lang="es-ES" sz="1200" dirty="0"/>
          </a:p>
        </p:txBody>
      </p:sp>
      <p:sp>
        <p:nvSpPr>
          <p:cNvPr id="110594" name="Rectangle 7"/>
          <p:cNvSpPr txBox="1">
            <a:spLocks noGrp="1" noChangeArrowheads="1"/>
          </p:cNvSpPr>
          <p:nvPr/>
        </p:nvSpPr>
        <p:spPr bwMode="auto">
          <a:xfrm>
            <a:off x="3847891" y="9410226"/>
            <a:ext cx="2945024" cy="494191"/>
          </a:xfrm>
          <a:prstGeom prst="rect">
            <a:avLst/>
          </a:prstGeom>
          <a:noFill/>
          <a:ln w="9525">
            <a:noFill/>
            <a:miter lim="800000"/>
            <a:headEnd/>
            <a:tailEnd/>
          </a:ln>
        </p:spPr>
        <p:txBody>
          <a:bodyPr lIns="90471" tIns="45235" rIns="90471" bIns="45235" anchor="b"/>
          <a:lstStyle/>
          <a:p>
            <a:pPr algn="r" defTabSz="904987" eaLnBrk="0" hangingPunct="0">
              <a:buSzPct val="100000"/>
            </a:pPr>
            <a:fld id="{DF2D7D8A-663D-411E-BA88-9150543A1953}" type="slidenum">
              <a:rPr lang="es-ES" sz="1100">
                <a:solidFill>
                  <a:srgbClr val="133B9C"/>
                </a:solidFill>
                <a:sym typeface="Arial" pitchFamily="34" charset="0"/>
              </a:rPr>
              <a:pPr algn="r" defTabSz="904987" eaLnBrk="0" hangingPunct="0">
                <a:buSzPct val="100000"/>
              </a:pPr>
              <a:t>8</a:t>
            </a:fld>
            <a:endParaRPr lang="es-ES" sz="1100" dirty="0">
              <a:solidFill>
                <a:srgbClr val="133B9C"/>
              </a:solidFill>
              <a:sym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lIns="90471" tIns="45235" rIns="90471" bIns="45235"/>
          <a:lstStyle/>
          <a:p>
            <a:pPr eaLnBrk="1" hangingPunct="1"/>
            <a:r>
              <a:rPr lang="en-US" noProof="0" dirty="0" smtClean="0">
                <a:latin typeface="Arial" pitchFamily="34" charset="0"/>
                <a:ea typeface="ＭＳ Ｐゴシック"/>
                <a:cs typeface="ＭＳ Ｐゴシック"/>
              </a:rPr>
              <a:t>Just to conclude</a:t>
            </a:r>
            <a:r>
              <a:rPr lang="en-US" baseline="0" noProof="0" dirty="0" smtClean="0">
                <a:latin typeface="Arial" pitchFamily="34" charset="0"/>
                <a:ea typeface="ＭＳ Ｐゴシック"/>
                <a:cs typeface="ＭＳ Ｐゴシック"/>
              </a:rPr>
              <a:t> my speech, I would spend few words about a</a:t>
            </a:r>
            <a:r>
              <a:rPr lang="en-US" noProof="0" dirty="0" smtClean="0">
                <a:latin typeface="Arial" pitchFamily="34" charset="0"/>
                <a:ea typeface="ＭＳ Ｐゴシック"/>
                <a:cs typeface="ＭＳ Ｐゴシック"/>
              </a:rPr>
              <a:t>n other important innovation introduced in the Cervantes project:</a:t>
            </a:r>
            <a:r>
              <a:rPr lang="en-US" baseline="0" noProof="0" dirty="0" smtClean="0">
                <a:latin typeface="Arial" pitchFamily="34" charset="0"/>
                <a:ea typeface="ＭＳ Ｐゴシック"/>
                <a:cs typeface="ＭＳ Ｐゴシック"/>
              </a:rPr>
              <a:t> the opening of communication protocol applied in the solution, named Meters and More.</a:t>
            </a:r>
          </a:p>
          <a:p>
            <a:pPr eaLnBrk="1" hangingPunct="1"/>
            <a:r>
              <a:rPr lang="en-US" baseline="0" noProof="0" dirty="0" smtClean="0">
                <a:latin typeface="Arial" pitchFamily="34" charset="0"/>
                <a:ea typeface="ＭＳ Ｐゴシック"/>
                <a:cs typeface="ＭＳ Ｐゴシック"/>
              </a:rPr>
              <a:t>To do this, Enel and </a:t>
            </a:r>
            <a:r>
              <a:rPr lang="en-US" baseline="0" noProof="0" dirty="0" err="1" smtClean="0">
                <a:latin typeface="Arial" pitchFamily="34" charset="0"/>
                <a:ea typeface="ＭＳ Ｐゴシック"/>
                <a:cs typeface="ＭＳ Ｐゴシック"/>
              </a:rPr>
              <a:t>Endesa</a:t>
            </a:r>
            <a:r>
              <a:rPr lang="en-US" baseline="0" noProof="0" dirty="0" smtClean="0">
                <a:latin typeface="Arial" pitchFamily="34" charset="0"/>
                <a:ea typeface="ＭＳ Ｐゴシック"/>
                <a:cs typeface="ＭＳ Ｐゴシック"/>
              </a:rPr>
              <a:t> have </a:t>
            </a:r>
            <a:r>
              <a:rPr lang="en-US" baseline="0" noProof="0" dirty="0" err="1" smtClean="0">
                <a:latin typeface="Arial" pitchFamily="34" charset="0"/>
                <a:ea typeface="ＭＳ Ｐゴシック"/>
                <a:cs typeface="ＭＳ Ｐゴシック"/>
              </a:rPr>
              <a:t>faunded</a:t>
            </a:r>
            <a:r>
              <a:rPr lang="en-US" baseline="0" noProof="0" dirty="0" smtClean="0">
                <a:latin typeface="Arial" pitchFamily="34" charset="0"/>
                <a:ea typeface="ＭＳ Ｐゴシック"/>
                <a:cs typeface="ＭＳ Ｐゴシック"/>
              </a:rPr>
              <a:t> a no-profit association based in </a:t>
            </a:r>
            <a:r>
              <a:rPr lang="en-US" baseline="0" noProof="0" dirty="0" err="1" smtClean="0">
                <a:latin typeface="Arial" pitchFamily="34" charset="0"/>
                <a:ea typeface="ＭＳ Ｐゴシック"/>
                <a:cs typeface="ＭＳ Ｐゴシック"/>
              </a:rPr>
              <a:t>Bruxelles</a:t>
            </a:r>
            <a:r>
              <a:rPr lang="en-US" baseline="0" noProof="0" dirty="0" smtClean="0">
                <a:latin typeface="Arial" pitchFamily="34" charset="0"/>
                <a:ea typeface="ＭＳ Ｐゴシック"/>
                <a:cs typeface="ＭＳ Ｐゴシック"/>
              </a:rPr>
              <a:t> to manage, evolve, spread this technology.</a:t>
            </a:r>
          </a:p>
          <a:p>
            <a:pPr eaLnBrk="1" hangingPunct="1"/>
            <a:r>
              <a:rPr lang="en-US" baseline="0" noProof="0" dirty="0" smtClean="0">
                <a:latin typeface="Arial" pitchFamily="34" charset="0"/>
                <a:ea typeface="ＭＳ Ｐゴシック"/>
                <a:cs typeface="ＭＳ Ｐゴシック"/>
              </a:rPr>
              <a:t>Moreover, Meters and More protocol is one of the 3 proposal standards in phase of evaluation by CEN-CENELEC-ETSI to be applied in all European smart metering projects.</a:t>
            </a:r>
            <a:endParaRPr lang="en-US" noProof="0" dirty="0" smtClean="0">
              <a:latin typeface="Arial" pitchFamily="34" charset="0"/>
              <a:ea typeface="ＭＳ Ｐゴシック"/>
              <a:cs typeface="ＭＳ Ｐゴシック"/>
            </a:endParaRPr>
          </a:p>
          <a:p>
            <a:pPr eaLnBrk="1" hangingPunct="1"/>
            <a:endParaRPr lang="it-IT" dirty="0" smtClean="0">
              <a:latin typeface="Arial"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ln/>
        </p:spPr>
      </p:sp>
      <p:sp>
        <p:nvSpPr>
          <p:cNvPr id="112642" name="Rectangle 3"/>
          <p:cNvSpPr>
            <a:spLocks noGrp="1" noChangeArrowheads="1"/>
          </p:cNvSpPr>
          <p:nvPr>
            <p:ph type="body" idx="1"/>
          </p:nvPr>
        </p:nvSpPr>
        <p:spPr>
          <a:noFill/>
          <a:ln/>
        </p:spPr>
        <p:txBody>
          <a:bodyPr/>
          <a:lstStyle/>
          <a:p>
            <a:pPr>
              <a:lnSpc>
                <a:spcPct val="90000"/>
              </a:lnSpc>
            </a:pPr>
            <a:endParaRPr lang="it-IT" smtClean="0">
              <a:latin typeface="Arial"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vert="horz" lIns="91405" tIns="45703" rIns="91405" bIns="45703"/>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a:prstGeom prst="rect">
            <a:avLst/>
          </a:prstGeom>
        </p:spPr>
        <p:txBody>
          <a:bodyPr vert="horz" lIns="91405" tIns="45703" rIns="91405" bIns="45703"/>
          <a:lstStyle>
            <a:lvl1pPr marL="0" indent="0" algn="ctr">
              <a:buNone/>
              <a:defRPr/>
            </a:lvl1pPr>
            <a:lvl2pPr marL="457025" indent="0" algn="ctr">
              <a:buNone/>
              <a:defRPr/>
            </a:lvl2pPr>
            <a:lvl3pPr marL="914050" indent="0" algn="ctr">
              <a:buNone/>
              <a:defRPr/>
            </a:lvl3pPr>
            <a:lvl4pPr marL="1371075" indent="0" algn="ctr">
              <a:buNone/>
              <a:defRPr/>
            </a:lvl4pPr>
            <a:lvl5pPr marL="1828100" indent="0" algn="ctr">
              <a:buNone/>
              <a:defRPr/>
            </a:lvl5pPr>
            <a:lvl6pPr marL="2285125" indent="0" algn="ctr">
              <a:buNone/>
              <a:defRPr/>
            </a:lvl6pPr>
            <a:lvl7pPr marL="2742150" indent="0" algn="ctr">
              <a:buNone/>
              <a:defRPr/>
            </a:lvl7pPr>
            <a:lvl8pPr marL="3199174" indent="0" algn="ctr">
              <a:buNone/>
              <a:defRPr/>
            </a:lvl8pPr>
            <a:lvl9pPr marL="3656200" indent="0" algn="ctr">
              <a:buNone/>
              <a:defRPr/>
            </a:lvl9pPr>
          </a:lstStyle>
          <a:p>
            <a:r>
              <a:rPr lang="es-ES_tradnl" smtClean="0"/>
              <a:t>Haga clic para modificar el estilo de subtítulo del patrón</a:t>
            </a:r>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91405" tIns="45703" rIns="91405" bIns="45703"/>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lIns="91405" tIns="45703" rIns="91405" bIns="45703"/>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1"/>
            <a:ext cx="2057400" cy="5851525"/>
          </a:xfrm>
          <a:prstGeom prst="rect">
            <a:avLst/>
          </a:prstGeom>
        </p:spPr>
        <p:txBody>
          <a:bodyPr vert="eaVert" lIns="91405" tIns="45703" rIns="91405" bIns="45703"/>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41"/>
            <a:ext cx="6019800" cy="5851525"/>
          </a:xfrm>
          <a:prstGeom prst="rect">
            <a:avLst/>
          </a:prstGeom>
        </p:spPr>
        <p:txBody>
          <a:bodyPr vert="eaVert" lIns="91405" tIns="45703" rIns="91405" bIns="45703"/>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vert="horz" lIns="91405" tIns="45703" rIns="91405" bIns="45703"/>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a:prstGeom prst="rect">
            <a:avLst/>
          </a:prstGeom>
        </p:spPr>
        <p:txBody>
          <a:bodyPr vert="horz" lIns="91405" tIns="45703" rIns="91405" bIns="45703"/>
          <a:lstStyle>
            <a:lvl1pPr marL="0" indent="0" algn="ctr">
              <a:buNone/>
              <a:defRPr/>
            </a:lvl1pPr>
            <a:lvl2pPr marL="457025" indent="0" algn="ctr">
              <a:buNone/>
              <a:defRPr/>
            </a:lvl2pPr>
            <a:lvl3pPr marL="914050" indent="0" algn="ctr">
              <a:buNone/>
              <a:defRPr/>
            </a:lvl3pPr>
            <a:lvl4pPr marL="1371075" indent="0" algn="ctr">
              <a:buNone/>
              <a:defRPr/>
            </a:lvl4pPr>
            <a:lvl5pPr marL="1828100" indent="0" algn="ctr">
              <a:buNone/>
              <a:defRPr/>
            </a:lvl5pPr>
            <a:lvl6pPr marL="2285125" indent="0" algn="ctr">
              <a:buNone/>
              <a:defRPr/>
            </a:lvl6pPr>
            <a:lvl7pPr marL="2742150" indent="0" algn="ctr">
              <a:buNone/>
              <a:defRPr/>
            </a:lvl7pPr>
            <a:lvl8pPr marL="3199174" indent="0" algn="ctr">
              <a:buNone/>
              <a:defRPr/>
            </a:lvl8pPr>
            <a:lvl9pPr marL="3656200" indent="0" algn="ctr">
              <a:buNone/>
              <a:defRPr/>
            </a:lvl9pPr>
          </a:lstStyle>
          <a:p>
            <a:r>
              <a:rPr lang="es-ES_tradnl" smtClean="0"/>
              <a:t>Haga clic para modificar el estilo de subtítulo del patrón</a:t>
            </a:r>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91405" tIns="45703" rIns="91405" bIns="45703"/>
          <a:lstStyle/>
          <a:p>
            <a:r>
              <a:rPr lang="es-ES_tradnl" smtClean="0"/>
              <a:t>Clic para editar título</a:t>
            </a:r>
            <a:endParaRPr lang="es-ES_tradnl"/>
          </a:p>
        </p:txBody>
      </p:sp>
      <p:sp>
        <p:nvSpPr>
          <p:cNvPr id="3" name="Marcador de contenido 2"/>
          <p:cNvSpPr>
            <a:spLocks noGrp="1"/>
          </p:cNvSpPr>
          <p:nvPr>
            <p:ph idx="1"/>
          </p:nvPr>
        </p:nvSpPr>
        <p:spPr>
          <a:xfrm>
            <a:off x="457200" y="1600200"/>
            <a:ext cx="8229600" cy="4525963"/>
          </a:xfrm>
          <a:prstGeom prst="rect">
            <a:avLst/>
          </a:prstGeom>
        </p:spPr>
        <p:txBody>
          <a:bodyPr vert="horz" lIns="91405" tIns="45703" rIns="91405" bIns="45703"/>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5"/>
            <a:ext cx="7772400" cy="1362075"/>
          </a:xfrm>
          <a:prstGeom prst="rect">
            <a:avLst/>
          </a:prstGeom>
        </p:spPr>
        <p:txBody>
          <a:bodyPr vert="horz" lIns="91405" tIns="45703" rIns="91405" bIns="45703"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8"/>
            <a:ext cx="7772400" cy="1500187"/>
          </a:xfrm>
          <a:prstGeom prst="rect">
            <a:avLst/>
          </a:prstGeom>
        </p:spPr>
        <p:txBody>
          <a:bodyPr vert="horz" lIns="91405" tIns="45703" rIns="91405" bIns="45703" anchor="b"/>
          <a:lstStyle>
            <a:lvl1pPr marL="0" indent="0">
              <a:buNone/>
              <a:defRPr sz="2000"/>
            </a:lvl1pPr>
            <a:lvl2pPr marL="457025" indent="0">
              <a:buNone/>
              <a:defRPr sz="1800"/>
            </a:lvl2pPr>
            <a:lvl3pPr marL="914050" indent="0">
              <a:buNone/>
              <a:defRPr sz="1600"/>
            </a:lvl3pPr>
            <a:lvl4pPr marL="1371075" indent="0">
              <a:buNone/>
              <a:defRPr sz="1400"/>
            </a:lvl4pPr>
            <a:lvl5pPr marL="1828100" indent="0">
              <a:buNone/>
              <a:defRPr sz="1400"/>
            </a:lvl5pPr>
            <a:lvl6pPr marL="2285125" indent="0">
              <a:buNone/>
              <a:defRPr sz="1400"/>
            </a:lvl6pPr>
            <a:lvl7pPr marL="2742150" indent="0">
              <a:buNone/>
              <a:defRPr sz="1400"/>
            </a:lvl7pPr>
            <a:lvl8pPr marL="3199174" indent="0">
              <a:buNone/>
              <a:defRPr sz="1400"/>
            </a:lvl8pPr>
            <a:lvl9pPr marL="3656200" indent="0">
              <a:buNone/>
              <a:defRPr sz="1400"/>
            </a:lvl9pPr>
          </a:lstStyle>
          <a:p>
            <a:pPr lvl="0"/>
            <a:r>
              <a:rPr lang="es-ES_tradnl" smtClean="0"/>
              <a:t>Haga clic para modificar el estilo de texto del patrón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91405" tIns="45703" rIns="91405" bIns="45703"/>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a:prstGeom prst="rect">
            <a:avLst/>
          </a:prstGeom>
        </p:spPr>
        <p:txBody>
          <a:bodyPr vert="horz" lIns="91405" tIns="45703" rIns="91405" bIns="4570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a:prstGeom prst="rect">
            <a:avLst/>
          </a:prstGeom>
        </p:spPr>
        <p:txBody>
          <a:bodyPr vert="horz" lIns="91405" tIns="45703" rIns="91405" bIns="4570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91405" tIns="45703" rIns="91405" bIns="45703"/>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a:prstGeom prst="rect">
            <a:avLst/>
          </a:prstGeom>
        </p:spPr>
        <p:txBody>
          <a:bodyPr vert="horz" lIns="91405" tIns="45703" rIns="91405" bIns="45703" anchor="b"/>
          <a:lstStyle>
            <a:lvl1pPr marL="0" indent="0">
              <a:buNone/>
              <a:defRPr sz="2400" b="1"/>
            </a:lvl1pPr>
            <a:lvl2pPr marL="457025" indent="0">
              <a:buNone/>
              <a:defRPr sz="2000" b="1"/>
            </a:lvl2pPr>
            <a:lvl3pPr marL="914050" indent="0">
              <a:buNone/>
              <a:defRPr sz="1800" b="1"/>
            </a:lvl3pPr>
            <a:lvl4pPr marL="1371075" indent="0">
              <a:buNone/>
              <a:defRPr sz="1600" b="1"/>
            </a:lvl4pPr>
            <a:lvl5pPr marL="1828100" indent="0">
              <a:buNone/>
              <a:defRPr sz="1600" b="1"/>
            </a:lvl5pPr>
            <a:lvl6pPr marL="2285125" indent="0">
              <a:buNone/>
              <a:defRPr sz="1600" b="1"/>
            </a:lvl6pPr>
            <a:lvl7pPr marL="2742150" indent="0">
              <a:buNone/>
              <a:defRPr sz="1600" b="1"/>
            </a:lvl7pPr>
            <a:lvl8pPr marL="3199174" indent="0">
              <a:buNone/>
              <a:defRPr sz="1600" b="1"/>
            </a:lvl8pPr>
            <a:lvl9pPr marL="36562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vert="horz" lIns="91405" tIns="45703" rIns="91405"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a:prstGeom prst="rect">
            <a:avLst/>
          </a:prstGeom>
        </p:spPr>
        <p:txBody>
          <a:bodyPr vert="horz" lIns="91405" tIns="45703" rIns="91405" bIns="45703" anchor="b"/>
          <a:lstStyle>
            <a:lvl1pPr marL="0" indent="0">
              <a:buNone/>
              <a:defRPr sz="2400" b="1"/>
            </a:lvl1pPr>
            <a:lvl2pPr marL="457025" indent="0">
              <a:buNone/>
              <a:defRPr sz="2000" b="1"/>
            </a:lvl2pPr>
            <a:lvl3pPr marL="914050" indent="0">
              <a:buNone/>
              <a:defRPr sz="1800" b="1"/>
            </a:lvl3pPr>
            <a:lvl4pPr marL="1371075" indent="0">
              <a:buNone/>
              <a:defRPr sz="1600" b="1"/>
            </a:lvl4pPr>
            <a:lvl5pPr marL="1828100" indent="0">
              <a:buNone/>
              <a:defRPr sz="1600" b="1"/>
            </a:lvl5pPr>
            <a:lvl6pPr marL="2285125" indent="0">
              <a:buNone/>
              <a:defRPr sz="1600" b="1"/>
            </a:lvl6pPr>
            <a:lvl7pPr marL="2742150" indent="0">
              <a:buNone/>
              <a:defRPr sz="1600" b="1"/>
            </a:lvl7pPr>
            <a:lvl8pPr marL="3199174" indent="0">
              <a:buNone/>
              <a:defRPr sz="1600" b="1"/>
            </a:lvl8pPr>
            <a:lvl9pPr marL="36562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vert="horz" lIns="91405" tIns="45703" rIns="91405"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91405" tIns="45703" rIns="91405" bIns="45703"/>
          <a:lstStyle/>
          <a:p>
            <a:r>
              <a:rPr lang="es-ES_tradnl" smtClean="0"/>
              <a:t>Clic para editar título</a:t>
            </a:r>
            <a:endParaRPr lang="es-ES_trad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5" y="273054"/>
            <a:ext cx="3008313" cy="1162050"/>
          </a:xfrm>
          <a:prstGeom prst="rect">
            <a:avLst/>
          </a:prstGeom>
        </p:spPr>
        <p:txBody>
          <a:bodyPr vert="horz" lIns="91405" tIns="45703" rIns="91405" bIns="45703"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5"/>
            <a:ext cx="5111750" cy="5853113"/>
          </a:xfrm>
          <a:prstGeom prst="rect">
            <a:avLst/>
          </a:prstGeom>
        </p:spPr>
        <p:txBody>
          <a:bodyPr vert="horz" lIns="91405" tIns="45703" rIns="91405" bIns="4570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5" y="1435100"/>
            <a:ext cx="3008313" cy="4691063"/>
          </a:xfrm>
          <a:prstGeom prst="rect">
            <a:avLst/>
          </a:prstGeom>
        </p:spPr>
        <p:txBody>
          <a:bodyPr vert="horz" lIns="91405" tIns="45703" rIns="91405" bIns="45703"/>
          <a:lstStyle>
            <a:lvl1pPr marL="0" indent="0">
              <a:buNone/>
              <a:defRPr sz="1400"/>
            </a:lvl1pPr>
            <a:lvl2pPr marL="457025" indent="0">
              <a:buNone/>
              <a:defRPr sz="1200"/>
            </a:lvl2pPr>
            <a:lvl3pPr marL="914050" indent="0">
              <a:buNone/>
              <a:defRPr sz="1000"/>
            </a:lvl3pPr>
            <a:lvl4pPr marL="1371075" indent="0">
              <a:buNone/>
              <a:defRPr sz="900"/>
            </a:lvl4pPr>
            <a:lvl5pPr marL="1828100" indent="0">
              <a:buNone/>
              <a:defRPr sz="900"/>
            </a:lvl5pPr>
            <a:lvl6pPr marL="2285125" indent="0">
              <a:buNone/>
              <a:defRPr sz="900"/>
            </a:lvl6pPr>
            <a:lvl7pPr marL="2742150" indent="0">
              <a:buNone/>
              <a:defRPr sz="900"/>
            </a:lvl7pPr>
            <a:lvl8pPr marL="3199174" indent="0">
              <a:buNone/>
              <a:defRPr sz="900"/>
            </a:lvl8pPr>
            <a:lvl9pPr marL="36562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91405" tIns="45703" rIns="91405" bIns="45703"/>
          <a:lstStyle/>
          <a:p>
            <a:r>
              <a:rPr lang="es-ES_tradnl" smtClean="0"/>
              <a:t>Clic para editar título</a:t>
            </a:r>
            <a:endParaRPr lang="es-ES_tradnl"/>
          </a:p>
        </p:txBody>
      </p:sp>
      <p:sp>
        <p:nvSpPr>
          <p:cNvPr id="3" name="Marcador de contenido 2"/>
          <p:cNvSpPr>
            <a:spLocks noGrp="1"/>
          </p:cNvSpPr>
          <p:nvPr>
            <p:ph idx="1"/>
          </p:nvPr>
        </p:nvSpPr>
        <p:spPr>
          <a:xfrm>
            <a:off x="457200" y="1600200"/>
            <a:ext cx="8229600" cy="4525963"/>
          </a:xfrm>
          <a:prstGeom prst="rect">
            <a:avLst/>
          </a:prstGeom>
        </p:spPr>
        <p:txBody>
          <a:bodyPr vert="horz" lIns="91405" tIns="45703" rIns="91405" bIns="45703"/>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5"/>
            <a:ext cx="5486400" cy="566738"/>
          </a:xfrm>
          <a:prstGeom prst="rect">
            <a:avLst/>
          </a:prstGeom>
        </p:spPr>
        <p:txBody>
          <a:bodyPr vert="horz" lIns="91405" tIns="45703" rIns="91405" bIns="45703"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80"/>
            <a:ext cx="5486400" cy="4114800"/>
          </a:xfrm>
          <a:prstGeom prst="rect">
            <a:avLst/>
          </a:prstGeom>
        </p:spPr>
        <p:txBody>
          <a:bodyPr vert="horz" lIns="91405" tIns="45703" rIns="91405" bIns="45703"/>
          <a:lstStyle>
            <a:lvl1pPr marL="0" indent="0">
              <a:buNone/>
              <a:defRPr sz="3200"/>
            </a:lvl1pPr>
            <a:lvl2pPr marL="457025" indent="0">
              <a:buNone/>
              <a:defRPr sz="2800"/>
            </a:lvl2pPr>
            <a:lvl3pPr marL="914050" indent="0">
              <a:buNone/>
              <a:defRPr sz="2400"/>
            </a:lvl3pPr>
            <a:lvl4pPr marL="1371075" indent="0">
              <a:buNone/>
              <a:defRPr sz="2000"/>
            </a:lvl4pPr>
            <a:lvl5pPr marL="1828100" indent="0">
              <a:buNone/>
              <a:defRPr sz="2000"/>
            </a:lvl5pPr>
            <a:lvl6pPr marL="2285125" indent="0">
              <a:buNone/>
              <a:defRPr sz="2000"/>
            </a:lvl6pPr>
            <a:lvl7pPr marL="2742150" indent="0">
              <a:buNone/>
              <a:defRPr sz="2000"/>
            </a:lvl7pPr>
            <a:lvl8pPr marL="3199174" indent="0">
              <a:buNone/>
              <a:defRPr sz="2000"/>
            </a:lvl8pPr>
            <a:lvl9pPr marL="3656200" indent="0">
              <a:buNone/>
              <a:defRPr sz="2000"/>
            </a:lvl9pPr>
          </a:lstStyle>
          <a:p>
            <a:pPr lvl="0"/>
            <a:endParaRPr lang="es-ES_tradnl" noProof="0" smtClean="0"/>
          </a:p>
        </p:txBody>
      </p:sp>
      <p:sp>
        <p:nvSpPr>
          <p:cNvPr id="4" name="Marcador de texto 3"/>
          <p:cNvSpPr>
            <a:spLocks noGrp="1"/>
          </p:cNvSpPr>
          <p:nvPr>
            <p:ph type="body" sz="half" idx="2"/>
          </p:nvPr>
        </p:nvSpPr>
        <p:spPr>
          <a:xfrm>
            <a:off x="1792288" y="5367338"/>
            <a:ext cx="5486400" cy="804862"/>
          </a:xfrm>
          <a:prstGeom prst="rect">
            <a:avLst/>
          </a:prstGeom>
        </p:spPr>
        <p:txBody>
          <a:bodyPr vert="horz" lIns="91405" tIns="45703" rIns="91405" bIns="45703"/>
          <a:lstStyle>
            <a:lvl1pPr marL="0" indent="0">
              <a:buNone/>
              <a:defRPr sz="1400"/>
            </a:lvl1pPr>
            <a:lvl2pPr marL="457025" indent="0">
              <a:buNone/>
              <a:defRPr sz="1200"/>
            </a:lvl2pPr>
            <a:lvl3pPr marL="914050" indent="0">
              <a:buNone/>
              <a:defRPr sz="1000"/>
            </a:lvl3pPr>
            <a:lvl4pPr marL="1371075" indent="0">
              <a:buNone/>
              <a:defRPr sz="900"/>
            </a:lvl4pPr>
            <a:lvl5pPr marL="1828100" indent="0">
              <a:buNone/>
              <a:defRPr sz="900"/>
            </a:lvl5pPr>
            <a:lvl6pPr marL="2285125" indent="0">
              <a:buNone/>
              <a:defRPr sz="900"/>
            </a:lvl6pPr>
            <a:lvl7pPr marL="2742150" indent="0">
              <a:buNone/>
              <a:defRPr sz="900"/>
            </a:lvl7pPr>
            <a:lvl8pPr marL="3199174" indent="0">
              <a:buNone/>
              <a:defRPr sz="900"/>
            </a:lvl8pPr>
            <a:lvl9pPr marL="36562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91405" tIns="45703" rIns="91405" bIns="45703"/>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lIns="91405" tIns="45703" rIns="91405" bIns="45703"/>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1"/>
            <a:ext cx="2057400" cy="5851525"/>
          </a:xfrm>
          <a:prstGeom prst="rect">
            <a:avLst/>
          </a:prstGeom>
        </p:spPr>
        <p:txBody>
          <a:bodyPr vert="eaVert" lIns="91405" tIns="45703" rIns="91405" bIns="45703"/>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74641"/>
            <a:ext cx="6019800" cy="5851525"/>
          </a:xfrm>
          <a:prstGeom prst="rect">
            <a:avLst/>
          </a:prstGeom>
        </p:spPr>
        <p:txBody>
          <a:bodyPr vert="eaVert" lIns="91405" tIns="45703" rIns="91405" bIns="45703"/>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685800"/>
            <a:ext cx="7772400" cy="2127250"/>
          </a:xfrm>
        </p:spPr>
        <p:txBody>
          <a:bodyPr anchor="b"/>
          <a:lstStyle>
            <a:lvl1pPr algn="ctr">
              <a:defRPr sz="4300"/>
            </a:lvl1pPr>
          </a:lstStyle>
          <a:p>
            <a:r>
              <a:rPr lang="fr-FR"/>
              <a:t>Cliquez pour modifier le style du titre</a:t>
            </a:r>
          </a:p>
        </p:txBody>
      </p:sp>
      <p:sp>
        <p:nvSpPr>
          <p:cNvPr id="3379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fr-FR"/>
              <a:t>Cliquez pour modifier le style des sous-titres du masque</a:t>
            </a:r>
          </a:p>
        </p:txBody>
      </p:sp>
      <p:sp>
        <p:nvSpPr>
          <p:cNvPr id="33796" name="Rectangle 4"/>
          <p:cNvSpPr>
            <a:spLocks noGrp="1" noChangeArrowheads="1"/>
          </p:cNvSpPr>
          <p:nvPr>
            <p:ph type="dt" sz="half" idx="2"/>
          </p:nvPr>
        </p:nvSpPr>
        <p:spPr/>
        <p:txBody>
          <a:bodyPr/>
          <a:lstStyle>
            <a:lvl1pPr>
              <a:defRPr/>
            </a:lvl1pPr>
          </a:lstStyle>
          <a:p>
            <a:endParaRPr lang="fr-FR"/>
          </a:p>
        </p:txBody>
      </p:sp>
      <p:sp>
        <p:nvSpPr>
          <p:cNvPr id="33797" name="Rectangle 5"/>
          <p:cNvSpPr>
            <a:spLocks noGrp="1" noChangeArrowheads="1"/>
          </p:cNvSpPr>
          <p:nvPr>
            <p:ph type="ftr" sz="quarter" idx="3"/>
          </p:nvPr>
        </p:nvSpPr>
        <p:spPr/>
        <p:txBody>
          <a:bodyPr/>
          <a:lstStyle>
            <a:lvl1pPr>
              <a:defRPr/>
            </a:lvl1pPr>
          </a:lstStyle>
          <a:p>
            <a:r>
              <a:rPr lang="fr-FR"/>
              <a:t>test</a:t>
            </a:r>
          </a:p>
        </p:txBody>
      </p:sp>
      <p:sp>
        <p:nvSpPr>
          <p:cNvPr id="33798" name="Rectangle 6"/>
          <p:cNvSpPr>
            <a:spLocks noGrp="1" noChangeArrowheads="1"/>
          </p:cNvSpPr>
          <p:nvPr>
            <p:ph type="sldNum" sz="quarter" idx="4"/>
          </p:nvPr>
        </p:nvSpPr>
        <p:spPr/>
        <p:txBody>
          <a:bodyPr/>
          <a:lstStyle>
            <a:lvl1pPr>
              <a:defRPr/>
            </a:lvl1pPr>
          </a:lstStyle>
          <a:p>
            <a:fld id="{219D85E9-CC44-4BD3-994F-72E28091383E}" type="slidenum">
              <a:rPr lang="fr-FR"/>
              <a:pPr/>
              <a:t>‹Nr.›</a:t>
            </a:fld>
            <a:endParaRPr lang="fr-FR"/>
          </a:p>
        </p:txBody>
      </p:sp>
      <p:grpSp>
        <p:nvGrpSpPr>
          <p:cNvPr id="2" name="Group 7"/>
          <p:cNvGrpSpPr>
            <a:grpSpLocks/>
          </p:cNvGrpSpPr>
          <p:nvPr/>
        </p:nvGrpSpPr>
        <p:grpSpPr bwMode="auto">
          <a:xfrm>
            <a:off x="228600" y="2889250"/>
            <a:ext cx="8610600" cy="201613"/>
            <a:chOff x="144" y="1680"/>
            <a:chExt cx="5424" cy="144"/>
          </a:xfrm>
        </p:grpSpPr>
        <p:sp>
          <p:nvSpPr>
            <p:cNvPr id="33800"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n-US"/>
            </a:p>
          </p:txBody>
        </p:sp>
        <p:sp>
          <p:nvSpPr>
            <p:cNvPr id="33801"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n-US"/>
            </a:p>
          </p:txBody>
        </p:sp>
        <p:sp>
          <p:nvSpPr>
            <p:cNvPr id="33802"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r>
              <a:rPr lang="fr-FR"/>
              <a:t>test</a:t>
            </a:r>
          </a:p>
        </p:txBody>
      </p:sp>
      <p:sp>
        <p:nvSpPr>
          <p:cNvPr id="6" name="Segnaposto numero diapositiva 5"/>
          <p:cNvSpPr>
            <a:spLocks noGrp="1"/>
          </p:cNvSpPr>
          <p:nvPr>
            <p:ph type="sldNum" sz="quarter" idx="12"/>
          </p:nvPr>
        </p:nvSpPr>
        <p:spPr/>
        <p:txBody>
          <a:bodyPr/>
          <a:lstStyle>
            <a:lvl1pPr>
              <a:defRPr/>
            </a:lvl1pPr>
          </a:lstStyle>
          <a:p>
            <a:fld id="{6C0DC7E6-F872-406F-B268-645D8338D241}" type="slidenum">
              <a:rPr lang="fr-FR"/>
              <a:pPr/>
              <a:t>‹Nr.›</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r>
              <a:rPr lang="fr-FR"/>
              <a:t>test</a:t>
            </a:r>
          </a:p>
        </p:txBody>
      </p:sp>
      <p:sp>
        <p:nvSpPr>
          <p:cNvPr id="6" name="Segnaposto numero diapositiva 5"/>
          <p:cNvSpPr>
            <a:spLocks noGrp="1"/>
          </p:cNvSpPr>
          <p:nvPr>
            <p:ph type="sldNum" sz="quarter" idx="12"/>
          </p:nvPr>
        </p:nvSpPr>
        <p:spPr/>
        <p:txBody>
          <a:bodyPr/>
          <a:lstStyle>
            <a:lvl1pPr>
              <a:defRPr/>
            </a:lvl1pPr>
          </a:lstStyle>
          <a:p>
            <a:fld id="{F93E1435-F113-4C7B-8D53-35585E42C0E2}" type="slidenum">
              <a:rPr lang="fr-FR"/>
              <a:pPr/>
              <a:t>‹Nr.›</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2008188"/>
            <a:ext cx="4038600" cy="4122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lstStyle>
          <a:p>
            <a:endParaRPr lang="fr-FR"/>
          </a:p>
        </p:txBody>
      </p:sp>
      <p:sp>
        <p:nvSpPr>
          <p:cNvPr id="6" name="Segnaposto piè di pagina 5"/>
          <p:cNvSpPr>
            <a:spLocks noGrp="1"/>
          </p:cNvSpPr>
          <p:nvPr>
            <p:ph type="ftr" sz="quarter" idx="11"/>
          </p:nvPr>
        </p:nvSpPr>
        <p:spPr/>
        <p:txBody>
          <a:bodyPr/>
          <a:lstStyle>
            <a:lvl1pPr>
              <a:defRPr/>
            </a:lvl1pPr>
          </a:lstStyle>
          <a:p>
            <a:r>
              <a:rPr lang="fr-FR"/>
              <a:t>test</a:t>
            </a:r>
          </a:p>
        </p:txBody>
      </p:sp>
      <p:sp>
        <p:nvSpPr>
          <p:cNvPr id="7" name="Segnaposto numero diapositiva 6"/>
          <p:cNvSpPr>
            <a:spLocks noGrp="1"/>
          </p:cNvSpPr>
          <p:nvPr>
            <p:ph type="sldNum" sz="quarter" idx="12"/>
          </p:nvPr>
        </p:nvSpPr>
        <p:spPr/>
        <p:txBody>
          <a:bodyPr/>
          <a:lstStyle>
            <a:lvl1pPr>
              <a:defRPr/>
            </a:lvl1pPr>
          </a:lstStyle>
          <a:p>
            <a:fld id="{8B90BACB-6CD9-4402-B5B8-721D06CAEE23}" type="slidenum">
              <a:rPr lang="fr-FR"/>
              <a:pPr/>
              <a:t>‹Nr.›</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lstStyle>
          <a:p>
            <a:endParaRPr lang="fr-FR"/>
          </a:p>
        </p:txBody>
      </p:sp>
      <p:sp>
        <p:nvSpPr>
          <p:cNvPr id="8" name="Segnaposto piè di pagina 7"/>
          <p:cNvSpPr>
            <a:spLocks noGrp="1"/>
          </p:cNvSpPr>
          <p:nvPr>
            <p:ph type="ftr" sz="quarter" idx="11"/>
          </p:nvPr>
        </p:nvSpPr>
        <p:spPr/>
        <p:txBody>
          <a:bodyPr/>
          <a:lstStyle>
            <a:lvl1pPr>
              <a:defRPr/>
            </a:lvl1pPr>
          </a:lstStyle>
          <a:p>
            <a:r>
              <a:rPr lang="fr-FR"/>
              <a:t>test</a:t>
            </a:r>
          </a:p>
        </p:txBody>
      </p:sp>
      <p:sp>
        <p:nvSpPr>
          <p:cNvPr id="9" name="Segnaposto numero diapositiva 8"/>
          <p:cNvSpPr>
            <a:spLocks noGrp="1"/>
          </p:cNvSpPr>
          <p:nvPr>
            <p:ph type="sldNum" sz="quarter" idx="12"/>
          </p:nvPr>
        </p:nvSpPr>
        <p:spPr/>
        <p:txBody>
          <a:bodyPr/>
          <a:lstStyle>
            <a:lvl1pPr>
              <a:defRPr/>
            </a:lvl1pPr>
          </a:lstStyle>
          <a:p>
            <a:fld id="{33970479-4409-4C56-9003-DB50CCE9A0A2}" type="slidenum">
              <a:rPr lang="fr-FR"/>
              <a:pPr/>
              <a:t>‹Nr.›</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endParaRPr lang="fr-FR"/>
          </a:p>
        </p:txBody>
      </p:sp>
      <p:sp>
        <p:nvSpPr>
          <p:cNvPr id="4" name="Segnaposto piè di pagina 3"/>
          <p:cNvSpPr>
            <a:spLocks noGrp="1"/>
          </p:cNvSpPr>
          <p:nvPr>
            <p:ph type="ftr" sz="quarter" idx="11"/>
          </p:nvPr>
        </p:nvSpPr>
        <p:spPr/>
        <p:txBody>
          <a:bodyPr/>
          <a:lstStyle>
            <a:lvl1pPr>
              <a:defRPr/>
            </a:lvl1pPr>
          </a:lstStyle>
          <a:p>
            <a:r>
              <a:rPr lang="fr-FR"/>
              <a:t>test</a:t>
            </a:r>
          </a:p>
        </p:txBody>
      </p:sp>
      <p:sp>
        <p:nvSpPr>
          <p:cNvPr id="5" name="Segnaposto numero diapositiva 4"/>
          <p:cNvSpPr>
            <a:spLocks noGrp="1"/>
          </p:cNvSpPr>
          <p:nvPr>
            <p:ph type="sldNum" sz="quarter" idx="12"/>
          </p:nvPr>
        </p:nvSpPr>
        <p:spPr/>
        <p:txBody>
          <a:bodyPr/>
          <a:lstStyle>
            <a:lvl1pPr>
              <a:defRPr/>
            </a:lvl1pPr>
          </a:lstStyle>
          <a:p>
            <a:fld id="{F288A215-FAA8-4FBE-B4CA-19CCBEE2EE67}" type="slidenum">
              <a:rPr lang="fr-FR"/>
              <a:pPr/>
              <a:t>‹Nr.›</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fr-FR"/>
          </a:p>
        </p:txBody>
      </p:sp>
      <p:sp>
        <p:nvSpPr>
          <p:cNvPr id="3" name="Segnaposto piè di pagina 2"/>
          <p:cNvSpPr>
            <a:spLocks noGrp="1"/>
          </p:cNvSpPr>
          <p:nvPr>
            <p:ph type="ftr" sz="quarter" idx="11"/>
          </p:nvPr>
        </p:nvSpPr>
        <p:spPr/>
        <p:txBody>
          <a:bodyPr/>
          <a:lstStyle>
            <a:lvl1pPr>
              <a:defRPr/>
            </a:lvl1pPr>
          </a:lstStyle>
          <a:p>
            <a:r>
              <a:rPr lang="fr-FR"/>
              <a:t>test</a:t>
            </a:r>
          </a:p>
        </p:txBody>
      </p:sp>
      <p:sp>
        <p:nvSpPr>
          <p:cNvPr id="4" name="Segnaposto numero diapositiva 3"/>
          <p:cNvSpPr>
            <a:spLocks noGrp="1"/>
          </p:cNvSpPr>
          <p:nvPr>
            <p:ph type="sldNum" sz="quarter" idx="12"/>
          </p:nvPr>
        </p:nvSpPr>
        <p:spPr/>
        <p:txBody>
          <a:bodyPr/>
          <a:lstStyle>
            <a:lvl1pPr>
              <a:defRPr/>
            </a:lvl1pPr>
          </a:lstStyle>
          <a:p>
            <a:fld id="{A7797C0D-396F-4E7A-81A0-6B03522586C2}" type="slidenum">
              <a:rPr lang="fr-FR"/>
              <a:pPr/>
              <a:t>‹Nr.›</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5"/>
            <a:ext cx="7772400" cy="1362075"/>
          </a:xfrm>
          <a:prstGeom prst="rect">
            <a:avLst/>
          </a:prstGeom>
        </p:spPr>
        <p:txBody>
          <a:bodyPr vert="horz" lIns="91405" tIns="45703" rIns="91405" bIns="45703"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8"/>
            <a:ext cx="7772400" cy="1500187"/>
          </a:xfrm>
          <a:prstGeom prst="rect">
            <a:avLst/>
          </a:prstGeom>
        </p:spPr>
        <p:txBody>
          <a:bodyPr vert="horz" lIns="91405" tIns="45703" rIns="91405" bIns="45703" anchor="b"/>
          <a:lstStyle>
            <a:lvl1pPr marL="0" indent="0">
              <a:buNone/>
              <a:defRPr sz="2000"/>
            </a:lvl1pPr>
            <a:lvl2pPr marL="457025" indent="0">
              <a:buNone/>
              <a:defRPr sz="1800"/>
            </a:lvl2pPr>
            <a:lvl3pPr marL="914050" indent="0">
              <a:buNone/>
              <a:defRPr sz="1600"/>
            </a:lvl3pPr>
            <a:lvl4pPr marL="1371075" indent="0">
              <a:buNone/>
              <a:defRPr sz="1400"/>
            </a:lvl4pPr>
            <a:lvl5pPr marL="1828100" indent="0">
              <a:buNone/>
              <a:defRPr sz="1400"/>
            </a:lvl5pPr>
            <a:lvl6pPr marL="2285125" indent="0">
              <a:buNone/>
              <a:defRPr sz="1400"/>
            </a:lvl6pPr>
            <a:lvl7pPr marL="2742150" indent="0">
              <a:buNone/>
              <a:defRPr sz="1400"/>
            </a:lvl7pPr>
            <a:lvl8pPr marL="3199174" indent="0">
              <a:buNone/>
              <a:defRPr sz="1400"/>
            </a:lvl8pPr>
            <a:lvl9pPr marL="3656200" indent="0">
              <a:buNone/>
              <a:defRPr sz="1400"/>
            </a:lvl9pPr>
          </a:lstStyle>
          <a:p>
            <a:pPr lvl="0"/>
            <a:r>
              <a:rPr lang="es-ES_tradnl" smtClean="0"/>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fr-FR"/>
          </a:p>
        </p:txBody>
      </p:sp>
      <p:sp>
        <p:nvSpPr>
          <p:cNvPr id="6" name="Segnaposto piè di pagina 5"/>
          <p:cNvSpPr>
            <a:spLocks noGrp="1"/>
          </p:cNvSpPr>
          <p:nvPr>
            <p:ph type="ftr" sz="quarter" idx="11"/>
          </p:nvPr>
        </p:nvSpPr>
        <p:spPr/>
        <p:txBody>
          <a:bodyPr/>
          <a:lstStyle>
            <a:lvl1pPr>
              <a:defRPr/>
            </a:lvl1pPr>
          </a:lstStyle>
          <a:p>
            <a:r>
              <a:rPr lang="fr-FR"/>
              <a:t>test</a:t>
            </a:r>
          </a:p>
        </p:txBody>
      </p:sp>
      <p:sp>
        <p:nvSpPr>
          <p:cNvPr id="7" name="Segnaposto numero diapositiva 6"/>
          <p:cNvSpPr>
            <a:spLocks noGrp="1"/>
          </p:cNvSpPr>
          <p:nvPr>
            <p:ph type="sldNum" sz="quarter" idx="12"/>
          </p:nvPr>
        </p:nvSpPr>
        <p:spPr/>
        <p:txBody>
          <a:bodyPr/>
          <a:lstStyle>
            <a:lvl1pPr>
              <a:defRPr/>
            </a:lvl1pPr>
          </a:lstStyle>
          <a:p>
            <a:fld id="{A35BC5D5-AC46-4832-A25F-61EFC496B376}" type="slidenum">
              <a:rPr lang="fr-FR"/>
              <a:pPr/>
              <a:t>‹Nr.›</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fr-FR"/>
          </a:p>
        </p:txBody>
      </p:sp>
      <p:sp>
        <p:nvSpPr>
          <p:cNvPr id="6" name="Segnaposto piè di pagina 5"/>
          <p:cNvSpPr>
            <a:spLocks noGrp="1"/>
          </p:cNvSpPr>
          <p:nvPr>
            <p:ph type="ftr" sz="quarter" idx="11"/>
          </p:nvPr>
        </p:nvSpPr>
        <p:spPr/>
        <p:txBody>
          <a:bodyPr/>
          <a:lstStyle>
            <a:lvl1pPr>
              <a:defRPr/>
            </a:lvl1pPr>
          </a:lstStyle>
          <a:p>
            <a:r>
              <a:rPr lang="fr-FR"/>
              <a:t>test</a:t>
            </a:r>
          </a:p>
        </p:txBody>
      </p:sp>
      <p:sp>
        <p:nvSpPr>
          <p:cNvPr id="7" name="Segnaposto numero diapositiva 6"/>
          <p:cNvSpPr>
            <a:spLocks noGrp="1"/>
          </p:cNvSpPr>
          <p:nvPr>
            <p:ph type="sldNum" sz="quarter" idx="12"/>
          </p:nvPr>
        </p:nvSpPr>
        <p:spPr/>
        <p:txBody>
          <a:bodyPr/>
          <a:lstStyle>
            <a:lvl1pPr>
              <a:defRPr/>
            </a:lvl1pPr>
          </a:lstStyle>
          <a:p>
            <a:fld id="{97C4D2B9-6E03-4A93-9DBB-01BE8546CF08}" type="slidenum">
              <a:rPr lang="fr-FR"/>
              <a:pPr/>
              <a:t>‹Nr.›</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r>
              <a:rPr lang="fr-FR"/>
              <a:t>test</a:t>
            </a:r>
          </a:p>
        </p:txBody>
      </p:sp>
      <p:sp>
        <p:nvSpPr>
          <p:cNvPr id="6" name="Segnaposto numero diapositiva 5"/>
          <p:cNvSpPr>
            <a:spLocks noGrp="1"/>
          </p:cNvSpPr>
          <p:nvPr>
            <p:ph type="sldNum" sz="quarter" idx="12"/>
          </p:nvPr>
        </p:nvSpPr>
        <p:spPr/>
        <p:txBody>
          <a:bodyPr/>
          <a:lstStyle>
            <a:lvl1pPr>
              <a:defRPr/>
            </a:lvl1pPr>
          </a:lstStyle>
          <a:p>
            <a:fld id="{918D11D8-862F-49BE-9F37-757E80AF6E79}" type="slidenum">
              <a:rPr lang="fr-FR"/>
              <a:pPr/>
              <a:t>‹Nr.›</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1200150"/>
            <a:ext cx="2068512" cy="493077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12750" y="1200150"/>
            <a:ext cx="6053138" cy="49307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r>
              <a:rPr lang="fr-FR"/>
              <a:t>test</a:t>
            </a:r>
          </a:p>
        </p:txBody>
      </p:sp>
      <p:sp>
        <p:nvSpPr>
          <p:cNvPr id="6" name="Segnaposto numero diapositiva 5"/>
          <p:cNvSpPr>
            <a:spLocks noGrp="1"/>
          </p:cNvSpPr>
          <p:nvPr>
            <p:ph type="sldNum" sz="quarter" idx="12"/>
          </p:nvPr>
        </p:nvSpPr>
        <p:spPr/>
        <p:txBody>
          <a:bodyPr/>
          <a:lstStyle>
            <a:lvl1pPr>
              <a:defRPr/>
            </a:lvl1pPr>
          </a:lstStyle>
          <a:p>
            <a:fld id="{D50AE6B8-F1E8-48CF-88B8-7E1D6229E28B}" type="slidenum">
              <a:rPr lang="fr-FR"/>
              <a:pPr/>
              <a:t>‹Nr.›</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91405" tIns="45703" rIns="91405" bIns="45703"/>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a:prstGeom prst="rect">
            <a:avLst/>
          </a:prstGeom>
        </p:spPr>
        <p:txBody>
          <a:bodyPr vert="horz" lIns="91405" tIns="45703" rIns="91405" bIns="4570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a:prstGeom prst="rect">
            <a:avLst/>
          </a:prstGeom>
        </p:spPr>
        <p:txBody>
          <a:bodyPr vert="horz" lIns="91405" tIns="45703" rIns="91405" bIns="4570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91405" tIns="45703" rIns="91405" bIns="45703"/>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a:prstGeom prst="rect">
            <a:avLst/>
          </a:prstGeom>
        </p:spPr>
        <p:txBody>
          <a:bodyPr vert="horz" lIns="91405" tIns="45703" rIns="91405" bIns="45703" anchor="b"/>
          <a:lstStyle>
            <a:lvl1pPr marL="0" indent="0">
              <a:buNone/>
              <a:defRPr sz="2400" b="1"/>
            </a:lvl1pPr>
            <a:lvl2pPr marL="457025" indent="0">
              <a:buNone/>
              <a:defRPr sz="2000" b="1"/>
            </a:lvl2pPr>
            <a:lvl3pPr marL="914050" indent="0">
              <a:buNone/>
              <a:defRPr sz="1800" b="1"/>
            </a:lvl3pPr>
            <a:lvl4pPr marL="1371075" indent="0">
              <a:buNone/>
              <a:defRPr sz="1600" b="1"/>
            </a:lvl4pPr>
            <a:lvl5pPr marL="1828100" indent="0">
              <a:buNone/>
              <a:defRPr sz="1600" b="1"/>
            </a:lvl5pPr>
            <a:lvl6pPr marL="2285125" indent="0">
              <a:buNone/>
              <a:defRPr sz="1600" b="1"/>
            </a:lvl6pPr>
            <a:lvl7pPr marL="2742150" indent="0">
              <a:buNone/>
              <a:defRPr sz="1600" b="1"/>
            </a:lvl7pPr>
            <a:lvl8pPr marL="3199174" indent="0">
              <a:buNone/>
              <a:defRPr sz="1600" b="1"/>
            </a:lvl8pPr>
            <a:lvl9pPr marL="36562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vert="horz" lIns="91405" tIns="45703" rIns="91405"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a:prstGeom prst="rect">
            <a:avLst/>
          </a:prstGeom>
        </p:spPr>
        <p:txBody>
          <a:bodyPr vert="horz" lIns="91405" tIns="45703" rIns="91405" bIns="45703" anchor="b"/>
          <a:lstStyle>
            <a:lvl1pPr marL="0" indent="0">
              <a:buNone/>
              <a:defRPr sz="2400" b="1"/>
            </a:lvl1pPr>
            <a:lvl2pPr marL="457025" indent="0">
              <a:buNone/>
              <a:defRPr sz="2000" b="1"/>
            </a:lvl2pPr>
            <a:lvl3pPr marL="914050" indent="0">
              <a:buNone/>
              <a:defRPr sz="1800" b="1"/>
            </a:lvl3pPr>
            <a:lvl4pPr marL="1371075" indent="0">
              <a:buNone/>
              <a:defRPr sz="1600" b="1"/>
            </a:lvl4pPr>
            <a:lvl5pPr marL="1828100" indent="0">
              <a:buNone/>
              <a:defRPr sz="1600" b="1"/>
            </a:lvl5pPr>
            <a:lvl6pPr marL="2285125" indent="0">
              <a:buNone/>
              <a:defRPr sz="1600" b="1"/>
            </a:lvl6pPr>
            <a:lvl7pPr marL="2742150" indent="0">
              <a:buNone/>
              <a:defRPr sz="1600" b="1"/>
            </a:lvl7pPr>
            <a:lvl8pPr marL="3199174" indent="0">
              <a:buNone/>
              <a:defRPr sz="1600" b="1"/>
            </a:lvl8pPr>
            <a:lvl9pPr marL="36562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vert="horz" lIns="91405" tIns="45703" rIns="91405" bIns="4570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vert="horz" lIns="91405" tIns="45703" rIns="91405" bIns="45703"/>
          <a:lstStyle/>
          <a:p>
            <a:r>
              <a:rPr lang="es-ES_tradnl" smtClean="0"/>
              <a:t>Clic para editar título</a:t>
            </a:r>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5" y="273054"/>
            <a:ext cx="3008313" cy="1162050"/>
          </a:xfrm>
          <a:prstGeom prst="rect">
            <a:avLst/>
          </a:prstGeom>
        </p:spPr>
        <p:txBody>
          <a:bodyPr vert="horz" lIns="91405" tIns="45703" rIns="91405" bIns="45703"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5"/>
            <a:ext cx="5111750" cy="5853113"/>
          </a:xfrm>
          <a:prstGeom prst="rect">
            <a:avLst/>
          </a:prstGeom>
        </p:spPr>
        <p:txBody>
          <a:bodyPr vert="horz" lIns="91405" tIns="45703" rIns="91405" bIns="4570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5" y="1435100"/>
            <a:ext cx="3008313" cy="4691063"/>
          </a:xfrm>
          <a:prstGeom prst="rect">
            <a:avLst/>
          </a:prstGeom>
        </p:spPr>
        <p:txBody>
          <a:bodyPr vert="horz" lIns="91405" tIns="45703" rIns="91405" bIns="45703"/>
          <a:lstStyle>
            <a:lvl1pPr marL="0" indent="0">
              <a:buNone/>
              <a:defRPr sz="1400"/>
            </a:lvl1pPr>
            <a:lvl2pPr marL="457025" indent="0">
              <a:buNone/>
              <a:defRPr sz="1200"/>
            </a:lvl2pPr>
            <a:lvl3pPr marL="914050" indent="0">
              <a:buNone/>
              <a:defRPr sz="1000"/>
            </a:lvl3pPr>
            <a:lvl4pPr marL="1371075" indent="0">
              <a:buNone/>
              <a:defRPr sz="900"/>
            </a:lvl4pPr>
            <a:lvl5pPr marL="1828100" indent="0">
              <a:buNone/>
              <a:defRPr sz="900"/>
            </a:lvl5pPr>
            <a:lvl6pPr marL="2285125" indent="0">
              <a:buNone/>
              <a:defRPr sz="900"/>
            </a:lvl6pPr>
            <a:lvl7pPr marL="2742150" indent="0">
              <a:buNone/>
              <a:defRPr sz="900"/>
            </a:lvl7pPr>
            <a:lvl8pPr marL="3199174" indent="0">
              <a:buNone/>
              <a:defRPr sz="900"/>
            </a:lvl8pPr>
            <a:lvl9pPr marL="3656200" indent="0">
              <a:buNone/>
              <a:defRPr sz="900"/>
            </a:lvl9pPr>
          </a:lstStyle>
          <a:p>
            <a:pPr lvl="0"/>
            <a:r>
              <a:rPr lang="es-ES_tradnl"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5"/>
            <a:ext cx="5486400" cy="566738"/>
          </a:xfrm>
          <a:prstGeom prst="rect">
            <a:avLst/>
          </a:prstGeom>
        </p:spPr>
        <p:txBody>
          <a:bodyPr vert="horz" lIns="91405" tIns="45703" rIns="91405" bIns="45703"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80"/>
            <a:ext cx="5486400" cy="4114800"/>
          </a:xfrm>
          <a:prstGeom prst="rect">
            <a:avLst/>
          </a:prstGeom>
        </p:spPr>
        <p:txBody>
          <a:bodyPr vert="horz" lIns="91405" tIns="45703" rIns="91405" bIns="45703"/>
          <a:lstStyle>
            <a:lvl1pPr marL="0" indent="0">
              <a:buNone/>
              <a:defRPr sz="3200"/>
            </a:lvl1pPr>
            <a:lvl2pPr marL="457025" indent="0">
              <a:buNone/>
              <a:defRPr sz="2800"/>
            </a:lvl2pPr>
            <a:lvl3pPr marL="914050" indent="0">
              <a:buNone/>
              <a:defRPr sz="2400"/>
            </a:lvl3pPr>
            <a:lvl4pPr marL="1371075" indent="0">
              <a:buNone/>
              <a:defRPr sz="2000"/>
            </a:lvl4pPr>
            <a:lvl5pPr marL="1828100" indent="0">
              <a:buNone/>
              <a:defRPr sz="2000"/>
            </a:lvl5pPr>
            <a:lvl6pPr marL="2285125" indent="0">
              <a:buNone/>
              <a:defRPr sz="2000"/>
            </a:lvl6pPr>
            <a:lvl7pPr marL="2742150" indent="0">
              <a:buNone/>
              <a:defRPr sz="2000"/>
            </a:lvl7pPr>
            <a:lvl8pPr marL="3199174" indent="0">
              <a:buNone/>
              <a:defRPr sz="2000"/>
            </a:lvl8pPr>
            <a:lvl9pPr marL="3656200" indent="0">
              <a:buNone/>
              <a:defRPr sz="2000"/>
            </a:lvl9pPr>
          </a:lstStyle>
          <a:p>
            <a:pPr lvl="0"/>
            <a:endParaRPr lang="es-ES_tradnl" noProof="0" smtClean="0"/>
          </a:p>
        </p:txBody>
      </p:sp>
      <p:sp>
        <p:nvSpPr>
          <p:cNvPr id="4" name="Marcador de texto 3"/>
          <p:cNvSpPr>
            <a:spLocks noGrp="1"/>
          </p:cNvSpPr>
          <p:nvPr>
            <p:ph type="body" sz="half" idx="2"/>
          </p:nvPr>
        </p:nvSpPr>
        <p:spPr>
          <a:xfrm>
            <a:off x="1792288" y="5367338"/>
            <a:ext cx="5486400" cy="804862"/>
          </a:xfrm>
          <a:prstGeom prst="rect">
            <a:avLst/>
          </a:prstGeom>
        </p:spPr>
        <p:txBody>
          <a:bodyPr vert="horz" lIns="91405" tIns="45703" rIns="91405" bIns="45703"/>
          <a:lstStyle>
            <a:lvl1pPr marL="0" indent="0">
              <a:buNone/>
              <a:defRPr sz="1400"/>
            </a:lvl1pPr>
            <a:lvl2pPr marL="457025" indent="0">
              <a:buNone/>
              <a:defRPr sz="1200"/>
            </a:lvl2pPr>
            <a:lvl3pPr marL="914050" indent="0">
              <a:buNone/>
              <a:defRPr sz="1000"/>
            </a:lvl3pPr>
            <a:lvl4pPr marL="1371075" indent="0">
              <a:buNone/>
              <a:defRPr sz="900"/>
            </a:lvl4pPr>
            <a:lvl5pPr marL="1828100" indent="0">
              <a:buNone/>
              <a:defRPr sz="900"/>
            </a:lvl5pPr>
            <a:lvl6pPr marL="2285125" indent="0">
              <a:buNone/>
              <a:defRPr sz="900"/>
            </a:lvl6pPr>
            <a:lvl7pPr marL="2742150" indent="0">
              <a:buNone/>
              <a:defRPr sz="900"/>
            </a:lvl7pPr>
            <a:lvl8pPr marL="3199174" indent="0">
              <a:buNone/>
              <a:defRPr sz="900"/>
            </a:lvl8pPr>
            <a:lvl9pPr marL="3656200" indent="0">
              <a:buNone/>
              <a:defRPr sz="900"/>
            </a:lvl9pPr>
          </a:lstStyle>
          <a:p>
            <a:pPr lvl="0"/>
            <a:r>
              <a:rPr lang="es-ES_tradnl"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w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9"/>
          <p:cNvGrpSpPr>
            <a:grpSpLocks/>
          </p:cNvGrpSpPr>
          <p:nvPr userDrawn="1"/>
        </p:nvGrpSpPr>
        <p:grpSpPr bwMode="auto">
          <a:xfrm>
            <a:off x="1046163" y="620713"/>
            <a:ext cx="8097837" cy="269875"/>
            <a:chOff x="657" y="385"/>
            <a:chExt cx="5101" cy="170"/>
          </a:xfrm>
        </p:grpSpPr>
        <p:sp>
          <p:nvSpPr>
            <p:cNvPr id="11294" name="Rectangle 30"/>
            <p:cNvSpPr>
              <a:spLocks noChangeArrowheads="1"/>
            </p:cNvSpPr>
            <p:nvPr userDrawn="1"/>
          </p:nvSpPr>
          <p:spPr bwMode="auto">
            <a:xfrm>
              <a:off x="1156" y="385"/>
              <a:ext cx="4602" cy="170"/>
            </a:xfrm>
            <a:prstGeom prst="rect">
              <a:avLst/>
            </a:prstGeom>
            <a:solidFill>
              <a:srgbClr val="CCD4DF"/>
            </a:solidFill>
            <a:ln w="9525">
              <a:noFill/>
              <a:miter lim="800000"/>
              <a:headEnd/>
              <a:tailEnd/>
            </a:ln>
            <a:effectLst/>
          </p:spPr>
          <p:txBody>
            <a:bodyPr wrap="none" anchor="ctr"/>
            <a:lstStyle/>
            <a:p>
              <a:endParaRPr lang="es-ES_tradnl"/>
            </a:p>
          </p:txBody>
        </p:sp>
        <p:sp>
          <p:nvSpPr>
            <p:cNvPr id="11295" name="Rectangle 31"/>
            <p:cNvSpPr>
              <a:spLocks noChangeArrowheads="1"/>
            </p:cNvSpPr>
            <p:nvPr userDrawn="1"/>
          </p:nvSpPr>
          <p:spPr bwMode="auto">
            <a:xfrm>
              <a:off x="657" y="385"/>
              <a:ext cx="998" cy="170"/>
            </a:xfrm>
            <a:prstGeom prst="rect">
              <a:avLst/>
            </a:prstGeom>
            <a:gradFill rotWithShape="1">
              <a:gsLst>
                <a:gs pos="0">
                  <a:schemeClr val="bg1"/>
                </a:gs>
                <a:gs pos="100000">
                  <a:srgbClr val="CCD4DF"/>
                </a:gs>
              </a:gsLst>
              <a:lin ang="0" scaled="1"/>
            </a:gradFill>
            <a:ln w="9525">
              <a:noFill/>
              <a:miter lim="800000"/>
              <a:headEnd/>
              <a:tailEnd/>
            </a:ln>
            <a:effectLst/>
          </p:spPr>
          <p:txBody>
            <a:bodyPr wrap="none" anchor="ctr"/>
            <a:lstStyle/>
            <a:p>
              <a:pPr algn="ctr"/>
              <a:endParaRPr lang="es-ES_tradnl" sz="1900" u="sng">
                <a:solidFill>
                  <a:srgbClr val="CCE1E8"/>
                </a:solidFill>
                <a:cs typeface="Arial" pitchFamily="34" charset="0"/>
              </a:endParaRPr>
            </a:p>
          </p:txBody>
        </p:sp>
      </p:grpSp>
      <p:grpSp>
        <p:nvGrpSpPr>
          <p:cNvPr id="1027" name="Group 32"/>
          <p:cNvGrpSpPr>
            <a:grpSpLocks/>
          </p:cNvGrpSpPr>
          <p:nvPr userDrawn="1"/>
        </p:nvGrpSpPr>
        <p:grpSpPr bwMode="auto">
          <a:xfrm>
            <a:off x="649288" y="0"/>
            <a:ext cx="8491537" cy="647700"/>
            <a:chOff x="409" y="0"/>
            <a:chExt cx="5349" cy="408"/>
          </a:xfrm>
        </p:grpSpPr>
        <p:sp>
          <p:nvSpPr>
            <p:cNvPr id="11297" name="Rectangle 33"/>
            <p:cNvSpPr>
              <a:spLocks noChangeArrowheads="1"/>
            </p:cNvSpPr>
            <p:nvPr/>
          </p:nvSpPr>
          <p:spPr bwMode="auto">
            <a:xfrm>
              <a:off x="1111" y="0"/>
              <a:ext cx="4647" cy="408"/>
            </a:xfrm>
            <a:prstGeom prst="rect">
              <a:avLst/>
            </a:prstGeom>
            <a:solidFill>
              <a:srgbClr val="002261"/>
            </a:solidFill>
            <a:ln w="9525">
              <a:noFill/>
              <a:miter lim="800000"/>
              <a:headEnd/>
              <a:tailEnd/>
            </a:ln>
            <a:effectLst/>
          </p:spPr>
          <p:txBody>
            <a:bodyPr wrap="none" anchor="ctr"/>
            <a:lstStyle/>
            <a:p>
              <a:endParaRPr lang="es-ES_tradnl"/>
            </a:p>
          </p:txBody>
        </p:sp>
        <p:sp>
          <p:nvSpPr>
            <p:cNvPr id="11298" name="Rectangle 34"/>
            <p:cNvSpPr>
              <a:spLocks noChangeArrowheads="1"/>
            </p:cNvSpPr>
            <p:nvPr/>
          </p:nvSpPr>
          <p:spPr bwMode="auto">
            <a:xfrm>
              <a:off x="409" y="0"/>
              <a:ext cx="1020" cy="408"/>
            </a:xfrm>
            <a:prstGeom prst="rect">
              <a:avLst/>
            </a:prstGeom>
            <a:gradFill rotWithShape="1">
              <a:gsLst>
                <a:gs pos="0">
                  <a:schemeClr val="bg1"/>
                </a:gs>
                <a:gs pos="100000">
                  <a:srgbClr val="002261"/>
                </a:gs>
              </a:gsLst>
              <a:lin ang="0" scaled="1"/>
            </a:gradFill>
            <a:ln w="9525">
              <a:noFill/>
              <a:miter lim="800000"/>
              <a:headEnd/>
              <a:tailEnd/>
            </a:ln>
            <a:effectLst/>
          </p:spPr>
          <p:txBody>
            <a:bodyPr wrap="none" anchor="ctr"/>
            <a:lstStyle/>
            <a:p>
              <a:endParaRPr lang="es-ES_tradnl"/>
            </a:p>
          </p:txBody>
        </p:sp>
      </p:grpSp>
      <p:sp>
        <p:nvSpPr>
          <p:cNvPr id="11299" name="Rectangle 35"/>
          <p:cNvSpPr>
            <a:spLocks noChangeArrowheads="1"/>
          </p:cNvSpPr>
          <p:nvPr userDrawn="1"/>
        </p:nvSpPr>
        <p:spPr bwMode="auto">
          <a:xfrm>
            <a:off x="755650" y="44450"/>
            <a:ext cx="720725" cy="908050"/>
          </a:xfrm>
          <a:prstGeom prst="rect">
            <a:avLst/>
          </a:prstGeom>
          <a:gradFill rotWithShape="1">
            <a:gsLst>
              <a:gs pos="0">
                <a:schemeClr val="bg1"/>
              </a:gs>
              <a:gs pos="100000">
                <a:schemeClr val="bg1">
                  <a:alpha val="0"/>
                </a:schemeClr>
              </a:gs>
            </a:gsLst>
            <a:lin ang="0" scaled="1"/>
          </a:gradFill>
          <a:ln w="9525">
            <a:noFill/>
            <a:miter lim="800000"/>
            <a:headEnd/>
            <a:tailEnd/>
          </a:ln>
          <a:effectLst/>
        </p:spPr>
        <p:txBody>
          <a:bodyPr wrap="none" lIns="91405" tIns="45703" rIns="91405" bIns="45703" anchor="ctr"/>
          <a:lstStyle/>
          <a:p>
            <a:endParaRPr lang="es-ES_tradnl"/>
          </a:p>
        </p:txBody>
      </p:sp>
      <p:grpSp>
        <p:nvGrpSpPr>
          <p:cNvPr id="1029" name="Group 37"/>
          <p:cNvGrpSpPr>
            <a:grpSpLocks/>
          </p:cNvGrpSpPr>
          <p:nvPr userDrawn="1"/>
        </p:nvGrpSpPr>
        <p:grpSpPr bwMode="auto">
          <a:xfrm>
            <a:off x="141288" y="201613"/>
            <a:ext cx="693737" cy="635000"/>
            <a:chOff x="89" y="127"/>
            <a:chExt cx="437" cy="400"/>
          </a:xfrm>
        </p:grpSpPr>
        <p:pic>
          <p:nvPicPr>
            <p:cNvPr id="1032" name="Picture 38"/>
            <p:cNvPicPr>
              <a:picLocks noChangeAspect="1" noChangeArrowheads="1"/>
            </p:cNvPicPr>
            <p:nvPr/>
          </p:nvPicPr>
          <p:blipFill>
            <a:blip r:embed="rId13"/>
            <a:srcRect/>
            <a:stretch>
              <a:fillRect/>
            </a:stretch>
          </p:blipFill>
          <p:spPr bwMode="auto">
            <a:xfrm>
              <a:off x="89" y="127"/>
              <a:ext cx="432" cy="400"/>
            </a:xfrm>
            <a:prstGeom prst="rect">
              <a:avLst/>
            </a:prstGeom>
            <a:noFill/>
            <a:ln w="9525">
              <a:noFill/>
              <a:miter lim="800000"/>
              <a:headEnd/>
              <a:tailEnd/>
            </a:ln>
          </p:spPr>
        </p:pic>
        <p:sp>
          <p:nvSpPr>
            <p:cNvPr id="11303" name="Rectangle 39"/>
            <p:cNvSpPr>
              <a:spLocks noChangeArrowheads="1"/>
            </p:cNvSpPr>
            <p:nvPr/>
          </p:nvSpPr>
          <p:spPr bwMode="auto">
            <a:xfrm>
              <a:off x="503" y="136"/>
              <a:ext cx="23" cy="272"/>
            </a:xfrm>
            <a:prstGeom prst="rect">
              <a:avLst/>
            </a:prstGeom>
            <a:solidFill>
              <a:schemeClr val="bg1"/>
            </a:solidFill>
            <a:ln w="9525">
              <a:noFill/>
              <a:miter lim="800000"/>
              <a:headEnd/>
              <a:tailEnd/>
            </a:ln>
            <a:effectLst/>
          </p:spPr>
          <p:txBody>
            <a:bodyPr wrap="none" anchor="ctr"/>
            <a:lstStyle/>
            <a:p>
              <a:pPr algn="ctr"/>
              <a:endParaRPr lang="es-ES_tradnl" sz="1900" u="sng">
                <a:cs typeface="Arial" pitchFamily="34" charset="0"/>
              </a:endParaRPr>
            </a:p>
          </p:txBody>
        </p:sp>
      </p:grpSp>
      <p:sp>
        <p:nvSpPr>
          <p:cNvPr id="13" name="Rectángulo 12"/>
          <p:cNvSpPr/>
          <p:nvPr userDrawn="1"/>
        </p:nvSpPr>
        <p:spPr>
          <a:xfrm>
            <a:off x="4722813" y="152400"/>
            <a:ext cx="4022725" cy="369888"/>
          </a:xfrm>
          <a:prstGeom prst="rect">
            <a:avLst/>
          </a:prstGeom>
        </p:spPr>
        <p:txBody>
          <a:bodyPr wrap="none" lIns="91405" tIns="45703" rIns="91405" bIns="45703">
            <a:spAutoFit/>
          </a:bodyPr>
          <a:lstStyle/>
          <a:p>
            <a:pPr algn="r">
              <a:spcBef>
                <a:spcPct val="50000"/>
              </a:spcBef>
              <a:defRPr/>
            </a:pPr>
            <a:r>
              <a:rPr lang="es-ES">
                <a:solidFill>
                  <a:srgbClr val="8091B0"/>
                </a:solidFill>
                <a:latin typeface="Verdana" pitchFamily="34" charset="0"/>
                <a:ea typeface="ＭＳ Ｐゴシック" pitchFamily="34" charset="-128"/>
                <a:cs typeface="Arial" charset="0"/>
              </a:rPr>
              <a:t>Endesa’s Smart </a:t>
            </a:r>
            <a:r>
              <a:rPr lang="es-ES">
                <a:solidFill>
                  <a:srgbClr val="CCE1E8"/>
                </a:solidFill>
                <a:latin typeface="Verdana" pitchFamily="34" charset="0"/>
                <a:ea typeface="ＭＳ Ｐゴシック" pitchFamily="34" charset="-128"/>
                <a:cs typeface="Arial" charset="0"/>
              </a:rPr>
              <a:t>Metering </a:t>
            </a:r>
            <a:r>
              <a:rPr lang="es-ES">
                <a:solidFill>
                  <a:srgbClr val="8091B0"/>
                </a:solidFill>
                <a:latin typeface="Verdana" pitchFamily="34" charset="0"/>
                <a:ea typeface="ＭＳ Ｐゴシック" pitchFamily="34" charset="-128"/>
                <a:cs typeface="Arial" charset="0"/>
              </a:rPr>
              <a:t>System</a:t>
            </a:r>
          </a:p>
        </p:txBody>
      </p:sp>
      <p:pic>
        <p:nvPicPr>
          <p:cNvPr id="1031" name="Imagen 13" descr="DIAPO_eng_ok2.jpg"/>
          <p:cNvPicPr>
            <a:picLocks noChangeAspect="1"/>
          </p:cNvPicPr>
          <p:nvPr userDrawn="1"/>
        </p:nvPicPr>
        <p:blipFill>
          <a:blip r:embed="rId14"/>
          <a:srcRect/>
          <a:stretch>
            <a:fillRect/>
          </a:stretch>
        </p:blipFill>
        <p:spPr bwMode="auto">
          <a:xfrm>
            <a:off x="0" y="879475"/>
            <a:ext cx="9144000" cy="5978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0" r:id="rId1"/>
    <p:sldLayoutId id="2147483779" r:id="rId2"/>
    <p:sldLayoutId id="2147483778" r:id="rId3"/>
    <p:sldLayoutId id="2147483777" r:id="rId4"/>
    <p:sldLayoutId id="2147483776" r:id="rId5"/>
    <p:sldLayoutId id="2147483775" r:id="rId6"/>
    <p:sldLayoutId id="2147483774" r:id="rId7"/>
    <p:sldLayoutId id="2147483773" r:id="rId8"/>
    <p:sldLayoutId id="2147483772" r:id="rId9"/>
    <p:sldLayoutId id="2147483771" r:id="rId10"/>
    <p:sldLayoutId id="214748377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025" algn="ctr" rtl="0" fontAlgn="base">
        <a:spcBef>
          <a:spcPct val="0"/>
        </a:spcBef>
        <a:spcAft>
          <a:spcPct val="0"/>
        </a:spcAft>
        <a:defRPr sz="4400">
          <a:solidFill>
            <a:schemeClr val="tx2"/>
          </a:solidFill>
          <a:latin typeface="Arial" charset="0"/>
        </a:defRPr>
      </a:lvl6pPr>
      <a:lvl7pPr marL="914050" algn="ctr" rtl="0" fontAlgn="base">
        <a:spcBef>
          <a:spcPct val="0"/>
        </a:spcBef>
        <a:spcAft>
          <a:spcPct val="0"/>
        </a:spcAft>
        <a:defRPr sz="4400">
          <a:solidFill>
            <a:schemeClr val="tx2"/>
          </a:solidFill>
          <a:latin typeface="Arial" charset="0"/>
        </a:defRPr>
      </a:lvl7pPr>
      <a:lvl8pPr marL="1371075" algn="ctr" rtl="0" fontAlgn="base">
        <a:spcBef>
          <a:spcPct val="0"/>
        </a:spcBef>
        <a:spcAft>
          <a:spcPct val="0"/>
        </a:spcAft>
        <a:defRPr sz="4400">
          <a:solidFill>
            <a:schemeClr val="tx2"/>
          </a:solidFill>
          <a:latin typeface="Arial" charset="0"/>
        </a:defRPr>
      </a:lvl8pPr>
      <a:lvl9pPr marL="18281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3636" indent="-228514" algn="l" rtl="0" fontAlgn="base">
        <a:spcBef>
          <a:spcPct val="20000"/>
        </a:spcBef>
        <a:spcAft>
          <a:spcPct val="0"/>
        </a:spcAft>
        <a:buChar char="»"/>
        <a:defRPr sz="2000">
          <a:solidFill>
            <a:schemeClr val="tx1"/>
          </a:solidFill>
          <a:latin typeface="+mn-lt"/>
          <a:ea typeface="ＭＳ Ｐゴシック" charset="-128"/>
        </a:defRPr>
      </a:lvl6pPr>
      <a:lvl7pPr marL="2970662" indent="-228514" algn="l" rtl="0" fontAlgn="base">
        <a:spcBef>
          <a:spcPct val="20000"/>
        </a:spcBef>
        <a:spcAft>
          <a:spcPct val="0"/>
        </a:spcAft>
        <a:buChar char="»"/>
        <a:defRPr sz="2000">
          <a:solidFill>
            <a:schemeClr val="tx1"/>
          </a:solidFill>
          <a:latin typeface="+mn-lt"/>
          <a:ea typeface="ＭＳ Ｐゴシック" charset="-128"/>
        </a:defRPr>
      </a:lvl7pPr>
      <a:lvl8pPr marL="3427687" indent="-228514" algn="l" rtl="0" fontAlgn="base">
        <a:spcBef>
          <a:spcPct val="20000"/>
        </a:spcBef>
        <a:spcAft>
          <a:spcPct val="0"/>
        </a:spcAft>
        <a:buChar char="»"/>
        <a:defRPr sz="2000">
          <a:solidFill>
            <a:schemeClr val="tx1"/>
          </a:solidFill>
          <a:latin typeface="+mn-lt"/>
          <a:ea typeface="ＭＳ Ｐゴシック" charset="-128"/>
        </a:defRPr>
      </a:lvl8pPr>
      <a:lvl9pPr marL="3884711" indent="-228514"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s-ES_tradnl"/>
      </a:defPPr>
      <a:lvl1pPr marL="0" algn="l" defTabSz="457025" rtl="0" eaLnBrk="1" latinLnBrk="0" hangingPunct="1">
        <a:defRPr sz="1800" kern="1200">
          <a:solidFill>
            <a:schemeClr val="tx1"/>
          </a:solidFill>
          <a:latin typeface="+mn-lt"/>
          <a:ea typeface="+mn-ea"/>
          <a:cs typeface="+mn-cs"/>
        </a:defRPr>
      </a:lvl1pPr>
      <a:lvl2pPr marL="457025" algn="l" defTabSz="457025" rtl="0" eaLnBrk="1" latinLnBrk="0" hangingPunct="1">
        <a:defRPr sz="1800" kern="1200">
          <a:solidFill>
            <a:schemeClr val="tx1"/>
          </a:solidFill>
          <a:latin typeface="+mn-lt"/>
          <a:ea typeface="+mn-ea"/>
          <a:cs typeface="+mn-cs"/>
        </a:defRPr>
      </a:lvl2pPr>
      <a:lvl3pPr marL="914050" algn="l" defTabSz="457025" rtl="0" eaLnBrk="1" latinLnBrk="0" hangingPunct="1">
        <a:defRPr sz="1800" kern="1200">
          <a:solidFill>
            <a:schemeClr val="tx1"/>
          </a:solidFill>
          <a:latin typeface="+mn-lt"/>
          <a:ea typeface="+mn-ea"/>
          <a:cs typeface="+mn-cs"/>
        </a:defRPr>
      </a:lvl3pPr>
      <a:lvl4pPr marL="1371075" algn="l" defTabSz="457025" rtl="0" eaLnBrk="1" latinLnBrk="0" hangingPunct="1">
        <a:defRPr sz="1800" kern="1200">
          <a:solidFill>
            <a:schemeClr val="tx1"/>
          </a:solidFill>
          <a:latin typeface="+mn-lt"/>
          <a:ea typeface="+mn-ea"/>
          <a:cs typeface="+mn-cs"/>
        </a:defRPr>
      </a:lvl4pPr>
      <a:lvl5pPr marL="1828100" algn="l" defTabSz="457025" rtl="0" eaLnBrk="1" latinLnBrk="0" hangingPunct="1">
        <a:defRPr sz="1800" kern="1200">
          <a:solidFill>
            <a:schemeClr val="tx1"/>
          </a:solidFill>
          <a:latin typeface="+mn-lt"/>
          <a:ea typeface="+mn-ea"/>
          <a:cs typeface="+mn-cs"/>
        </a:defRPr>
      </a:lvl5pPr>
      <a:lvl6pPr marL="2285125" algn="l" defTabSz="457025" rtl="0" eaLnBrk="1" latinLnBrk="0" hangingPunct="1">
        <a:defRPr sz="1800" kern="1200">
          <a:solidFill>
            <a:schemeClr val="tx1"/>
          </a:solidFill>
          <a:latin typeface="+mn-lt"/>
          <a:ea typeface="+mn-ea"/>
          <a:cs typeface="+mn-cs"/>
        </a:defRPr>
      </a:lvl6pPr>
      <a:lvl7pPr marL="2742150" algn="l" defTabSz="457025" rtl="0" eaLnBrk="1" latinLnBrk="0" hangingPunct="1">
        <a:defRPr sz="1800" kern="1200">
          <a:solidFill>
            <a:schemeClr val="tx1"/>
          </a:solidFill>
          <a:latin typeface="+mn-lt"/>
          <a:ea typeface="+mn-ea"/>
          <a:cs typeface="+mn-cs"/>
        </a:defRPr>
      </a:lvl7pPr>
      <a:lvl8pPr marL="3199174" algn="l" defTabSz="457025" rtl="0" eaLnBrk="1" latinLnBrk="0" hangingPunct="1">
        <a:defRPr sz="1800" kern="1200">
          <a:solidFill>
            <a:schemeClr val="tx1"/>
          </a:solidFill>
          <a:latin typeface="+mn-lt"/>
          <a:ea typeface="+mn-ea"/>
          <a:cs typeface="+mn-cs"/>
        </a:defRPr>
      </a:lvl8pPr>
      <a:lvl9pPr marL="3656200" algn="l" defTabSz="4570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userDrawn="1"/>
        </p:nvGrpSpPr>
        <p:grpSpPr bwMode="auto">
          <a:xfrm>
            <a:off x="1042988" y="611188"/>
            <a:ext cx="8097837" cy="269875"/>
            <a:chOff x="657" y="385"/>
            <a:chExt cx="5101" cy="170"/>
          </a:xfrm>
        </p:grpSpPr>
        <p:sp>
          <p:nvSpPr>
            <p:cNvPr id="14339" name="Rectangle 3"/>
            <p:cNvSpPr>
              <a:spLocks noChangeArrowheads="1"/>
            </p:cNvSpPr>
            <p:nvPr userDrawn="1"/>
          </p:nvSpPr>
          <p:spPr bwMode="auto">
            <a:xfrm>
              <a:off x="1156" y="385"/>
              <a:ext cx="4602" cy="170"/>
            </a:xfrm>
            <a:prstGeom prst="rect">
              <a:avLst/>
            </a:prstGeom>
            <a:solidFill>
              <a:srgbClr val="CCD4DF"/>
            </a:solidFill>
            <a:ln w="9525">
              <a:noFill/>
              <a:miter lim="800000"/>
              <a:headEnd/>
              <a:tailEnd/>
            </a:ln>
            <a:effectLst/>
          </p:spPr>
          <p:txBody>
            <a:bodyPr wrap="none" anchor="ctr"/>
            <a:lstStyle/>
            <a:p>
              <a:endParaRPr lang="es-ES_tradnl"/>
            </a:p>
          </p:txBody>
        </p:sp>
        <p:sp>
          <p:nvSpPr>
            <p:cNvPr id="14340" name="Rectangle 4"/>
            <p:cNvSpPr>
              <a:spLocks noChangeArrowheads="1"/>
            </p:cNvSpPr>
            <p:nvPr userDrawn="1"/>
          </p:nvSpPr>
          <p:spPr bwMode="auto">
            <a:xfrm>
              <a:off x="657" y="385"/>
              <a:ext cx="998" cy="170"/>
            </a:xfrm>
            <a:prstGeom prst="rect">
              <a:avLst/>
            </a:prstGeom>
            <a:gradFill rotWithShape="1">
              <a:gsLst>
                <a:gs pos="0">
                  <a:schemeClr val="bg1"/>
                </a:gs>
                <a:gs pos="100000">
                  <a:srgbClr val="CCD4DF"/>
                </a:gs>
              </a:gsLst>
              <a:lin ang="0" scaled="1"/>
            </a:gradFill>
            <a:ln w="9525">
              <a:noFill/>
              <a:miter lim="800000"/>
              <a:headEnd/>
              <a:tailEnd/>
            </a:ln>
            <a:effectLst/>
          </p:spPr>
          <p:txBody>
            <a:bodyPr wrap="none" anchor="ctr"/>
            <a:lstStyle/>
            <a:p>
              <a:pPr algn="ctr"/>
              <a:endParaRPr lang="es-ES_tradnl" sz="1900" u="sng">
                <a:solidFill>
                  <a:srgbClr val="CCE1E8"/>
                </a:solidFill>
                <a:cs typeface="Arial" pitchFamily="34" charset="0"/>
              </a:endParaRPr>
            </a:p>
          </p:txBody>
        </p:sp>
      </p:grpSp>
      <p:grpSp>
        <p:nvGrpSpPr>
          <p:cNvPr id="13315" name="Group 5"/>
          <p:cNvGrpSpPr>
            <a:grpSpLocks/>
          </p:cNvGrpSpPr>
          <p:nvPr userDrawn="1"/>
        </p:nvGrpSpPr>
        <p:grpSpPr bwMode="auto">
          <a:xfrm>
            <a:off x="649288" y="0"/>
            <a:ext cx="8491537" cy="647700"/>
            <a:chOff x="409" y="0"/>
            <a:chExt cx="5349" cy="408"/>
          </a:xfrm>
        </p:grpSpPr>
        <p:sp>
          <p:nvSpPr>
            <p:cNvPr id="14342" name="Rectangle 6"/>
            <p:cNvSpPr>
              <a:spLocks noChangeArrowheads="1"/>
            </p:cNvSpPr>
            <p:nvPr/>
          </p:nvSpPr>
          <p:spPr bwMode="auto">
            <a:xfrm>
              <a:off x="1111" y="0"/>
              <a:ext cx="4647" cy="408"/>
            </a:xfrm>
            <a:prstGeom prst="rect">
              <a:avLst/>
            </a:prstGeom>
            <a:solidFill>
              <a:srgbClr val="002261"/>
            </a:solidFill>
            <a:ln w="9525">
              <a:noFill/>
              <a:miter lim="800000"/>
              <a:headEnd/>
              <a:tailEnd/>
            </a:ln>
            <a:effectLst/>
          </p:spPr>
          <p:txBody>
            <a:bodyPr wrap="none" anchor="ctr"/>
            <a:lstStyle/>
            <a:p>
              <a:endParaRPr lang="es-ES_tradnl"/>
            </a:p>
          </p:txBody>
        </p:sp>
        <p:sp>
          <p:nvSpPr>
            <p:cNvPr id="14343" name="Rectangle 7"/>
            <p:cNvSpPr>
              <a:spLocks noChangeArrowheads="1"/>
            </p:cNvSpPr>
            <p:nvPr/>
          </p:nvSpPr>
          <p:spPr bwMode="auto">
            <a:xfrm>
              <a:off x="409" y="0"/>
              <a:ext cx="1020" cy="408"/>
            </a:xfrm>
            <a:prstGeom prst="rect">
              <a:avLst/>
            </a:prstGeom>
            <a:gradFill rotWithShape="1">
              <a:gsLst>
                <a:gs pos="0">
                  <a:schemeClr val="bg1"/>
                </a:gs>
                <a:gs pos="100000">
                  <a:srgbClr val="002261"/>
                </a:gs>
              </a:gsLst>
              <a:lin ang="0" scaled="1"/>
            </a:gradFill>
            <a:ln w="9525">
              <a:noFill/>
              <a:miter lim="800000"/>
              <a:headEnd/>
              <a:tailEnd/>
            </a:ln>
            <a:effectLst/>
          </p:spPr>
          <p:txBody>
            <a:bodyPr wrap="none" anchor="ctr"/>
            <a:lstStyle/>
            <a:p>
              <a:endParaRPr lang="es-ES_tradnl"/>
            </a:p>
          </p:txBody>
        </p:sp>
      </p:grpSp>
      <p:sp>
        <p:nvSpPr>
          <p:cNvPr id="14344" name="Rectangle 8"/>
          <p:cNvSpPr>
            <a:spLocks noChangeArrowheads="1"/>
          </p:cNvSpPr>
          <p:nvPr userDrawn="1"/>
        </p:nvSpPr>
        <p:spPr bwMode="auto">
          <a:xfrm>
            <a:off x="755650" y="44450"/>
            <a:ext cx="720725" cy="908050"/>
          </a:xfrm>
          <a:prstGeom prst="rect">
            <a:avLst/>
          </a:prstGeom>
          <a:gradFill rotWithShape="1">
            <a:gsLst>
              <a:gs pos="0">
                <a:schemeClr val="bg1"/>
              </a:gs>
              <a:gs pos="100000">
                <a:schemeClr val="bg1">
                  <a:alpha val="0"/>
                </a:schemeClr>
              </a:gs>
            </a:gsLst>
            <a:lin ang="0" scaled="1"/>
          </a:gradFill>
          <a:ln w="9525">
            <a:noFill/>
            <a:miter lim="800000"/>
            <a:headEnd/>
            <a:tailEnd/>
          </a:ln>
          <a:effectLst/>
        </p:spPr>
        <p:txBody>
          <a:bodyPr wrap="none" lIns="91405" tIns="45703" rIns="91405" bIns="45703" anchor="ctr"/>
          <a:lstStyle/>
          <a:p>
            <a:endParaRPr lang="es-ES_tradnl"/>
          </a:p>
        </p:txBody>
      </p:sp>
      <p:grpSp>
        <p:nvGrpSpPr>
          <p:cNvPr id="13317" name="Group 9"/>
          <p:cNvGrpSpPr>
            <a:grpSpLocks/>
          </p:cNvGrpSpPr>
          <p:nvPr userDrawn="1"/>
        </p:nvGrpSpPr>
        <p:grpSpPr bwMode="auto">
          <a:xfrm>
            <a:off x="141288" y="201613"/>
            <a:ext cx="693737" cy="635000"/>
            <a:chOff x="89" y="127"/>
            <a:chExt cx="437" cy="400"/>
          </a:xfrm>
        </p:grpSpPr>
        <p:pic>
          <p:nvPicPr>
            <p:cNvPr id="13319" name="Picture 10"/>
            <p:cNvPicPr>
              <a:picLocks noChangeAspect="1" noChangeArrowheads="1"/>
            </p:cNvPicPr>
            <p:nvPr/>
          </p:nvPicPr>
          <p:blipFill>
            <a:blip r:embed="rId13"/>
            <a:srcRect/>
            <a:stretch>
              <a:fillRect/>
            </a:stretch>
          </p:blipFill>
          <p:spPr bwMode="auto">
            <a:xfrm>
              <a:off x="89" y="127"/>
              <a:ext cx="432" cy="400"/>
            </a:xfrm>
            <a:prstGeom prst="rect">
              <a:avLst/>
            </a:prstGeom>
            <a:noFill/>
            <a:ln w="9525">
              <a:noFill/>
              <a:miter lim="800000"/>
              <a:headEnd/>
              <a:tailEnd/>
            </a:ln>
          </p:spPr>
        </p:pic>
        <p:sp>
          <p:nvSpPr>
            <p:cNvPr id="14347" name="Rectangle 11"/>
            <p:cNvSpPr>
              <a:spLocks noChangeArrowheads="1"/>
            </p:cNvSpPr>
            <p:nvPr/>
          </p:nvSpPr>
          <p:spPr bwMode="auto">
            <a:xfrm>
              <a:off x="503" y="136"/>
              <a:ext cx="23" cy="272"/>
            </a:xfrm>
            <a:prstGeom prst="rect">
              <a:avLst/>
            </a:prstGeom>
            <a:solidFill>
              <a:schemeClr val="bg1"/>
            </a:solidFill>
            <a:ln w="9525">
              <a:noFill/>
              <a:miter lim="800000"/>
              <a:headEnd/>
              <a:tailEnd/>
            </a:ln>
            <a:effectLst/>
          </p:spPr>
          <p:txBody>
            <a:bodyPr wrap="none" anchor="ctr"/>
            <a:lstStyle/>
            <a:p>
              <a:pPr algn="ctr"/>
              <a:endParaRPr lang="es-ES_tradnl" sz="1900" u="sng">
                <a:cs typeface="Arial" pitchFamily="34" charset="0"/>
              </a:endParaRPr>
            </a:p>
          </p:txBody>
        </p:sp>
      </p:grpSp>
      <p:sp>
        <p:nvSpPr>
          <p:cNvPr id="12" name="Rectángulo 11"/>
          <p:cNvSpPr/>
          <p:nvPr userDrawn="1"/>
        </p:nvSpPr>
        <p:spPr>
          <a:xfrm>
            <a:off x="4722813" y="152400"/>
            <a:ext cx="4022725" cy="369888"/>
          </a:xfrm>
          <a:prstGeom prst="rect">
            <a:avLst/>
          </a:prstGeom>
        </p:spPr>
        <p:txBody>
          <a:bodyPr wrap="none" lIns="91405" tIns="45703" rIns="91405" bIns="45703">
            <a:spAutoFit/>
          </a:bodyPr>
          <a:lstStyle/>
          <a:p>
            <a:pPr algn="r">
              <a:spcBef>
                <a:spcPct val="50000"/>
              </a:spcBef>
              <a:defRPr/>
            </a:pPr>
            <a:r>
              <a:rPr lang="es-ES">
                <a:solidFill>
                  <a:srgbClr val="8091B0"/>
                </a:solidFill>
                <a:latin typeface="Verdana" pitchFamily="34" charset="0"/>
                <a:ea typeface="ＭＳ Ｐゴシック" pitchFamily="34" charset="-128"/>
                <a:cs typeface="Arial" charset="0"/>
              </a:rPr>
              <a:t>Endesa’s Smart </a:t>
            </a:r>
            <a:r>
              <a:rPr lang="es-ES">
                <a:solidFill>
                  <a:srgbClr val="CCE1E8"/>
                </a:solidFill>
                <a:latin typeface="Verdana" pitchFamily="34" charset="0"/>
                <a:ea typeface="ＭＳ Ｐゴシック" pitchFamily="34" charset="-128"/>
                <a:cs typeface="Arial" charset="0"/>
              </a:rPr>
              <a:t>Metering </a:t>
            </a:r>
            <a:r>
              <a:rPr lang="es-ES">
                <a:solidFill>
                  <a:srgbClr val="8091B0"/>
                </a:solidFill>
                <a:latin typeface="Verdana" pitchFamily="34" charset="0"/>
                <a:ea typeface="ＭＳ Ｐゴシック" pitchFamily="34" charset="-128"/>
                <a:cs typeface="Arial" charset="0"/>
              </a:rPr>
              <a:t>System</a:t>
            </a:r>
          </a:p>
        </p:txBody>
      </p:sp>
    </p:spTree>
  </p:cSld>
  <p:clrMap bg1="lt1" tx1="dk1" bg2="lt2" tx2="dk2" accent1="accent1" accent2="accent2" accent3="accent3" accent4="accent4" accent5="accent5" accent6="accent6" hlink="hlink" folHlink="folHlink"/>
  <p:sldLayoutIdLst>
    <p:sldLayoutId id="2147483791" r:id="rId1"/>
    <p:sldLayoutId id="2147483790" r:id="rId2"/>
    <p:sldLayoutId id="2147483789" r:id="rId3"/>
    <p:sldLayoutId id="2147483788" r:id="rId4"/>
    <p:sldLayoutId id="2147483787" r:id="rId5"/>
    <p:sldLayoutId id="2147483786" r:id="rId6"/>
    <p:sldLayoutId id="2147483785" r:id="rId7"/>
    <p:sldLayoutId id="2147483784" r:id="rId8"/>
    <p:sldLayoutId id="2147483783" r:id="rId9"/>
    <p:sldLayoutId id="2147483782" r:id="rId10"/>
    <p:sldLayoutId id="214748378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025" algn="ctr" rtl="0" fontAlgn="base">
        <a:spcBef>
          <a:spcPct val="0"/>
        </a:spcBef>
        <a:spcAft>
          <a:spcPct val="0"/>
        </a:spcAft>
        <a:defRPr sz="4400">
          <a:solidFill>
            <a:schemeClr val="tx2"/>
          </a:solidFill>
          <a:latin typeface="Arial" charset="0"/>
        </a:defRPr>
      </a:lvl6pPr>
      <a:lvl7pPr marL="914050" algn="ctr" rtl="0" fontAlgn="base">
        <a:spcBef>
          <a:spcPct val="0"/>
        </a:spcBef>
        <a:spcAft>
          <a:spcPct val="0"/>
        </a:spcAft>
        <a:defRPr sz="4400">
          <a:solidFill>
            <a:schemeClr val="tx2"/>
          </a:solidFill>
          <a:latin typeface="Arial" charset="0"/>
        </a:defRPr>
      </a:lvl7pPr>
      <a:lvl8pPr marL="1371075" algn="ctr" rtl="0" fontAlgn="base">
        <a:spcBef>
          <a:spcPct val="0"/>
        </a:spcBef>
        <a:spcAft>
          <a:spcPct val="0"/>
        </a:spcAft>
        <a:defRPr sz="4400">
          <a:solidFill>
            <a:schemeClr val="tx2"/>
          </a:solidFill>
          <a:latin typeface="Arial" charset="0"/>
        </a:defRPr>
      </a:lvl8pPr>
      <a:lvl9pPr marL="18281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3636" indent="-228514" algn="l" rtl="0" fontAlgn="base">
        <a:spcBef>
          <a:spcPct val="20000"/>
        </a:spcBef>
        <a:spcAft>
          <a:spcPct val="0"/>
        </a:spcAft>
        <a:buChar char="»"/>
        <a:defRPr sz="2000">
          <a:solidFill>
            <a:schemeClr val="tx1"/>
          </a:solidFill>
          <a:latin typeface="+mn-lt"/>
          <a:ea typeface="ＭＳ Ｐゴシック" charset="-128"/>
        </a:defRPr>
      </a:lvl6pPr>
      <a:lvl7pPr marL="2970662" indent="-228514" algn="l" rtl="0" fontAlgn="base">
        <a:spcBef>
          <a:spcPct val="20000"/>
        </a:spcBef>
        <a:spcAft>
          <a:spcPct val="0"/>
        </a:spcAft>
        <a:buChar char="»"/>
        <a:defRPr sz="2000">
          <a:solidFill>
            <a:schemeClr val="tx1"/>
          </a:solidFill>
          <a:latin typeface="+mn-lt"/>
          <a:ea typeface="ＭＳ Ｐゴシック" charset="-128"/>
        </a:defRPr>
      </a:lvl7pPr>
      <a:lvl8pPr marL="3427687" indent="-228514" algn="l" rtl="0" fontAlgn="base">
        <a:spcBef>
          <a:spcPct val="20000"/>
        </a:spcBef>
        <a:spcAft>
          <a:spcPct val="0"/>
        </a:spcAft>
        <a:buChar char="»"/>
        <a:defRPr sz="2000">
          <a:solidFill>
            <a:schemeClr val="tx1"/>
          </a:solidFill>
          <a:latin typeface="+mn-lt"/>
          <a:ea typeface="ＭＳ Ｐゴシック" charset="-128"/>
        </a:defRPr>
      </a:lvl8pPr>
      <a:lvl9pPr marL="3884711" indent="-228514"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s-ES_tradnl"/>
      </a:defPPr>
      <a:lvl1pPr marL="0" algn="l" defTabSz="457025" rtl="0" eaLnBrk="1" latinLnBrk="0" hangingPunct="1">
        <a:defRPr sz="1800" kern="1200">
          <a:solidFill>
            <a:schemeClr val="tx1"/>
          </a:solidFill>
          <a:latin typeface="+mn-lt"/>
          <a:ea typeface="+mn-ea"/>
          <a:cs typeface="+mn-cs"/>
        </a:defRPr>
      </a:lvl1pPr>
      <a:lvl2pPr marL="457025" algn="l" defTabSz="457025" rtl="0" eaLnBrk="1" latinLnBrk="0" hangingPunct="1">
        <a:defRPr sz="1800" kern="1200">
          <a:solidFill>
            <a:schemeClr val="tx1"/>
          </a:solidFill>
          <a:latin typeface="+mn-lt"/>
          <a:ea typeface="+mn-ea"/>
          <a:cs typeface="+mn-cs"/>
        </a:defRPr>
      </a:lvl2pPr>
      <a:lvl3pPr marL="914050" algn="l" defTabSz="457025" rtl="0" eaLnBrk="1" latinLnBrk="0" hangingPunct="1">
        <a:defRPr sz="1800" kern="1200">
          <a:solidFill>
            <a:schemeClr val="tx1"/>
          </a:solidFill>
          <a:latin typeface="+mn-lt"/>
          <a:ea typeface="+mn-ea"/>
          <a:cs typeface="+mn-cs"/>
        </a:defRPr>
      </a:lvl3pPr>
      <a:lvl4pPr marL="1371075" algn="l" defTabSz="457025" rtl="0" eaLnBrk="1" latinLnBrk="0" hangingPunct="1">
        <a:defRPr sz="1800" kern="1200">
          <a:solidFill>
            <a:schemeClr val="tx1"/>
          </a:solidFill>
          <a:latin typeface="+mn-lt"/>
          <a:ea typeface="+mn-ea"/>
          <a:cs typeface="+mn-cs"/>
        </a:defRPr>
      </a:lvl4pPr>
      <a:lvl5pPr marL="1828100" algn="l" defTabSz="457025" rtl="0" eaLnBrk="1" latinLnBrk="0" hangingPunct="1">
        <a:defRPr sz="1800" kern="1200">
          <a:solidFill>
            <a:schemeClr val="tx1"/>
          </a:solidFill>
          <a:latin typeface="+mn-lt"/>
          <a:ea typeface="+mn-ea"/>
          <a:cs typeface="+mn-cs"/>
        </a:defRPr>
      </a:lvl5pPr>
      <a:lvl6pPr marL="2285125" algn="l" defTabSz="457025" rtl="0" eaLnBrk="1" latinLnBrk="0" hangingPunct="1">
        <a:defRPr sz="1800" kern="1200">
          <a:solidFill>
            <a:schemeClr val="tx1"/>
          </a:solidFill>
          <a:latin typeface="+mn-lt"/>
          <a:ea typeface="+mn-ea"/>
          <a:cs typeface="+mn-cs"/>
        </a:defRPr>
      </a:lvl6pPr>
      <a:lvl7pPr marL="2742150" algn="l" defTabSz="457025" rtl="0" eaLnBrk="1" latinLnBrk="0" hangingPunct="1">
        <a:defRPr sz="1800" kern="1200">
          <a:solidFill>
            <a:schemeClr val="tx1"/>
          </a:solidFill>
          <a:latin typeface="+mn-lt"/>
          <a:ea typeface="+mn-ea"/>
          <a:cs typeface="+mn-cs"/>
        </a:defRPr>
      </a:lvl7pPr>
      <a:lvl8pPr marL="3199174" algn="l" defTabSz="457025" rtl="0" eaLnBrk="1" latinLnBrk="0" hangingPunct="1">
        <a:defRPr sz="1800" kern="1200">
          <a:solidFill>
            <a:schemeClr val="tx1"/>
          </a:solidFill>
          <a:latin typeface="+mn-lt"/>
          <a:ea typeface="+mn-ea"/>
          <a:cs typeface="+mn-cs"/>
        </a:defRPr>
      </a:lvl8pPr>
      <a:lvl9pPr marL="3656200" algn="l" defTabSz="45702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bwMode="auto">
          <a:xfrm>
            <a:off x="457200" y="2008188"/>
            <a:ext cx="8229600" cy="412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2771" name="Rectangle 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fr-FR"/>
          </a:p>
        </p:txBody>
      </p:sp>
      <p:sp>
        <p:nvSpPr>
          <p:cNvPr id="3277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fr-FR"/>
              <a:t>test</a:t>
            </a:r>
          </a:p>
        </p:txBody>
      </p:sp>
      <p:sp>
        <p:nvSpPr>
          <p:cNvPr id="32773"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3F293C4-3B4F-4F51-A707-C93B1BE211AB}" type="slidenum">
              <a:rPr lang="fr-FR"/>
              <a:pPr/>
              <a:t>‹Nr.›</a:t>
            </a:fld>
            <a:endParaRPr lang="fr-FR"/>
          </a:p>
        </p:txBody>
      </p:sp>
      <p:sp>
        <p:nvSpPr>
          <p:cNvPr id="32774" name="Rectangle 6"/>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it-IT" sz="2400">
              <a:latin typeface="Times New Roman" pitchFamily="18" charset="0"/>
            </a:endParaRPr>
          </a:p>
        </p:txBody>
      </p:sp>
      <p:sp>
        <p:nvSpPr>
          <p:cNvPr id="32775" name="Rectangle 7"/>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it-IT" sz="2400">
              <a:latin typeface="Times New Roman" pitchFamily="18" charset="0"/>
            </a:endParaRPr>
          </a:p>
        </p:txBody>
      </p:sp>
      <p:sp>
        <p:nvSpPr>
          <p:cNvPr id="32776" name="Rectangle 8"/>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it-IT" sz="2400">
              <a:latin typeface="Times New Roman" pitchFamily="18" charset="0"/>
            </a:endParaRPr>
          </a:p>
        </p:txBody>
      </p:sp>
      <p:pic>
        <p:nvPicPr>
          <p:cNvPr id="32777" name="Picture 9" descr="CIRED_2011_logo_sans_date"/>
          <p:cNvPicPr>
            <a:picLocks noChangeAspect="1" noChangeArrowheads="1"/>
          </p:cNvPicPr>
          <p:nvPr/>
        </p:nvPicPr>
        <p:blipFill>
          <a:blip r:embed="rId13"/>
          <a:srcRect/>
          <a:stretch>
            <a:fillRect/>
          </a:stretch>
        </p:blipFill>
        <p:spPr bwMode="auto">
          <a:xfrm>
            <a:off x="566738" y="327025"/>
            <a:ext cx="1312862" cy="719138"/>
          </a:xfrm>
          <a:prstGeom prst="rect">
            <a:avLst/>
          </a:prstGeom>
          <a:noFill/>
        </p:spPr>
      </p:pic>
      <p:graphicFrame>
        <p:nvGraphicFramePr>
          <p:cNvPr id="32778" name="Group 10"/>
          <p:cNvGraphicFramePr>
            <a:graphicFrameLocks noGrp="1"/>
          </p:cNvGraphicFramePr>
          <p:nvPr/>
        </p:nvGraphicFramePr>
        <p:xfrm>
          <a:off x="495300" y="979488"/>
          <a:ext cx="8196263" cy="182879"/>
        </p:xfrm>
        <a:graphic>
          <a:graphicData uri="http://schemas.openxmlformats.org/drawingml/2006/table">
            <a:tbl>
              <a:tblPr/>
              <a:tblGrid>
                <a:gridCol w="8196263"/>
              </a:tblGrid>
              <a:tr h="1809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it-IT" sz="6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cap="flat">
                      <a:noFill/>
                    </a:lnR>
                    <a:lnT cap="flat">
                      <a:noFill/>
                    </a:lnT>
                    <a:lnB w="28575" cap="flat" cmpd="sng" algn="ctr">
                      <a:solidFill>
                        <a:srgbClr val="0E318D"/>
                      </a:solidFill>
                      <a:prstDash val="solid"/>
                      <a:round/>
                      <a:headEnd type="none" w="med" len="med"/>
                      <a:tailEnd type="none" w="med" len="med"/>
                    </a:lnB>
                    <a:lnTlToBr>
                      <a:noFill/>
                    </a:lnTlToBr>
                    <a:lnBlToTr>
                      <a:noFill/>
                    </a:lnBlToTr>
                    <a:noFill/>
                  </a:tcPr>
                </a:tc>
              </a:tr>
            </a:tbl>
          </a:graphicData>
        </a:graphic>
      </p:graphicFrame>
      <p:sp>
        <p:nvSpPr>
          <p:cNvPr id="32784" name="Text Box 16"/>
          <p:cNvSpPr txBox="1">
            <a:spLocks noChangeArrowheads="1"/>
          </p:cNvSpPr>
          <p:nvPr/>
        </p:nvSpPr>
        <p:spPr bwMode="auto">
          <a:xfrm>
            <a:off x="2209800" y="508000"/>
            <a:ext cx="6018213" cy="457200"/>
          </a:xfrm>
          <a:prstGeom prst="rect">
            <a:avLst/>
          </a:prstGeom>
          <a:noFill/>
          <a:ln w="9525">
            <a:noFill/>
            <a:miter lim="800000"/>
            <a:headEnd/>
            <a:tailEnd/>
          </a:ln>
          <a:effectLst/>
        </p:spPr>
        <p:txBody>
          <a:bodyPr>
            <a:spAutoFit/>
          </a:bodyPr>
          <a:lstStyle/>
          <a:p>
            <a:r>
              <a:rPr lang="fr-FR" sz="2400">
                <a:solidFill>
                  <a:srgbClr val="0E318D"/>
                </a:solidFill>
              </a:rPr>
              <a:t>Frankfurt (Germany), 6-9 June 2011</a:t>
            </a:r>
          </a:p>
        </p:txBody>
      </p:sp>
      <p:sp>
        <p:nvSpPr>
          <p:cNvPr id="32785" name="Rectangle 17"/>
          <p:cNvSpPr>
            <a:spLocks noGrp="1" noChangeArrowheads="1"/>
          </p:cNvSpPr>
          <p:nvPr>
            <p:ph type="title"/>
          </p:nvPr>
        </p:nvSpPr>
        <p:spPr bwMode="auto">
          <a:xfrm>
            <a:off x="412750" y="1200150"/>
            <a:ext cx="8229600" cy="590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200" b="1">
          <a:solidFill>
            <a:srgbClr val="0E318D"/>
          </a:solidFill>
          <a:latin typeface="+mj-lt"/>
          <a:ea typeface="+mj-ea"/>
          <a:cs typeface="+mj-cs"/>
        </a:defRPr>
      </a:lvl1pPr>
      <a:lvl2pPr algn="l" rtl="0" fontAlgn="base">
        <a:spcBef>
          <a:spcPct val="0"/>
        </a:spcBef>
        <a:spcAft>
          <a:spcPct val="0"/>
        </a:spcAft>
        <a:defRPr sz="3200" b="1">
          <a:solidFill>
            <a:srgbClr val="0E318D"/>
          </a:solidFill>
          <a:latin typeface="Arial" charset="0"/>
          <a:cs typeface="Arial" charset="0"/>
        </a:defRPr>
      </a:lvl2pPr>
      <a:lvl3pPr algn="l" rtl="0" fontAlgn="base">
        <a:spcBef>
          <a:spcPct val="0"/>
        </a:spcBef>
        <a:spcAft>
          <a:spcPct val="0"/>
        </a:spcAft>
        <a:defRPr sz="3200" b="1">
          <a:solidFill>
            <a:srgbClr val="0E318D"/>
          </a:solidFill>
          <a:latin typeface="Arial" charset="0"/>
          <a:cs typeface="Arial" charset="0"/>
        </a:defRPr>
      </a:lvl3pPr>
      <a:lvl4pPr algn="l" rtl="0" fontAlgn="base">
        <a:spcBef>
          <a:spcPct val="0"/>
        </a:spcBef>
        <a:spcAft>
          <a:spcPct val="0"/>
        </a:spcAft>
        <a:defRPr sz="3200" b="1">
          <a:solidFill>
            <a:srgbClr val="0E318D"/>
          </a:solidFill>
          <a:latin typeface="Arial" charset="0"/>
          <a:cs typeface="Arial" charset="0"/>
        </a:defRPr>
      </a:lvl4pPr>
      <a:lvl5pPr algn="l" rtl="0" fontAlgn="base">
        <a:spcBef>
          <a:spcPct val="0"/>
        </a:spcBef>
        <a:spcAft>
          <a:spcPct val="0"/>
        </a:spcAft>
        <a:defRPr sz="3200" b="1">
          <a:solidFill>
            <a:srgbClr val="0E318D"/>
          </a:solidFill>
          <a:latin typeface="Arial" charset="0"/>
          <a:cs typeface="Arial" charset="0"/>
        </a:defRPr>
      </a:lvl5pPr>
      <a:lvl6pPr marL="457200" algn="l" rtl="0" fontAlgn="base">
        <a:spcBef>
          <a:spcPct val="0"/>
        </a:spcBef>
        <a:spcAft>
          <a:spcPct val="0"/>
        </a:spcAft>
        <a:defRPr sz="3200" b="1">
          <a:solidFill>
            <a:srgbClr val="0E318D"/>
          </a:solidFill>
          <a:latin typeface="Arial" charset="0"/>
          <a:cs typeface="Arial" charset="0"/>
        </a:defRPr>
      </a:lvl6pPr>
      <a:lvl7pPr marL="914400" algn="l" rtl="0" fontAlgn="base">
        <a:spcBef>
          <a:spcPct val="0"/>
        </a:spcBef>
        <a:spcAft>
          <a:spcPct val="0"/>
        </a:spcAft>
        <a:defRPr sz="3200" b="1">
          <a:solidFill>
            <a:srgbClr val="0E318D"/>
          </a:solidFill>
          <a:latin typeface="Arial" charset="0"/>
          <a:cs typeface="Arial" charset="0"/>
        </a:defRPr>
      </a:lvl7pPr>
      <a:lvl8pPr marL="1371600" algn="l" rtl="0" fontAlgn="base">
        <a:spcBef>
          <a:spcPct val="0"/>
        </a:spcBef>
        <a:spcAft>
          <a:spcPct val="0"/>
        </a:spcAft>
        <a:defRPr sz="3200" b="1">
          <a:solidFill>
            <a:srgbClr val="0E318D"/>
          </a:solidFill>
          <a:latin typeface="Arial" charset="0"/>
          <a:cs typeface="Arial" charset="0"/>
        </a:defRPr>
      </a:lvl8pPr>
      <a:lvl9pPr marL="1828800" algn="l" rtl="0" fontAlgn="base">
        <a:spcBef>
          <a:spcPct val="0"/>
        </a:spcBef>
        <a:spcAft>
          <a:spcPct val="0"/>
        </a:spcAft>
        <a:defRPr sz="3200" b="1">
          <a:solidFill>
            <a:srgbClr val="0E318D"/>
          </a:solidFill>
          <a:latin typeface="Arial"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9.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27.png"/><Relationship Id="rId10" Type="http://schemas.openxmlformats.org/officeDocument/2006/relationships/image" Target="../media/image52.png"/><Relationship Id="rId1" Type="http://schemas.openxmlformats.org/officeDocument/2006/relationships/themeOverride" Target="../theme/themeOverride10.xml"/><Relationship Id="rId2"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png"/><Relationship Id="rId1" Type="http://schemas.openxmlformats.org/officeDocument/2006/relationships/themeOverride" Target="../theme/themeOverride2.xml"/><Relationship Id="rId2"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png"/><Relationship Id="rId1" Type="http://schemas.openxmlformats.org/officeDocument/2006/relationships/themeOverride" Target="../theme/themeOverride3.xml"/><Relationship Id="rId2"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jpeg"/><Relationship Id="rId9" Type="http://schemas.openxmlformats.org/officeDocument/2006/relationships/image" Target="../media/image16.png"/><Relationship Id="rId1" Type="http://schemas.openxmlformats.org/officeDocument/2006/relationships/themeOverride" Target="../theme/themeOverride4.xml"/><Relationship Id="rId2"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themeOverride" Target="../theme/themeOverride5.xml"/><Relationship Id="rId2"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themeOverride" Target="../theme/themeOverride6.xml"/><Relationship Id="rId2"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themeOverride" Target="../theme/themeOverride7.xml"/><Relationship Id="rId2"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jpeg"/><Relationship Id="rId1" Type="http://schemas.openxmlformats.org/officeDocument/2006/relationships/themeOverride" Target="../theme/themeOverride8.xml"/><Relationship Id="rId2" Type="http://schemas.openxmlformats.org/officeDocument/2006/relationships/slideLayout" Target="../slideLayouts/slideLayout29.xml"/><Relationship Id="rId3" Type="http://schemas.openxmlformats.org/officeDocument/2006/relationships/notesSlide" Target="../notesSlides/notesSlide8.xm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9.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image" Target="../media/image45.png"/><Relationship Id="rId14" Type="http://schemas.openxmlformats.org/officeDocument/2006/relationships/image" Target="../media/image46.jpeg"/><Relationship Id="rId1" Type="http://schemas.openxmlformats.org/officeDocument/2006/relationships/themeOverride" Target="../theme/themeOverride9.xml"/><Relationship Id="rId2" Type="http://schemas.openxmlformats.org/officeDocument/2006/relationships/slideLayout" Target="../slideLayouts/slideLayout29.xml"/><Relationship Id="rId3" Type="http://schemas.openxmlformats.org/officeDocument/2006/relationships/notesSlide" Target="../notesSlides/notesSlide9.xml"/><Relationship Id="rId4" Type="http://schemas.openxmlformats.org/officeDocument/2006/relationships/image" Target="../media/image37.png"/><Relationship Id="rId5" Type="http://schemas.openxmlformats.org/officeDocument/2006/relationships/image" Target="../media/image26.pn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827088" y="2636838"/>
            <a:ext cx="7345362" cy="1169517"/>
          </a:xfrm>
          <a:prstGeom prst="rect">
            <a:avLst/>
          </a:prstGeom>
          <a:noFill/>
          <a:ln w="9525">
            <a:noFill/>
            <a:miter lim="800000"/>
            <a:headEnd/>
            <a:tailEnd/>
          </a:ln>
        </p:spPr>
        <p:txBody>
          <a:bodyPr lIns="91405" tIns="45703" rIns="91405" bIns="45703">
            <a:spAutoFit/>
          </a:bodyPr>
          <a:lstStyle/>
          <a:p>
            <a:pPr>
              <a:spcBef>
                <a:spcPct val="50000"/>
              </a:spcBef>
            </a:pPr>
            <a:r>
              <a:rPr lang="en-US" sz="2800" b="1" dirty="0" smtClean="0">
                <a:solidFill>
                  <a:srgbClr val="0E3185"/>
                </a:solidFill>
                <a:latin typeface="+mj-lt"/>
                <a:cs typeface="Arial" pitchFamily="34" charset="0"/>
              </a:rPr>
              <a:t>Enel Smart </a:t>
            </a:r>
            <a:r>
              <a:rPr lang="en-US" sz="2800" b="1" dirty="0">
                <a:solidFill>
                  <a:srgbClr val="0E3185"/>
                </a:solidFill>
                <a:latin typeface="+mj-lt"/>
                <a:cs typeface="Arial" pitchFamily="34" charset="0"/>
              </a:rPr>
              <a:t>metering </a:t>
            </a:r>
            <a:r>
              <a:rPr lang="en-US" sz="2800" b="1" dirty="0" smtClean="0">
                <a:solidFill>
                  <a:srgbClr val="0E3185"/>
                </a:solidFill>
                <a:latin typeface="+mj-lt"/>
                <a:cs typeface="Arial" pitchFamily="34" charset="0"/>
              </a:rPr>
              <a:t>in </a:t>
            </a:r>
            <a:r>
              <a:rPr lang="en-US" sz="2800" b="1" dirty="0" err="1" smtClean="0">
                <a:solidFill>
                  <a:srgbClr val="0E3185"/>
                </a:solidFill>
                <a:latin typeface="+mj-lt"/>
                <a:cs typeface="Arial" pitchFamily="34" charset="0"/>
              </a:rPr>
              <a:t>Endesa</a:t>
            </a:r>
            <a:r>
              <a:rPr lang="en-US" sz="2800" b="1" dirty="0" smtClean="0">
                <a:solidFill>
                  <a:srgbClr val="0E3185"/>
                </a:solidFill>
                <a:latin typeface="+mj-lt"/>
                <a:cs typeface="Arial" pitchFamily="34" charset="0"/>
              </a:rPr>
              <a:t> </a:t>
            </a:r>
          </a:p>
          <a:p>
            <a:pPr>
              <a:spcBef>
                <a:spcPct val="50000"/>
              </a:spcBef>
            </a:pPr>
            <a:r>
              <a:rPr lang="en-US" sz="2800" b="1" dirty="0" smtClean="0">
                <a:solidFill>
                  <a:srgbClr val="0E3185"/>
                </a:solidFill>
                <a:latin typeface="+mj-lt"/>
                <a:cs typeface="Arial" pitchFamily="34" charset="0"/>
              </a:rPr>
              <a:t>Meters </a:t>
            </a:r>
            <a:r>
              <a:rPr lang="en-US" sz="2800" b="1" dirty="0">
                <a:solidFill>
                  <a:srgbClr val="0E3185"/>
                </a:solidFill>
                <a:latin typeface="+mj-lt"/>
                <a:cs typeface="Arial" pitchFamily="34" charset="0"/>
              </a:rPr>
              <a:t>and More technology</a:t>
            </a:r>
            <a:endParaRPr lang="es-ES" sz="2800" b="1" dirty="0">
              <a:solidFill>
                <a:srgbClr val="0E3185"/>
              </a:solidFill>
              <a:latin typeface="+mj-lt"/>
              <a:cs typeface="Arial" pitchFamily="34" charset="0"/>
            </a:endParaRPr>
          </a:p>
        </p:txBody>
      </p:sp>
      <p:sp>
        <p:nvSpPr>
          <p:cNvPr id="3" name="CasellaDiTesto 2"/>
          <p:cNvSpPr txBox="1"/>
          <p:nvPr/>
        </p:nvSpPr>
        <p:spPr>
          <a:xfrm>
            <a:off x="899592" y="5013176"/>
            <a:ext cx="6624736" cy="1169517"/>
          </a:xfrm>
          <a:prstGeom prst="rect">
            <a:avLst/>
          </a:prstGeom>
          <a:noFill/>
          <a:ln w="9525">
            <a:noFill/>
            <a:miter lim="800000"/>
            <a:headEnd/>
            <a:tailEnd/>
          </a:ln>
        </p:spPr>
        <p:txBody>
          <a:bodyPr lIns="91405" tIns="45703" rIns="91405" bIns="45703">
            <a:spAutoFit/>
          </a:bodyPr>
          <a:lstStyle/>
          <a:p>
            <a:pPr>
              <a:spcBef>
                <a:spcPct val="50000"/>
              </a:spcBef>
            </a:pPr>
            <a:r>
              <a:rPr lang="en-US" sz="1600" b="1" i="1" dirty="0" err="1" smtClean="0">
                <a:solidFill>
                  <a:srgbClr val="0E3185"/>
                </a:solidFill>
                <a:effectLst>
                  <a:outerShdw blurRad="38100" dist="38100" dir="2700000" algn="tl">
                    <a:srgbClr val="000000">
                      <a:alpha val="43137"/>
                    </a:srgbClr>
                  </a:outerShdw>
                </a:effectLst>
                <a:latin typeface="+mj-lt"/>
                <a:cs typeface="Arial" pitchFamily="34" charset="0"/>
              </a:rPr>
              <a:t>Valerio</a:t>
            </a:r>
            <a:r>
              <a:rPr lang="en-US" sz="1600" b="1" i="1" dirty="0" smtClean="0">
                <a:solidFill>
                  <a:srgbClr val="0E3185"/>
                </a:solidFill>
                <a:effectLst>
                  <a:outerShdw blurRad="38100" dist="38100" dir="2700000" algn="tl">
                    <a:srgbClr val="000000">
                      <a:alpha val="43137"/>
                    </a:srgbClr>
                  </a:outerShdw>
                </a:effectLst>
                <a:latin typeface="+mj-lt"/>
                <a:cs typeface="Arial" pitchFamily="34" charset="0"/>
              </a:rPr>
              <a:t> </a:t>
            </a:r>
            <a:r>
              <a:rPr lang="en-US" sz="1600" b="1" i="1" dirty="0" err="1" smtClean="0">
                <a:solidFill>
                  <a:srgbClr val="0E3185"/>
                </a:solidFill>
                <a:effectLst>
                  <a:outerShdw blurRad="38100" dist="38100" dir="2700000" algn="tl">
                    <a:srgbClr val="000000">
                      <a:alpha val="43137"/>
                    </a:srgbClr>
                  </a:outerShdw>
                </a:effectLst>
                <a:latin typeface="+mj-lt"/>
                <a:cs typeface="Arial" pitchFamily="34" charset="0"/>
              </a:rPr>
              <a:t>Vadacchino</a:t>
            </a:r>
            <a:endParaRPr lang="en-US" sz="1600" b="1" i="1" dirty="0" smtClean="0">
              <a:solidFill>
                <a:srgbClr val="0E3185"/>
              </a:solidFill>
              <a:effectLst>
                <a:outerShdw blurRad="38100" dist="38100" dir="2700000" algn="tl">
                  <a:srgbClr val="000000">
                    <a:alpha val="43137"/>
                  </a:srgbClr>
                </a:outerShdw>
              </a:effectLst>
              <a:latin typeface="+mj-lt"/>
              <a:cs typeface="Arial" pitchFamily="34" charset="0"/>
            </a:endParaRPr>
          </a:p>
          <a:p>
            <a:pPr>
              <a:spcBef>
                <a:spcPct val="50000"/>
              </a:spcBef>
            </a:pPr>
            <a:r>
              <a:rPr lang="en-US" sz="1200" b="1" i="1" dirty="0" smtClean="0">
                <a:solidFill>
                  <a:srgbClr val="0E3185"/>
                </a:solidFill>
                <a:latin typeface="+mj-lt"/>
                <a:cs typeface="Arial" pitchFamily="34" charset="0"/>
              </a:rPr>
              <a:t>Business Development of Smart Grids and New Technologies</a:t>
            </a:r>
          </a:p>
          <a:p>
            <a:pPr>
              <a:spcBef>
                <a:spcPct val="50000"/>
              </a:spcBef>
            </a:pPr>
            <a:r>
              <a:rPr lang="en-US" sz="1200" b="1" i="1" dirty="0" smtClean="0">
                <a:solidFill>
                  <a:srgbClr val="0E3185"/>
                </a:solidFill>
                <a:latin typeface="+mj-lt"/>
                <a:cs typeface="Arial" pitchFamily="34" charset="0"/>
              </a:rPr>
              <a:t>Infrastructures and Networks Division</a:t>
            </a:r>
          </a:p>
          <a:p>
            <a:pPr>
              <a:spcBef>
                <a:spcPct val="50000"/>
              </a:spcBef>
            </a:pPr>
            <a:r>
              <a:rPr lang="en-US" sz="1200" b="1" i="1" dirty="0" smtClean="0">
                <a:solidFill>
                  <a:srgbClr val="0E3185"/>
                </a:solidFill>
                <a:latin typeface="+mj-lt"/>
                <a:cs typeface="Arial" pitchFamily="34" charset="0"/>
              </a:rPr>
              <a:t>ENEL DISTRIBUZIONE Spa </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467841" y="1901815"/>
            <a:ext cx="6048375" cy="4550763"/>
          </a:xfrm>
          <a:prstGeom prst="rect">
            <a:avLst/>
          </a:prstGeom>
          <a:noFill/>
          <a:ln w="9525">
            <a:noFill/>
            <a:miter lim="800000"/>
            <a:headEnd/>
            <a:tailEnd/>
          </a:ln>
        </p:spPr>
        <p:txBody>
          <a:bodyPr lIns="91405" tIns="45703" rIns="91405" bIns="45703">
            <a:spAutoFit/>
          </a:bodyPr>
          <a:lstStyle/>
          <a:p>
            <a:pPr>
              <a:lnSpc>
                <a:spcPct val="150000"/>
              </a:lnSpc>
              <a:spcBef>
                <a:spcPct val="50000"/>
              </a:spcBef>
              <a:buSzPct val="100000"/>
              <a:buFontTx/>
              <a:buBlip>
                <a:blip r:embed="rId4"/>
              </a:buBlip>
            </a:pPr>
            <a:r>
              <a:rPr lang="en-US" sz="1500" dirty="0">
                <a:solidFill>
                  <a:srgbClr val="0E3185"/>
                </a:solidFill>
                <a:latin typeface="+mj-lt"/>
                <a:cs typeface="Arial" pitchFamily="34" charset="0"/>
              </a:rPr>
              <a:t> </a:t>
            </a:r>
            <a:r>
              <a:rPr lang="en-US" sz="1500" b="1" dirty="0">
                <a:solidFill>
                  <a:srgbClr val="0E3185"/>
                </a:solidFill>
                <a:latin typeface="+mj-lt"/>
                <a:cs typeface="Arial" pitchFamily="34" charset="0"/>
              </a:rPr>
              <a:t>Enel Group confirms its leadership worldwide on Smart Metering and Smart Grids deployment </a:t>
            </a:r>
            <a:r>
              <a:rPr lang="en-US" sz="1500" dirty="0">
                <a:solidFill>
                  <a:srgbClr val="0E3185"/>
                </a:solidFill>
                <a:latin typeface="+mj-lt"/>
                <a:cs typeface="Arial" pitchFamily="34" charset="0"/>
                <a:sym typeface="Wingdings" pitchFamily="2" charset="2"/>
              </a:rPr>
              <a:t> </a:t>
            </a:r>
            <a:r>
              <a:rPr lang="en-US" sz="1500" dirty="0" err="1">
                <a:solidFill>
                  <a:srgbClr val="0E3185"/>
                </a:solidFill>
                <a:latin typeface="+mj-lt"/>
                <a:cs typeface="Arial" pitchFamily="34" charset="0"/>
              </a:rPr>
              <a:t>Endesa</a:t>
            </a:r>
            <a:r>
              <a:rPr lang="en-US" sz="1500" dirty="0">
                <a:solidFill>
                  <a:srgbClr val="0E3185"/>
                </a:solidFill>
                <a:latin typeface="+mj-lt"/>
                <a:cs typeface="Arial" pitchFamily="34" charset="0"/>
              </a:rPr>
              <a:t> is currently the only company in Europe with an on-going roll-out of 13 million of smart meters. </a:t>
            </a:r>
          </a:p>
          <a:p>
            <a:pPr>
              <a:lnSpc>
                <a:spcPct val="150000"/>
              </a:lnSpc>
              <a:spcBef>
                <a:spcPct val="50000"/>
              </a:spcBef>
              <a:buSzPct val="100000"/>
              <a:buFontTx/>
              <a:buBlip>
                <a:blip r:embed="rId5"/>
              </a:buBlip>
            </a:pPr>
            <a:r>
              <a:rPr lang="en-US" sz="1500" dirty="0">
                <a:solidFill>
                  <a:srgbClr val="0E3185"/>
                </a:solidFill>
                <a:latin typeface="+mj-lt"/>
                <a:cs typeface="Arial" pitchFamily="34" charset="0"/>
              </a:rPr>
              <a:t> </a:t>
            </a:r>
            <a:r>
              <a:rPr lang="en-US" sz="1500" dirty="0" err="1">
                <a:solidFill>
                  <a:srgbClr val="0E3185"/>
                </a:solidFill>
                <a:latin typeface="+mj-lt"/>
                <a:cs typeface="Arial" pitchFamily="34" charset="0"/>
              </a:rPr>
              <a:t>Endesa</a:t>
            </a:r>
            <a:r>
              <a:rPr lang="en-US" sz="1500" dirty="0">
                <a:solidFill>
                  <a:srgbClr val="0E3185"/>
                </a:solidFill>
                <a:latin typeface="+mj-lt"/>
                <a:cs typeface="Arial" pitchFamily="34" charset="0"/>
              </a:rPr>
              <a:t> and Enel have developed the latest technological generation of Smart Metering, based on the open, field-proven </a:t>
            </a:r>
            <a:r>
              <a:rPr lang="en-US" sz="1500" b="1" dirty="0">
                <a:solidFill>
                  <a:srgbClr val="0E3185"/>
                </a:solidFill>
                <a:latin typeface="+mj-lt"/>
                <a:cs typeface="Arial" pitchFamily="34" charset="0"/>
              </a:rPr>
              <a:t>Meters and More protocol</a:t>
            </a:r>
            <a:r>
              <a:rPr lang="en-US" sz="1500" dirty="0">
                <a:solidFill>
                  <a:srgbClr val="0E3185"/>
                </a:solidFill>
                <a:latin typeface="+mj-lt"/>
                <a:cs typeface="Arial" pitchFamily="34" charset="0"/>
              </a:rPr>
              <a:t> (in the process of being standardized).</a:t>
            </a:r>
          </a:p>
          <a:p>
            <a:pPr>
              <a:lnSpc>
                <a:spcPct val="150000"/>
              </a:lnSpc>
              <a:spcBef>
                <a:spcPct val="50000"/>
              </a:spcBef>
              <a:buSzPct val="100000"/>
              <a:buFontTx/>
              <a:buBlip>
                <a:blip r:embed="rId6"/>
              </a:buBlip>
            </a:pPr>
            <a:r>
              <a:rPr lang="en-US" sz="1500" dirty="0">
                <a:solidFill>
                  <a:srgbClr val="0E3185"/>
                </a:solidFill>
                <a:latin typeface="+mj-lt"/>
                <a:cs typeface="Arial" pitchFamily="34" charset="0"/>
              </a:rPr>
              <a:t> </a:t>
            </a:r>
            <a:r>
              <a:rPr lang="en-US" sz="1500" dirty="0" err="1">
                <a:solidFill>
                  <a:srgbClr val="0E3185"/>
                </a:solidFill>
                <a:latin typeface="+mj-lt"/>
                <a:cs typeface="Arial" pitchFamily="34" charset="0"/>
              </a:rPr>
              <a:t>Endesa</a:t>
            </a:r>
            <a:r>
              <a:rPr lang="en-US" sz="1500" dirty="0">
                <a:solidFill>
                  <a:srgbClr val="0E3185"/>
                </a:solidFill>
                <a:latin typeface="+mj-lt"/>
                <a:cs typeface="Arial" pitchFamily="34" charset="0"/>
              </a:rPr>
              <a:t> have started from the day-1 to achieve the benefits a </a:t>
            </a:r>
            <a:r>
              <a:rPr lang="en-US" sz="1500" b="1" dirty="0">
                <a:solidFill>
                  <a:srgbClr val="0E3185"/>
                </a:solidFill>
                <a:latin typeface="+mj-lt"/>
                <a:cs typeface="Arial" pitchFamily="34" charset="0"/>
              </a:rPr>
              <a:t>fully functional system</a:t>
            </a:r>
            <a:r>
              <a:rPr lang="en-US" sz="1500" dirty="0">
                <a:solidFill>
                  <a:srgbClr val="0E3185"/>
                </a:solidFill>
                <a:latin typeface="+mj-lt"/>
                <a:cs typeface="Arial" pitchFamily="34" charset="0"/>
              </a:rPr>
              <a:t> </a:t>
            </a:r>
          </a:p>
          <a:p>
            <a:pPr>
              <a:lnSpc>
                <a:spcPct val="150000"/>
              </a:lnSpc>
              <a:spcBef>
                <a:spcPct val="50000"/>
              </a:spcBef>
              <a:buSzPct val="100000"/>
              <a:buFontTx/>
              <a:buBlip>
                <a:blip r:embed="rId6"/>
              </a:buBlip>
            </a:pPr>
            <a:r>
              <a:rPr lang="en-US" sz="1500" dirty="0">
                <a:solidFill>
                  <a:srgbClr val="0E3185"/>
                </a:solidFill>
                <a:latin typeface="+mj-lt"/>
                <a:cs typeface="Arial" pitchFamily="34" charset="0"/>
              </a:rPr>
              <a:t> the synergies in Enel Group will allow </a:t>
            </a:r>
            <a:r>
              <a:rPr lang="en-US" sz="1500" dirty="0" err="1">
                <a:solidFill>
                  <a:srgbClr val="0E3185"/>
                </a:solidFill>
                <a:latin typeface="+mj-lt"/>
                <a:cs typeface="Arial" pitchFamily="34" charset="0"/>
              </a:rPr>
              <a:t>Endesa</a:t>
            </a:r>
            <a:r>
              <a:rPr lang="en-US" sz="1500" dirty="0">
                <a:solidFill>
                  <a:srgbClr val="0E3185"/>
                </a:solidFill>
                <a:latin typeface="+mj-lt"/>
                <a:cs typeface="Arial" pitchFamily="34" charset="0"/>
              </a:rPr>
              <a:t> to </a:t>
            </a:r>
            <a:r>
              <a:rPr lang="en-US" sz="1500" b="1" dirty="0">
                <a:solidFill>
                  <a:srgbClr val="0E3185"/>
                </a:solidFill>
                <a:latin typeface="+mj-lt"/>
                <a:cs typeface="Arial" pitchFamily="34" charset="0"/>
              </a:rPr>
              <a:t>complete the roll out of all its meters</a:t>
            </a:r>
            <a:r>
              <a:rPr lang="en-US" sz="1500" dirty="0">
                <a:solidFill>
                  <a:srgbClr val="0E3185"/>
                </a:solidFill>
                <a:latin typeface="+mj-lt"/>
                <a:cs typeface="Arial" pitchFamily="34" charset="0"/>
              </a:rPr>
              <a:t> </a:t>
            </a:r>
            <a:r>
              <a:rPr lang="en-US" sz="1500" b="1" dirty="0">
                <a:solidFill>
                  <a:srgbClr val="0E3185"/>
                </a:solidFill>
                <a:latin typeface="+mj-lt"/>
                <a:cs typeface="Arial" pitchFamily="34" charset="0"/>
              </a:rPr>
              <a:t>before the deadline</a:t>
            </a:r>
            <a:r>
              <a:rPr lang="en-US" sz="1500" dirty="0">
                <a:solidFill>
                  <a:srgbClr val="0E3185"/>
                </a:solidFill>
                <a:latin typeface="+mj-lt"/>
                <a:cs typeface="Arial" pitchFamily="34" charset="0"/>
              </a:rPr>
              <a:t> set by the Spanish regulation.</a:t>
            </a:r>
          </a:p>
        </p:txBody>
      </p:sp>
      <p:pic>
        <p:nvPicPr>
          <p:cNvPr id="113667" name="Imagen 11" descr="Colocación fase 1- 8711.jpg"/>
          <p:cNvPicPr>
            <a:picLocks noChangeAspect="1" noChangeArrowheads="1"/>
          </p:cNvPicPr>
          <p:nvPr/>
        </p:nvPicPr>
        <p:blipFill>
          <a:blip r:embed="rId7"/>
          <a:srcRect/>
          <a:stretch>
            <a:fillRect/>
          </a:stretch>
        </p:blipFill>
        <p:spPr bwMode="auto">
          <a:xfrm>
            <a:off x="6692900" y="1206500"/>
            <a:ext cx="1878013" cy="1262063"/>
          </a:xfrm>
          <a:prstGeom prst="rect">
            <a:avLst/>
          </a:prstGeom>
          <a:noFill/>
          <a:ln w="9525">
            <a:noFill/>
            <a:miter lim="800000"/>
            <a:headEnd/>
            <a:tailEnd/>
          </a:ln>
        </p:spPr>
      </p:pic>
      <p:pic>
        <p:nvPicPr>
          <p:cNvPr id="113668" name="Imagen 12" descr="Colocación fase 1- 8711.jpg"/>
          <p:cNvPicPr>
            <a:picLocks noChangeAspect="1" noChangeArrowheads="1"/>
          </p:cNvPicPr>
          <p:nvPr/>
        </p:nvPicPr>
        <p:blipFill>
          <a:blip r:embed="rId8"/>
          <a:srcRect/>
          <a:stretch>
            <a:fillRect/>
          </a:stretch>
        </p:blipFill>
        <p:spPr bwMode="auto">
          <a:xfrm>
            <a:off x="6692900" y="2498725"/>
            <a:ext cx="1878013" cy="1268413"/>
          </a:xfrm>
          <a:prstGeom prst="rect">
            <a:avLst/>
          </a:prstGeom>
          <a:noFill/>
          <a:ln w="9525">
            <a:noFill/>
            <a:miter lim="800000"/>
            <a:headEnd/>
            <a:tailEnd/>
          </a:ln>
        </p:spPr>
      </p:pic>
      <p:pic>
        <p:nvPicPr>
          <p:cNvPr id="113669" name="Picture 2"/>
          <p:cNvPicPr>
            <a:picLocks noChangeAspect="1" noChangeArrowheads="1"/>
          </p:cNvPicPr>
          <p:nvPr/>
        </p:nvPicPr>
        <p:blipFill>
          <a:blip r:embed="rId9"/>
          <a:srcRect/>
          <a:stretch>
            <a:fillRect/>
          </a:stretch>
        </p:blipFill>
        <p:spPr bwMode="auto">
          <a:xfrm>
            <a:off x="6769100" y="3886200"/>
            <a:ext cx="1851025" cy="1143000"/>
          </a:xfrm>
          <a:prstGeom prst="rect">
            <a:avLst/>
          </a:prstGeom>
          <a:noFill/>
          <a:ln w="9525">
            <a:noFill/>
            <a:miter lim="800000"/>
            <a:headEnd/>
            <a:tailEnd/>
          </a:ln>
        </p:spPr>
      </p:pic>
      <p:pic>
        <p:nvPicPr>
          <p:cNvPr id="113670" name="Imagen 16" descr="Colocación fase 1- 8711.jpg"/>
          <p:cNvPicPr>
            <a:picLocks noChangeAspect="1" noChangeArrowheads="1"/>
          </p:cNvPicPr>
          <p:nvPr/>
        </p:nvPicPr>
        <p:blipFill>
          <a:blip r:embed="rId10"/>
          <a:srcRect/>
          <a:stretch>
            <a:fillRect/>
          </a:stretch>
        </p:blipFill>
        <p:spPr bwMode="auto">
          <a:xfrm>
            <a:off x="6692900" y="5089525"/>
            <a:ext cx="1878013" cy="1268413"/>
          </a:xfrm>
          <a:prstGeom prst="rect">
            <a:avLst/>
          </a:prstGeom>
          <a:noFill/>
          <a:ln w="9525">
            <a:noFill/>
            <a:miter lim="800000"/>
            <a:headEnd/>
            <a:tailEnd/>
          </a:ln>
        </p:spPr>
      </p:pic>
      <p:sp>
        <p:nvSpPr>
          <p:cNvPr id="113671" name="Text Box 23"/>
          <p:cNvSpPr txBox="1">
            <a:spLocks noChangeArrowheads="1"/>
          </p:cNvSpPr>
          <p:nvPr/>
        </p:nvSpPr>
        <p:spPr bwMode="auto">
          <a:xfrm>
            <a:off x="8750300" y="6532563"/>
            <a:ext cx="368300" cy="247650"/>
          </a:xfrm>
          <a:prstGeom prst="rect">
            <a:avLst/>
          </a:prstGeom>
          <a:noFill/>
          <a:ln w="9525">
            <a:noFill/>
            <a:miter lim="800000"/>
            <a:headEnd/>
            <a:tailEnd/>
          </a:ln>
        </p:spPr>
        <p:txBody>
          <a:bodyPr wrap="none" lIns="91405" tIns="45703" rIns="91405" bIns="45703" anchor="ctr">
            <a:spAutoFit/>
          </a:bodyPr>
          <a:lstStyle/>
          <a:p>
            <a:pPr algn="ctr" eaLnBrk="0" hangingPunct="0">
              <a:spcBef>
                <a:spcPct val="50000"/>
              </a:spcBef>
            </a:pPr>
            <a:fld id="{4228FD9B-CB86-44AC-ABA2-8B6EF16FDC88}" type="slidenum">
              <a:rPr lang="es-ES_tradnl" sz="1000" b="1">
                <a:solidFill>
                  <a:srgbClr val="002261"/>
                </a:solidFill>
                <a:latin typeface="Verdana" pitchFamily="34" charset="0"/>
              </a:rPr>
              <a:pPr algn="ctr" eaLnBrk="0" hangingPunct="0">
                <a:spcBef>
                  <a:spcPct val="50000"/>
                </a:spcBef>
              </a:pPr>
              <a:t>10</a:t>
            </a:fld>
            <a:endParaRPr lang="es-ES_tradnl" sz="1000" b="1">
              <a:solidFill>
                <a:srgbClr val="002261"/>
              </a:solidFill>
              <a:latin typeface="Verdana" pitchFamily="34" charset="0"/>
            </a:endParaRPr>
          </a:p>
        </p:txBody>
      </p:sp>
      <p:sp>
        <p:nvSpPr>
          <p:cNvPr id="9" name="Text Box 12"/>
          <p:cNvSpPr txBox="1">
            <a:spLocks noChangeArrowheads="1"/>
          </p:cNvSpPr>
          <p:nvPr/>
        </p:nvSpPr>
        <p:spPr bwMode="auto">
          <a:xfrm>
            <a:off x="611560" y="1390228"/>
            <a:ext cx="7993063" cy="382588"/>
          </a:xfrm>
          <a:prstGeom prst="rect">
            <a:avLst/>
          </a:prstGeom>
          <a:noFill/>
          <a:ln w="9525">
            <a:noFill/>
            <a:miter lim="800000"/>
            <a:headEnd/>
            <a:tailEnd/>
          </a:ln>
        </p:spPr>
        <p:txBody>
          <a:bodyPr lIns="0" tIns="0" rIns="0" bIns="0">
            <a:spAutoFit/>
          </a:bodyPr>
          <a:lstStyle/>
          <a:p>
            <a:pPr>
              <a:spcBef>
                <a:spcPct val="50000"/>
              </a:spcBef>
            </a:pPr>
            <a:r>
              <a:rPr lang="en-US" sz="2400" b="1" dirty="0">
                <a:solidFill>
                  <a:srgbClr val="0E3185"/>
                </a:solidFill>
                <a:latin typeface="+mj-lt"/>
                <a:cs typeface="Arial" pitchFamily="34" charset="0"/>
              </a:rPr>
              <a:t>Final remarks</a:t>
            </a:r>
            <a:endParaRPr lang="en-GB" sz="2000" b="1" dirty="0">
              <a:solidFill>
                <a:srgbClr val="759EE3"/>
              </a:solidFill>
              <a:latin typeface="+mj-lt"/>
              <a:ea typeface="ヒラギノ角ゴ Pro W6"/>
              <a:cs typeface="ヒラギノ角ゴ Pro W6"/>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827088" y="2636838"/>
            <a:ext cx="7345362" cy="1169517"/>
          </a:xfrm>
          <a:prstGeom prst="rect">
            <a:avLst/>
          </a:prstGeom>
          <a:noFill/>
          <a:ln w="9525">
            <a:noFill/>
            <a:miter lim="800000"/>
            <a:headEnd/>
            <a:tailEnd/>
          </a:ln>
        </p:spPr>
        <p:txBody>
          <a:bodyPr lIns="91405" tIns="45703" rIns="91405" bIns="45703">
            <a:spAutoFit/>
          </a:bodyPr>
          <a:lstStyle/>
          <a:p>
            <a:pPr>
              <a:spcBef>
                <a:spcPct val="50000"/>
              </a:spcBef>
            </a:pPr>
            <a:r>
              <a:rPr lang="en-US" sz="2800" b="1" dirty="0" smtClean="0">
                <a:solidFill>
                  <a:srgbClr val="0E3185"/>
                </a:solidFill>
                <a:latin typeface="+mj-lt"/>
                <a:cs typeface="Arial" pitchFamily="34" charset="0"/>
              </a:rPr>
              <a:t>Enel Smart </a:t>
            </a:r>
            <a:r>
              <a:rPr lang="en-US" sz="2800" b="1" dirty="0">
                <a:solidFill>
                  <a:srgbClr val="0E3185"/>
                </a:solidFill>
                <a:latin typeface="+mj-lt"/>
                <a:cs typeface="Arial" pitchFamily="34" charset="0"/>
              </a:rPr>
              <a:t>metering </a:t>
            </a:r>
            <a:r>
              <a:rPr lang="en-US" sz="2800" b="1" dirty="0" smtClean="0">
                <a:solidFill>
                  <a:srgbClr val="0E3185"/>
                </a:solidFill>
                <a:latin typeface="+mj-lt"/>
                <a:cs typeface="Arial" pitchFamily="34" charset="0"/>
              </a:rPr>
              <a:t>in </a:t>
            </a:r>
            <a:r>
              <a:rPr lang="en-US" sz="2800" b="1" dirty="0" err="1" smtClean="0">
                <a:solidFill>
                  <a:srgbClr val="0E3185"/>
                </a:solidFill>
                <a:latin typeface="+mj-lt"/>
                <a:cs typeface="Arial" pitchFamily="34" charset="0"/>
              </a:rPr>
              <a:t>Endesa</a:t>
            </a:r>
            <a:r>
              <a:rPr lang="en-US" sz="2800" b="1" dirty="0" smtClean="0">
                <a:solidFill>
                  <a:srgbClr val="0E3185"/>
                </a:solidFill>
                <a:latin typeface="+mj-lt"/>
                <a:cs typeface="Arial" pitchFamily="34" charset="0"/>
              </a:rPr>
              <a:t> </a:t>
            </a:r>
          </a:p>
          <a:p>
            <a:pPr>
              <a:spcBef>
                <a:spcPct val="50000"/>
              </a:spcBef>
            </a:pPr>
            <a:r>
              <a:rPr lang="en-US" sz="2800" b="1" dirty="0" smtClean="0">
                <a:solidFill>
                  <a:srgbClr val="0E3185"/>
                </a:solidFill>
                <a:latin typeface="+mj-lt"/>
                <a:cs typeface="Arial" pitchFamily="34" charset="0"/>
              </a:rPr>
              <a:t>Meters </a:t>
            </a:r>
            <a:r>
              <a:rPr lang="en-US" sz="2800" b="1" dirty="0">
                <a:solidFill>
                  <a:srgbClr val="0E3185"/>
                </a:solidFill>
                <a:latin typeface="+mj-lt"/>
                <a:cs typeface="Arial" pitchFamily="34" charset="0"/>
              </a:rPr>
              <a:t>and More technology</a:t>
            </a:r>
            <a:endParaRPr lang="es-ES" sz="2800" b="1" dirty="0">
              <a:solidFill>
                <a:srgbClr val="0E3185"/>
              </a:solidFill>
              <a:latin typeface="+mj-lt"/>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defTabSz="912813"/>
            <a:fld id="{28A7F5E7-7D57-48C0-92B6-5CFB476CE3C8}" type="slidenum">
              <a:rPr lang="en-US"/>
              <a:pPr defTabSz="912813"/>
              <a:t>2</a:t>
            </a:fld>
            <a:endParaRPr lang="en-US"/>
          </a:p>
        </p:txBody>
      </p:sp>
      <p:pic>
        <p:nvPicPr>
          <p:cNvPr id="93187" name="Picture 2"/>
          <p:cNvPicPr>
            <a:picLocks noChangeAspect="1" noChangeArrowheads="1"/>
          </p:cNvPicPr>
          <p:nvPr/>
        </p:nvPicPr>
        <p:blipFill>
          <a:blip r:embed="rId4"/>
          <a:srcRect/>
          <a:stretch>
            <a:fillRect/>
          </a:stretch>
        </p:blipFill>
        <p:spPr bwMode="auto">
          <a:xfrm>
            <a:off x="971600" y="2366102"/>
            <a:ext cx="7160592" cy="4087234"/>
          </a:xfrm>
          <a:prstGeom prst="rect">
            <a:avLst/>
          </a:prstGeom>
          <a:noFill/>
          <a:ln w="9525">
            <a:noFill/>
            <a:miter lim="800000"/>
            <a:headEnd/>
            <a:tailEnd/>
          </a:ln>
        </p:spPr>
      </p:pic>
      <p:grpSp>
        <p:nvGrpSpPr>
          <p:cNvPr id="93188" name="Gruppo 8"/>
          <p:cNvGrpSpPr>
            <a:grpSpLocks/>
          </p:cNvGrpSpPr>
          <p:nvPr/>
        </p:nvGrpSpPr>
        <p:grpSpPr bwMode="auto">
          <a:xfrm>
            <a:off x="4092352" y="1989014"/>
            <a:ext cx="2855912" cy="1223962"/>
            <a:chOff x="4038600" y="1073152"/>
            <a:chExt cx="3333753" cy="1333500"/>
          </a:xfrm>
        </p:grpSpPr>
        <p:sp>
          <p:nvSpPr>
            <p:cNvPr id="93191" name="Rectangle 1195"/>
            <p:cNvSpPr>
              <a:spLocks noChangeArrowheads="1"/>
            </p:cNvSpPr>
            <p:nvPr/>
          </p:nvSpPr>
          <p:spPr bwMode="auto">
            <a:xfrm>
              <a:off x="4341816" y="1416053"/>
              <a:ext cx="3030537" cy="857250"/>
            </a:xfrm>
            <a:prstGeom prst="rect">
              <a:avLst/>
            </a:prstGeom>
            <a:noFill/>
            <a:ln w="9525" algn="ctr">
              <a:noFill/>
              <a:miter lim="800000"/>
              <a:headEnd/>
              <a:tailEnd/>
            </a:ln>
          </p:spPr>
          <p:txBody>
            <a:bodyPr lIns="0" tIns="0" rIns="0" bIns="0" anchor="ctr"/>
            <a:lstStyle/>
            <a:p>
              <a:pPr marL="163513" indent="-163513" defTabSz="436563">
                <a:buFontTx/>
                <a:buChar char="•"/>
              </a:pPr>
              <a:r>
                <a:rPr lang="it-IT" sz="1200" b="1" i="1">
                  <a:solidFill>
                    <a:srgbClr val="0E3185"/>
                  </a:solidFill>
                  <a:ea typeface="ヒラギノ角ゴ Pro W6"/>
                  <a:cs typeface="ヒラギノ角ゴ Pro W6"/>
                  <a:sym typeface="Verdana" pitchFamily="34" charset="0"/>
                </a:rPr>
                <a:t>61 Mln Customers</a:t>
              </a:r>
            </a:p>
            <a:p>
              <a:pPr marL="163513" indent="-163513" defTabSz="436563">
                <a:buFontTx/>
                <a:buChar char="•"/>
              </a:pPr>
              <a:r>
                <a:rPr lang="it-IT" sz="1200" b="1" i="1">
                  <a:solidFill>
                    <a:srgbClr val="0E3185"/>
                  </a:solidFill>
                  <a:ea typeface="ヒラギノ角ゴ Pro W6"/>
                  <a:cs typeface="ヒラギノ角ゴ Pro W6"/>
                  <a:sym typeface="Verdana" pitchFamily="34" charset="0"/>
                </a:rPr>
                <a:t>95 GW Installed Capacity</a:t>
              </a:r>
            </a:p>
            <a:p>
              <a:pPr marL="163513" indent="-163513" defTabSz="436563">
                <a:buFontTx/>
                <a:buChar char="•"/>
              </a:pPr>
              <a:r>
                <a:rPr lang="it-IT" sz="1200" b="1" i="1">
                  <a:solidFill>
                    <a:srgbClr val="0E3185"/>
                  </a:solidFill>
                  <a:ea typeface="ヒラギノ角ゴ Pro W6"/>
                  <a:cs typeface="ヒラギノ角ゴ Pro W6"/>
                  <a:sym typeface="Verdana" pitchFamily="34" charset="0"/>
                </a:rPr>
                <a:t>290 TWh Annual Output</a:t>
              </a:r>
            </a:p>
            <a:p>
              <a:pPr marL="163513" indent="-163513" defTabSz="436563">
                <a:buFontTx/>
                <a:buChar char="•"/>
              </a:pPr>
              <a:r>
                <a:rPr lang="it-IT" sz="1200" b="1" i="1">
                  <a:solidFill>
                    <a:srgbClr val="0E3185"/>
                  </a:solidFill>
                  <a:ea typeface="ヒラギノ角ゴ Pro W6"/>
                  <a:cs typeface="ヒラギノ角ゴ Pro W6"/>
                  <a:sym typeface="Verdana" pitchFamily="34" charset="0"/>
                </a:rPr>
                <a:t>40 Countries </a:t>
              </a:r>
            </a:p>
            <a:p>
              <a:pPr marL="163513" indent="-163513" defTabSz="436563">
                <a:buFontTx/>
                <a:buChar char="•"/>
              </a:pPr>
              <a:endParaRPr lang="it-IT" sz="1400" b="1" i="1">
                <a:solidFill>
                  <a:srgbClr val="0E3185"/>
                </a:solidFill>
                <a:ea typeface="ヒラギノ角ゴ Pro W6"/>
                <a:cs typeface="ヒラギノ角ゴ Pro W6"/>
                <a:sym typeface="Verdana" pitchFamily="34" charset="0"/>
              </a:endParaRPr>
            </a:p>
          </p:txBody>
        </p:sp>
        <p:sp>
          <p:nvSpPr>
            <p:cNvPr id="6" name="Ovale 5"/>
            <p:cNvSpPr/>
            <p:nvPr/>
          </p:nvSpPr>
          <p:spPr bwMode="auto">
            <a:xfrm>
              <a:off x="4038600" y="1073152"/>
              <a:ext cx="2711450" cy="1333500"/>
            </a:xfrm>
            <a:prstGeom prst="ellipse">
              <a:avLst/>
            </a:prstGeom>
            <a:noFill/>
            <a:ln w="25400" cap="flat" cmpd="sng" algn="ctr">
              <a:gradFill flip="none" rotWithShape="1">
                <a:gsLst>
                  <a:gs pos="0">
                    <a:srgbClr val="759EE3"/>
                  </a:gs>
                  <a:gs pos="50000">
                    <a:schemeClr val="accent1">
                      <a:tint val="44500"/>
                      <a:satMod val="160000"/>
                    </a:schemeClr>
                  </a:gs>
                  <a:gs pos="100000">
                    <a:schemeClr val="accent1">
                      <a:tint val="23500"/>
                      <a:satMod val="160000"/>
                    </a:schemeClr>
                  </a:gs>
                </a:gsLst>
                <a:lin ang="18900000" scaled="1"/>
                <a:tileRect/>
              </a:gradFill>
              <a:prstDash val="solid"/>
              <a:round/>
              <a:headEnd type="none" w="med" len="med"/>
              <a:tailEnd type="none" w="med" len="med"/>
            </a:ln>
            <a:effectLst/>
          </p:spPr>
          <p:txBody>
            <a:bodyPr lIns="91419" tIns="45710" rIns="91419" bIns="45710"/>
            <a:lstStyle/>
            <a:p>
              <a:pPr defTabSz="804863"/>
              <a:endParaRPr lang="en-US" b="1">
                <a:solidFill>
                  <a:srgbClr val="133B9C"/>
                </a:solidFill>
                <a:sym typeface="Verdana" pitchFamily="34" charset="0"/>
              </a:endParaRPr>
            </a:p>
          </p:txBody>
        </p:sp>
      </p:grpSp>
      <p:sp>
        <p:nvSpPr>
          <p:cNvPr id="7" name="Titolo 1"/>
          <p:cNvSpPr txBox="1">
            <a:spLocks/>
          </p:cNvSpPr>
          <p:nvPr/>
        </p:nvSpPr>
        <p:spPr bwMode="auto">
          <a:xfrm>
            <a:off x="683568" y="1268760"/>
            <a:ext cx="7826375" cy="693737"/>
          </a:xfrm>
          <a:prstGeom prst="rect">
            <a:avLst/>
          </a:prstGeom>
          <a:noFill/>
          <a:ln w="12700">
            <a:noFill/>
            <a:miter lim="800000"/>
            <a:headEnd/>
            <a:tailEnd/>
          </a:ln>
        </p:spPr>
        <p:txBody>
          <a:bodyPr lIns="45626" tIns="45626" rIns="82120" bIns="45626" anchor="b"/>
          <a:lstStyle/>
          <a:p>
            <a:pPr marL="34994" defTabSz="824451">
              <a:defRPr/>
            </a:pPr>
            <a:r>
              <a:rPr lang="it-IT" sz="2400" b="1" dirty="0">
                <a:solidFill>
                  <a:schemeClr val="bg2"/>
                </a:solidFill>
                <a:latin typeface="+mj-lt"/>
                <a:ea typeface="ヒラギノ角ゴ Pro W6" pitchFamily="1" charset="-128"/>
                <a:sym typeface="Verdana" pitchFamily="34" charset="0"/>
              </a:rPr>
              <a:t>Enel: </a:t>
            </a:r>
            <a:r>
              <a:rPr lang="it-IT" sz="2400" b="1" dirty="0" err="1">
                <a:solidFill>
                  <a:schemeClr val="bg2"/>
                </a:solidFill>
                <a:latin typeface="+mj-lt"/>
                <a:ea typeface="ヒラギノ角ゴ Pro W6" pitchFamily="1" charset="-128"/>
                <a:sym typeface="Verdana" pitchFamily="34" charset="0"/>
              </a:rPr>
              <a:t>an</a:t>
            </a:r>
            <a:r>
              <a:rPr lang="it-IT" sz="2400" b="1" dirty="0">
                <a:solidFill>
                  <a:schemeClr val="bg2"/>
                </a:solidFill>
                <a:latin typeface="+mj-lt"/>
                <a:ea typeface="ヒラギノ角ゴ Pro W6" pitchFamily="1" charset="-128"/>
                <a:sym typeface="Verdana" pitchFamily="34" charset="0"/>
              </a:rPr>
              <a:t> </a:t>
            </a:r>
            <a:r>
              <a:rPr lang="it-IT" sz="2400" b="1" dirty="0" err="1">
                <a:solidFill>
                  <a:schemeClr val="bg2"/>
                </a:solidFill>
                <a:latin typeface="+mj-lt"/>
                <a:ea typeface="ヒラギノ角ゴ Pro W6" pitchFamily="1" charset="-128"/>
                <a:sym typeface="Verdana" pitchFamily="34" charset="0"/>
              </a:rPr>
              <a:t>international</a:t>
            </a:r>
            <a:r>
              <a:rPr lang="it-IT" sz="2400" b="1" dirty="0">
                <a:solidFill>
                  <a:schemeClr val="bg2"/>
                </a:solidFill>
                <a:latin typeface="+mj-lt"/>
                <a:ea typeface="ヒラギノ角ゴ Pro W6" pitchFamily="1" charset="-128"/>
                <a:sym typeface="Verdana" pitchFamily="34" charset="0"/>
              </a:rPr>
              <a:t> </a:t>
            </a:r>
            <a:r>
              <a:rPr lang="it-IT" sz="2400" b="1" dirty="0" err="1">
                <a:solidFill>
                  <a:schemeClr val="bg2"/>
                </a:solidFill>
                <a:latin typeface="+mj-lt"/>
                <a:ea typeface="ヒラギノ角ゴ Pro W6" pitchFamily="1" charset="-128"/>
                <a:sym typeface="Verdana" pitchFamily="34" charset="0"/>
              </a:rPr>
              <a:t>energy</a:t>
            </a:r>
            <a:r>
              <a:rPr lang="it-IT" sz="2400" b="1" dirty="0">
                <a:solidFill>
                  <a:schemeClr val="bg2"/>
                </a:solidFill>
                <a:latin typeface="+mj-lt"/>
                <a:ea typeface="ヒラギノ角ゴ Pro W6" pitchFamily="1" charset="-128"/>
                <a:sym typeface="Verdana" pitchFamily="34" charset="0"/>
              </a:rPr>
              <a:t> </a:t>
            </a:r>
            <a:r>
              <a:rPr lang="it-IT" sz="2400" b="1" dirty="0" err="1">
                <a:solidFill>
                  <a:schemeClr val="bg2"/>
                </a:solidFill>
                <a:latin typeface="+mj-lt"/>
                <a:ea typeface="ヒラギノ角ゴ Pro W6" pitchFamily="1" charset="-128"/>
                <a:sym typeface="Verdana" pitchFamily="34" charset="0"/>
              </a:rPr>
              <a:t>operator</a:t>
            </a:r>
            <a:r>
              <a:rPr lang="it-IT" sz="2400" b="1" dirty="0">
                <a:latin typeface="+mj-lt"/>
                <a:ea typeface="ヒラギノ角ゴ Pro W6" pitchFamily="1" charset="-128"/>
                <a:sym typeface="Verdana" pitchFamily="34" charset="0"/>
              </a:rPr>
              <a:t/>
            </a:r>
            <a:br>
              <a:rPr lang="it-IT" sz="2400" b="1" dirty="0">
                <a:latin typeface="+mj-lt"/>
                <a:ea typeface="ヒラギノ角ゴ Pro W6" pitchFamily="1" charset="-128"/>
                <a:sym typeface="Verdana" pitchFamily="34" charset="0"/>
              </a:rPr>
            </a:br>
            <a:r>
              <a:rPr lang="it-IT" sz="2000" b="1" dirty="0" err="1">
                <a:solidFill>
                  <a:schemeClr val="tx2"/>
                </a:solidFill>
                <a:latin typeface="+mj-lt"/>
                <a:ea typeface="ヒラギノ角ゴ Pro W6" pitchFamily="1" charset="-128"/>
                <a:sym typeface="Verdana" pitchFamily="34" charset="0"/>
              </a:rPr>
              <a:t>Core business: electricity and gas</a:t>
            </a:r>
          </a:p>
        </p:txBody>
      </p:sp>
      <p:sp>
        <p:nvSpPr>
          <p:cNvPr id="8" name="CasellaDiTesto 21"/>
          <p:cNvSpPr txBox="1">
            <a:spLocks noChangeArrowheads="1"/>
          </p:cNvSpPr>
          <p:nvPr/>
        </p:nvSpPr>
        <p:spPr bwMode="auto">
          <a:xfrm>
            <a:off x="251520" y="6586363"/>
            <a:ext cx="5213350" cy="227013"/>
          </a:xfrm>
          <a:prstGeom prst="rect">
            <a:avLst/>
          </a:prstGeom>
          <a:noFill/>
          <a:ln w="9525">
            <a:noFill/>
            <a:miter lim="800000"/>
            <a:headEnd/>
            <a:tailEnd/>
          </a:ln>
        </p:spPr>
        <p:txBody>
          <a:bodyPr lIns="80619" tIns="40310" rIns="80619" bIns="40310">
            <a:spAutoFit/>
          </a:bodyPr>
          <a:lstStyle/>
          <a:p>
            <a:pPr defTabSz="806254">
              <a:defRPr/>
            </a:pPr>
            <a:r>
              <a:rPr lang="en-US" sz="900" i="1" dirty="0">
                <a:solidFill>
                  <a:srgbClr val="133B9C"/>
                </a:solidFill>
                <a:latin typeface="Calibri" pitchFamily="34" charset="0"/>
                <a:cs typeface="+mn-cs"/>
                <a:sym typeface="Verdana" pitchFamily="34" charset="0"/>
              </a:rPr>
              <a:t>Data as of </a:t>
            </a:r>
            <a:r>
              <a:rPr lang="en-US" sz="900" i="1" dirty="0" smtClean="0">
                <a:solidFill>
                  <a:srgbClr val="133B9C"/>
                </a:solidFill>
                <a:latin typeface="Calibri" pitchFamily="34" charset="0"/>
                <a:cs typeface="+mn-cs"/>
                <a:sym typeface="Verdana" pitchFamily="34" charset="0"/>
              </a:rPr>
              <a:t>Dec ember 2010</a:t>
            </a:r>
            <a:endParaRPr lang="en-US" sz="900" i="1" dirty="0">
              <a:solidFill>
                <a:srgbClr val="133B9C"/>
              </a:solidFill>
              <a:latin typeface="Calibri" pitchFamily="34" charset="0"/>
              <a:cs typeface="+mn-cs"/>
              <a:sym typeface="Verdana" pitchFamily="34" charset="0"/>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36"/>
          <p:cNvSpPr>
            <a:spLocks noChangeArrowheads="1"/>
          </p:cNvSpPr>
          <p:nvPr/>
        </p:nvSpPr>
        <p:spPr bwMode="auto">
          <a:xfrm>
            <a:off x="611560" y="1253257"/>
            <a:ext cx="8458200" cy="663575"/>
          </a:xfrm>
          <a:prstGeom prst="rect">
            <a:avLst/>
          </a:prstGeom>
          <a:noFill/>
          <a:ln w="9525">
            <a:noFill/>
            <a:miter lim="800000"/>
            <a:headEnd/>
            <a:tailEnd/>
          </a:ln>
        </p:spPr>
        <p:txBody>
          <a:bodyPr lIns="91250" tIns="45627" rIns="91250" bIns="45627" anchor="ctr"/>
          <a:lstStyle/>
          <a:p>
            <a:pPr marL="38100" defTabSz="912813"/>
            <a:r>
              <a:rPr lang="en-US" sz="2400" b="1" dirty="0">
                <a:solidFill>
                  <a:srgbClr val="133B9C"/>
                </a:solidFill>
                <a:latin typeface="+mj-lt"/>
                <a:ea typeface="ヒラギノ角ゴ Pro W6"/>
                <a:cs typeface="ヒラギノ角ゴ Pro W6"/>
              </a:rPr>
              <a:t>The future will follow</a:t>
            </a:r>
            <a:br>
              <a:rPr lang="en-US" sz="2400" b="1" dirty="0">
                <a:solidFill>
                  <a:srgbClr val="133B9C"/>
                </a:solidFill>
                <a:latin typeface="+mj-lt"/>
                <a:ea typeface="ヒラギノ角ゴ Pro W6"/>
                <a:cs typeface="ヒラギノ角ゴ Pro W6"/>
              </a:rPr>
            </a:br>
            <a:r>
              <a:rPr lang="en-US" sz="2000" b="1" dirty="0">
                <a:solidFill>
                  <a:srgbClr val="759EE3"/>
                </a:solidFill>
                <a:latin typeface="+mj-lt"/>
                <a:ea typeface="ヒラギノ角ゴ Pro W6"/>
                <a:cs typeface="ヒラギノ角ゴ Pro W6"/>
              </a:rPr>
              <a:t>Enel leadership on Smart Grids technologies</a:t>
            </a:r>
            <a:endParaRPr lang="it-IT" sz="2000" b="1" dirty="0">
              <a:solidFill>
                <a:srgbClr val="759EE3"/>
              </a:solidFill>
              <a:latin typeface="+mj-lt"/>
              <a:ea typeface="ヒラギノ角ゴ Pro W6"/>
              <a:cs typeface="ヒラギノ角ゴ Pro W6"/>
            </a:endParaRPr>
          </a:p>
        </p:txBody>
      </p:sp>
      <p:grpSp>
        <p:nvGrpSpPr>
          <p:cNvPr id="97283" name="Gruppo 73"/>
          <p:cNvGrpSpPr>
            <a:grpSpLocks/>
          </p:cNvGrpSpPr>
          <p:nvPr/>
        </p:nvGrpSpPr>
        <p:grpSpPr bwMode="auto">
          <a:xfrm>
            <a:off x="755650" y="2133600"/>
            <a:ext cx="7239000" cy="1747838"/>
            <a:chOff x="755576" y="2544414"/>
            <a:chExt cx="7238444" cy="1748682"/>
          </a:xfrm>
        </p:grpSpPr>
        <p:sp>
          <p:nvSpPr>
            <p:cNvPr id="97287" name="Text Box 4"/>
            <p:cNvSpPr txBox="1">
              <a:spLocks noChangeArrowheads="1"/>
            </p:cNvSpPr>
            <p:nvPr/>
          </p:nvSpPr>
          <p:spPr bwMode="auto">
            <a:xfrm>
              <a:off x="755576" y="4073704"/>
              <a:ext cx="1712314" cy="219392"/>
            </a:xfrm>
            <a:prstGeom prst="rect">
              <a:avLst/>
            </a:prstGeom>
            <a:noFill/>
            <a:ln w="9525" algn="ctr">
              <a:noFill/>
              <a:miter lim="800000"/>
              <a:headEnd/>
              <a:tailEnd/>
            </a:ln>
          </p:spPr>
          <p:txBody>
            <a:bodyPr lIns="80553" tIns="40277" rIns="80553" bIns="40277"/>
            <a:lstStyle/>
            <a:p>
              <a:pPr algn="ctr" defTabSz="709613">
                <a:lnSpc>
                  <a:spcPct val="90000"/>
                </a:lnSpc>
                <a:buClr>
                  <a:srgbClr val="759EE3"/>
                </a:buClr>
                <a:buSzPct val="80000"/>
              </a:pPr>
              <a:r>
                <a:rPr lang="en-US" sz="1400" b="1" dirty="0">
                  <a:solidFill>
                    <a:srgbClr val="FF6600"/>
                  </a:solidFill>
                  <a:latin typeface="+mj-lt"/>
                  <a:ea typeface="ヒラギノ角ゴ Pro W3"/>
                  <a:cs typeface="ヒラギノ角ゴ Pro W3"/>
                  <a:sym typeface="Verdana" pitchFamily="34" charset="0"/>
                </a:rPr>
                <a:t>Automatic Meter Management</a:t>
              </a:r>
            </a:p>
          </p:txBody>
        </p:sp>
        <p:grpSp>
          <p:nvGrpSpPr>
            <p:cNvPr id="97288" name="Gruppo 30"/>
            <p:cNvGrpSpPr>
              <a:grpSpLocks/>
            </p:cNvGrpSpPr>
            <p:nvPr/>
          </p:nvGrpSpPr>
          <p:grpSpPr bwMode="auto">
            <a:xfrm>
              <a:off x="1000533" y="2583441"/>
              <a:ext cx="1349348" cy="1348461"/>
              <a:chOff x="1307873" y="1863179"/>
              <a:chExt cx="1574708" cy="1468949"/>
            </a:xfrm>
          </p:grpSpPr>
          <p:sp>
            <p:nvSpPr>
              <p:cNvPr id="97304" name="Freeform 6"/>
              <p:cNvSpPr>
                <a:spLocks/>
              </p:cNvSpPr>
              <p:nvPr/>
            </p:nvSpPr>
            <p:spPr bwMode="auto">
              <a:xfrm>
                <a:off x="1307873" y="1863179"/>
                <a:ext cx="571330" cy="663066"/>
              </a:xfrm>
              <a:custGeom>
                <a:avLst/>
                <a:gdLst>
                  <a:gd name="T0" fmla="*/ 0 w 454"/>
                  <a:gd name="T1" fmla="*/ 2147483647 h 454"/>
                  <a:gd name="T2" fmla="*/ 0 w 454"/>
                  <a:gd name="T3" fmla="*/ 0 h 454"/>
                  <a:gd name="T4" fmla="*/ 2147483647 w 454"/>
                  <a:gd name="T5" fmla="*/ 0 h 454"/>
                  <a:gd name="T6" fmla="*/ 0 60000 65536"/>
                  <a:gd name="T7" fmla="*/ 0 60000 65536"/>
                  <a:gd name="T8" fmla="*/ 0 60000 65536"/>
                  <a:gd name="T9" fmla="*/ 0 w 454"/>
                  <a:gd name="T10" fmla="*/ 0 h 454"/>
                  <a:gd name="T11" fmla="*/ 454 w 454"/>
                  <a:gd name="T12" fmla="*/ 454 h 454"/>
                </a:gdLst>
                <a:ahLst/>
                <a:cxnLst>
                  <a:cxn ang="T6">
                    <a:pos x="T0" y="T1"/>
                  </a:cxn>
                  <a:cxn ang="T7">
                    <a:pos x="T2" y="T3"/>
                  </a:cxn>
                  <a:cxn ang="T8">
                    <a:pos x="T4" y="T5"/>
                  </a:cxn>
                </a:cxnLst>
                <a:rect l="T9" t="T10" r="T11" b="T12"/>
                <a:pathLst>
                  <a:path w="454" h="454">
                    <a:moveTo>
                      <a:pt x="0" y="454"/>
                    </a:moveTo>
                    <a:lnTo>
                      <a:pt x="0" y="0"/>
                    </a:lnTo>
                    <a:lnTo>
                      <a:pt x="454" y="0"/>
                    </a:lnTo>
                  </a:path>
                </a:pathLst>
              </a:custGeom>
              <a:noFill/>
              <a:ln w="38100">
                <a:solidFill>
                  <a:srgbClr val="003399"/>
                </a:solidFill>
                <a:round/>
                <a:headEnd/>
                <a:tailEnd/>
              </a:ln>
            </p:spPr>
            <p:txBody>
              <a:bodyPr lIns="80595" tIns="40298" rIns="80595" bIns="40298"/>
              <a:lstStyle/>
              <a:p>
                <a:pPr algn="ctr"/>
                <a:endParaRPr lang="it-IT" sz="2400" u="sng">
                  <a:solidFill>
                    <a:srgbClr val="000000"/>
                  </a:solidFill>
                  <a:latin typeface="+mj-lt"/>
                  <a:ea typeface="ヒラギノ角ゴ Pro W3"/>
                  <a:cs typeface="ヒラギノ角ゴ Pro W3"/>
                  <a:sym typeface="Verdana" pitchFamily="34" charset="0"/>
                </a:endParaRPr>
              </a:p>
            </p:txBody>
          </p:sp>
          <p:sp>
            <p:nvSpPr>
              <p:cNvPr id="97305" name="Freeform 7"/>
              <p:cNvSpPr>
                <a:spLocks/>
              </p:cNvSpPr>
              <p:nvPr/>
            </p:nvSpPr>
            <p:spPr bwMode="auto">
              <a:xfrm flipH="1" flipV="1">
                <a:off x="2311251" y="2670519"/>
                <a:ext cx="571330" cy="661609"/>
              </a:xfrm>
              <a:custGeom>
                <a:avLst/>
                <a:gdLst>
                  <a:gd name="T0" fmla="*/ 0 w 454"/>
                  <a:gd name="T1" fmla="*/ 2147483647 h 454"/>
                  <a:gd name="T2" fmla="*/ 0 w 454"/>
                  <a:gd name="T3" fmla="*/ 0 h 454"/>
                  <a:gd name="T4" fmla="*/ 2147483647 w 454"/>
                  <a:gd name="T5" fmla="*/ 0 h 454"/>
                  <a:gd name="T6" fmla="*/ 0 60000 65536"/>
                  <a:gd name="T7" fmla="*/ 0 60000 65536"/>
                  <a:gd name="T8" fmla="*/ 0 60000 65536"/>
                  <a:gd name="T9" fmla="*/ 0 w 454"/>
                  <a:gd name="T10" fmla="*/ 0 h 454"/>
                  <a:gd name="T11" fmla="*/ 454 w 454"/>
                  <a:gd name="T12" fmla="*/ 454 h 454"/>
                </a:gdLst>
                <a:ahLst/>
                <a:cxnLst>
                  <a:cxn ang="T6">
                    <a:pos x="T0" y="T1"/>
                  </a:cxn>
                  <a:cxn ang="T7">
                    <a:pos x="T2" y="T3"/>
                  </a:cxn>
                  <a:cxn ang="T8">
                    <a:pos x="T4" y="T5"/>
                  </a:cxn>
                </a:cxnLst>
                <a:rect l="T9" t="T10" r="T11" b="T12"/>
                <a:pathLst>
                  <a:path w="454" h="454">
                    <a:moveTo>
                      <a:pt x="0" y="454"/>
                    </a:moveTo>
                    <a:lnTo>
                      <a:pt x="0" y="0"/>
                    </a:lnTo>
                    <a:lnTo>
                      <a:pt x="454" y="0"/>
                    </a:lnTo>
                  </a:path>
                </a:pathLst>
              </a:custGeom>
              <a:noFill/>
              <a:ln w="38100">
                <a:solidFill>
                  <a:srgbClr val="003399"/>
                </a:solidFill>
                <a:round/>
                <a:headEnd/>
                <a:tailEnd/>
              </a:ln>
            </p:spPr>
            <p:txBody>
              <a:bodyPr rot="10800000" lIns="80595" tIns="40298" rIns="80595" bIns="40298"/>
              <a:lstStyle/>
              <a:p>
                <a:pPr algn="ctr"/>
                <a:endParaRPr lang="it-IT" sz="2400" u="sng">
                  <a:solidFill>
                    <a:srgbClr val="000000"/>
                  </a:solidFill>
                  <a:latin typeface="+mj-lt"/>
                  <a:ea typeface="ヒラギノ角ゴ Pro W3"/>
                  <a:cs typeface="ヒラギノ角ゴ Pro W3"/>
                  <a:sym typeface="Verdana" pitchFamily="34" charset="0"/>
                </a:endParaRPr>
              </a:p>
            </p:txBody>
          </p:sp>
          <p:pic>
            <p:nvPicPr>
              <p:cNvPr id="97306" name="Picture 8"/>
              <p:cNvPicPr>
                <a:picLocks noChangeAspect="1" noChangeArrowheads="1"/>
              </p:cNvPicPr>
              <p:nvPr/>
            </p:nvPicPr>
            <p:blipFill>
              <a:blip r:embed="rId4"/>
              <a:srcRect/>
              <a:stretch>
                <a:fillRect/>
              </a:stretch>
            </p:blipFill>
            <p:spPr bwMode="auto">
              <a:xfrm>
                <a:off x="1591171" y="1997251"/>
                <a:ext cx="954257" cy="1256183"/>
              </a:xfrm>
              <a:prstGeom prst="rect">
                <a:avLst/>
              </a:prstGeom>
              <a:noFill/>
              <a:ln w="9525">
                <a:noFill/>
                <a:miter lim="800000"/>
                <a:headEnd/>
                <a:tailEnd/>
              </a:ln>
            </p:spPr>
          </p:pic>
        </p:grpSp>
        <p:sp>
          <p:nvSpPr>
            <p:cNvPr id="97289" name="Text Box 9"/>
            <p:cNvSpPr txBox="1">
              <a:spLocks noChangeArrowheads="1"/>
            </p:cNvSpPr>
            <p:nvPr/>
          </p:nvSpPr>
          <p:spPr bwMode="auto">
            <a:xfrm>
              <a:off x="2696602" y="4036246"/>
              <a:ext cx="1633051" cy="222068"/>
            </a:xfrm>
            <a:prstGeom prst="rect">
              <a:avLst/>
            </a:prstGeom>
            <a:noFill/>
            <a:ln w="9525" algn="ctr">
              <a:noFill/>
              <a:miter lim="800000"/>
              <a:headEnd/>
              <a:tailEnd/>
            </a:ln>
          </p:spPr>
          <p:txBody>
            <a:bodyPr lIns="80553" tIns="40277" rIns="80553" bIns="40277"/>
            <a:lstStyle/>
            <a:p>
              <a:pPr algn="ctr" defTabSz="709613">
                <a:lnSpc>
                  <a:spcPct val="90000"/>
                </a:lnSpc>
                <a:buClr>
                  <a:srgbClr val="759EE3"/>
                </a:buClr>
                <a:buSzPct val="80000"/>
              </a:pPr>
              <a:r>
                <a:rPr lang="en-US" sz="1400" b="1">
                  <a:solidFill>
                    <a:srgbClr val="FF6600"/>
                  </a:solidFill>
                  <a:latin typeface="+mj-lt"/>
                  <a:ea typeface="ヒラギノ角ゴ Pro W3"/>
                  <a:cs typeface="ヒラギノ角ゴ Pro W3"/>
                  <a:sym typeface="Verdana" pitchFamily="34" charset="0"/>
                </a:rPr>
                <a:t>Network automation</a:t>
              </a:r>
            </a:p>
          </p:txBody>
        </p:sp>
        <p:grpSp>
          <p:nvGrpSpPr>
            <p:cNvPr id="97290" name="Group 10"/>
            <p:cNvGrpSpPr>
              <a:grpSpLocks/>
            </p:cNvGrpSpPr>
            <p:nvPr/>
          </p:nvGrpSpPr>
          <p:grpSpPr bwMode="auto">
            <a:xfrm>
              <a:off x="2702582" y="2583441"/>
              <a:ext cx="1503666" cy="1348460"/>
              <a:chOff x="4010" y="768"/>
              <a:chExt cx="1462" cy="1008"/>
            </a:xfrm>
          </p:grpSpPr>
          <p:pic>
            <p:nvPicPr>
              <p:cNvPr id="97301" name="Picture 11"/>
              <p:cNvPicPr>
                <a:picLocks noChangeArrowheads="1"/>
              </p:cNvPicPr>
              <p:nvPr/>
            </p:nvPicPr>
            <p:blipFill>
              <a:blip r:embed="rId5"/>
              <a:srcRect/>
              <a:stretch>
                <a:fillRect/>
              </a:stretch>
            </p:blipFill>
            <p:spPr bwMode="auto">
              <a:xfrm>
                <a:off x="4059" y="821"/>
                <a:ext cx="1360" cy="907"/>
              </a:xfrm>
              <a:prstGeom prst="rect">
                <a:avLst/>
              </a:prstGeom>
              <a:noFill/>
              <a:ln w="9525" algn="ctr">
                <a:noFill/>
                <a:miter lim="800000"/>
                <a:headEnd/>
                <a:tailEnd/>
              </a:ln>
            </p:spPr>
          </p:pic>
          <p:sp>
            <p:nvSpPr>
              <p:cNvPr id="97302" name="Freeform 12"/>
              <p:cNvSpPr>
                <a:spLocks/>
              </p:cNvSpPr>
              <p:nvPr/>
            </p:nvSpPr>
            <p:spPr bwMode="auto">
              <a:xfrm>
                <a:off x="4010" y="768"/>
                <a:ext cx="454" cy="454"/>
              </a:xfrm>
              <a:custGeom>
                <a:avLst/>
                <a:gdLst>
                  <a:gd name="T0" fmla="*/ 0 w 454"/>
                  <a:gd name="T1" fmla="*/ 454 h 454"/>
                  <a:gd name="T2" fmla="*/ 0 w 454"/>
                  <a:gd name="T3" fmla="*/ 0 h 454"/>
                  <a:gd name="T4" fmla="*/ 454 w 454"/>
                  <a:gd name="T5" fmla="*/ 0 h 454"/>
                  <a:gd name="T6" fmla="*/ 0 60000 65536"/>
                  <a:gd name="T7" fmla="*/ 0 60000 65536"/>
                  <a:gd name="T8" fmla="*/ 0 60000 65536"/>
                  <a:gd name="T9" fmla="*/ 0 w 454"/>
                  <a:gd name="T10" fmla="*/ 0 h 454"/>
                  <a:gd name="T11" fmla="*/ 454 w 454"/>
                  <a:gd name="T12" fmla="*/ 454 h 454"/>
                </a:gdLst>
                <a:ahLst/>
                <a:cxnLst>
                  <a:cxn ang="T6">
                    <a:pos x="T0" y="T1"/>
                  </a:cxn>
                  <a:cxn ang="T7">
                    <a:pos x="T2" y="T3"/>
                  </a:cxn>
                  <a:cxn ang="T8">
                    <a:pos x="T4" y="T5"/>
                  </a:cxn>
                </a:cxnLst>
                <a:rect l="T9" t="T10" r="T11" b="T12"/>
                <a:pathLst>
                  <a:path w="454" h="454">
                    <a:moveTo>
                      <a:pt x="0" y="454"/>
                    </a:moveTo>
                    <a:lnTo>
                      <a:pt x="0" y="0"/>
                    </a:lnTo>
                    <a:lnTo>
                      <a:pt x="454" y="0"/>
                    </a:lnTo>
                  </a:path>
                </a:pathLst>
              </a:custGeom>
              <a:noFill/>
              <a:ln w="38100">
                <a:solidFill>
                  <a:srgbClr val="003399"/>
                </a:solidFill>
                <a:round/>
                <a:headEnd/>
                <a:tailEnd/>
              </a:ln>
            </p:spPr>
            <p:txBody>
              <a:bodyPr lIns="91384" tIns="45693" rIns="91384" bIns="45693"/>
              <a:lstStyle/>
              <a:p>
                <a:pPr algn="ctr"/>
                <a:endParaRPr lang="it-IT" sz="2400" u="sng">
                  <a:solidFill>
                    <a:srgbClr val="000000"/>
                  </a:solidFill>
                  <a:latin typeface="+mj-lt"/>
                  <a:ea typeface="ヒラギノ角ゴ Pro W3"/>
                  <a:cs typeface="ヒラギノ角ゴ Pro W3"/>
                  <a:sym typeface="Verdana" pitchFamily="34" charset="0"/>
                </a:endParaRPr>
              </a:p>
            </p:txBody>
          </p:sp>
          <p:sp>
            <p:nvSpPr>
              <p:cNvPr id="97303" name="Freeform 13"/>
              <p:cNvSpPr>
                <a:spLocks/>
              </p:cNvSpPr>
              <p:nvPr/>
            </p:nvSpPr>
            <p:spPr bwMode="auto">
              <a:xfrm flipH="1" flipV="1">
                <a:off x="5018" y="1322"/>
                <a:ext cx="454" cy="454"/>
              </a:xfrm>
              <a:custGeom>
                <a:avLst/>
                <a:gdLst>
                  <a:gd name="T0" fmla="*/ 0 w 454"/>
                  <a:gd name="T1" fmla="*/ 454 h 454"/>
                  <a:gd name="T2" fmla="*/ 0 w 454"/>
                  <a:gd name="T3" fmla="*/ 0 h 454"/>
                  <a:gd name="T4" fmla="*/ 454 w 454"/>
                  <a:gd name="T5" fmla="*/ 0 h 454"/>
                  <a:gd name="T6" fmla="*/ 0 60000 65536"/>
                  <a:gd name="T7" fmla="*/ 0 60000 65536"/>
                  <a:gd name="T8" fmla="*/ 0 60000 65536"/>
                  <a:gd name="T9" fmla="*/ 0 w 454"/>
                  <a:gd name="T10" fmla="*/ 0 h 454"/>
                  <a:gd name="T11" fmla="*/ 454 w 454"/>
                  <a:gd name="T12" fmla="*/ 454 h 454"/>
                </a:gdLst>
                <a:ahLst/>
                <a:cxnLst>
                  <a:cxn ang="T6">
                    <a:pos x="T0" y="T1"/>
                  </a:cxn>
                  <a:cxn ang="T7">
                    <a:pos x="T2" y="T3"/>
                  </a:cxn>
                  <a:cxn ang="T8">
                    <a:pos x="T4" y="T5"/>
                  </a:cxn>
                </a:cxnLst>
                <a:rect l="T9" t="T10" r="T11" b="T12"/>
                <a:pathLst>
                  <a:path w="454" h="454">
                    <a:moveTo>
                      <a:pt x="0" y="454"/>
                    </a:moveTo>
                    <a:lnTo>
                      <a:pt x="0" y="0"/>
                    </a:lnTo>
                    <a:lnTo>
                      <a:pt x="454" y="0"/>
                    </a:lnTo>
                  </a:path>
                </a:pathLst>
              </a:custGeom>
              <a:noFill/>
              <a:ln w="38100">
                <a:solidFill>
                  <a:srgbClr val="003399"/>
                </a:solidFill>
                <a:round/>
                <a:headEnd/>
                <a:tailEnd/>
              </a:ln>
            </p:spPr>
            <p:txBody>
              <a:bodyPr rot="10800000" lIns="91384" tIns="45693" rIns="91384" bIns="45693"/>
              <a:lstStyle/>
              <a:p>
                <a:pPr algn="ctr"/>
                <a:endParaRPr lang="it-IT" sz="2400" u="sng">
                  <a:solidFill>
                    <a:srgbClr val="000000"/>
                  </a:solidFill>
                  <a:latin typeface="+mj-lt"/>
                  <a:ea typeface="ヒラギノ角ゴ Pro W3"/>
                  <a:cs typeface="ヒラギノ角ゴ Pro W3"/>
                  <a:sym typeface="Verdana" pitchFamily="34" charset="0"/>
                </a:endParaRPr>
              </a:p>
            </p:txBody>
          </p:sp>
        </p:grpSp>
        <p:sp>
          <p:nvSpPr>
            <p:cNvPr id="97291" name="Text Box 15"/>
            <p:cNvSpPr txBox="1">
              <a:spLocks noChangeArrowheads="1"/>
            </p:cNvSpPr>
            <p:nvPr/>
          </p:nvSpPr>
          <p:spPr bwMode="auto">
            <a:xfrm>
              <a:off x="4565929" y="3985180"/>
              <a:ext cx="1654033" cy="219392"/>
            </a:xfrm>
            <a:prstGeom prst="rect">
              <a:avLst/>
            </a:prstGeom>
            <a:noFill/>
            <a:ln w="9525" algn="ctr">
              <a:noFill/>
              <a:miter lim="800000"/>
              <a:headEnd/>
              <a:tailEnd/>
            </a:ln>
          </p:spPr>
          <p:txBody>
            <a:bodyPr lIns="80553" tIns="40277" rIns="80553" bIns="40277"/>
            <a:lstStyle/>
            <a:p>
              <a:pPr algn="ctr" defTabSz="709613">
                <a:lnSpc>
                  <a:spcPct val="90000"/>
                </a:lnSpc>
                <a:buClr>
                  <a:srgbClr val="759EE3"/>
                </a:buClr>
                <a:buSzPct val="80000"/>
              </a:pPr>
              <a:r>
                <a:rPr lang="en-US" sz="1400" b="1">
                  <a:solidFill>
                    <a:srgbClr val="FF6600"/>
                  </a:solidFill>
                  <a:latin typeface="+mj-lt"/>
                  <a:ea typeface="ヒラギノ角ゴ Pro W3"/>
                  <a:cs typeface="ヒラギノ角ゴ Pro W3"/>
                  <a:sym typeface="Verdana" pitchFamily="34" charset="0"/>
                </a:rPr>
                <a:t>Work Force Management</a:t>
              </a:r>
            </a:p>
          </p:txBody>
        </p:sp>
        <p:grpSp>
          <p:nvGrpSpPr>
            <p:cNvPr id="97292" name="Gruppo 27"/>
            <p:cNvGrpSpPr>
              <a:grpSpLocks/>
            </p:cNvGrpSpPr>
            <p:nvPr/>
          </p:nvGrpSpPr>
          <p:grpSpPr bwMode="auto">
            <a:xfrm>
              <a:off x="4716693" y="2544414"/>
              <a:ext cx="1370783" cy="1335084"/>
              <a:chOff x="5432129" y="1863179"/>
              <a:chExt cx="1599723" cy="1454376"/>
            </a:xfrm>
          </p:grpSpPr>
          <p:pic>
            <p:nvPicPr>
              <p:cNvPr id="97298" name="Picture 16" descr="Wfm-operaio enel 14"/>
              <p:cNvPicPr>
                <a:picLocks noChangeAspect="1" noChangeArrowheads="1"/>
              </p:cNvPicPr>
              <p:nvPr/>
            </p:nvPicPr>
            <p:blipFill>
              <a:blip r:embed="rId6"/>
              <a:srcRect/>
              <a:stretch>
                <a:fillRect/>
              </a:stretch>
            </p:blipFill>
            <p:spPr bwMode="auto">
              <a:xfrm>
                <a:off x="5540954" y="1987049"/>
                <a:ext cx="1435127" cy="1264926"/>
              </a:xfrm>
              <a:prstGeom prst="rect">
                <a:avLst/>
              </a:prstGeom>
              <a:noFill/>
              <a:ln w="9525">
                <a:noFill/>
                <a:miter lim="800000"/>
                <a:headEnd/>
                <a:tailEnd/>
              </a:ln>
            </p:spPr>
          </p:pic>
          <p:sp>
            <p:nvSpPr>
              <p:cNvPr id="97299" name="Freeform 17"/>
              <p:cNvSpPr>
                <a:spLocks/>
              </p:cNvSpPr>
              <p:nvPr/>
            </p:nvSpPr>
            <p:spPr bwMode="auto">
              <a:xfrm flipH="1" flipV="1">
                <a:off x="6479566" y="2655946"/>
                <a:ext cx="552286" cy="661609"/>
              </a:xfrm>
              <a:custGeom>
                <a:avLst/>
                <a:gdLst>
                  <a:gd name="T0" fmla="*/ 0 w 454"/>
                  <a:gd name="T1" fmla="*/ 2147483647 h 454"/>
                  <a:gd name="T2" fmla="*/ 0 w 454"/>
                  <a:gd name="T3" fmla="*/ 0 h 454"/>
                  <a:gd name="T4" fmla="*/ 2147483647 w 454"/>
                  <a:gd name="T5" fmla="*/ 0 h 454"/>
                  <a:gd name="T6" fmla="*/ 0 60000 65536"/>
                  <a:gd name="T7" fmla="*/ 0 60000 65536"/>
                  <a:gd name="T8" fmla="*/ 0 60000 65536"/>
                  <a:gd name="T9" fmla="*/ 0 w 454"/>
                  <a:gd name="T10" fmla="*/ 0 h 454"/>
                  <a:gd name="T11" fmla="*/ 454 w 454"/>
                  <a:gd name="T12" fmla="*/ 454 h 454"/>
                </a:gdLst>
                <a:ahLst/>
                <a:cxnLst>
                  <a:cxn ang="T6">
                    <a:pos x="T0" y="T1"/>
                  </a:cxn>
                  <a:cxn ang="T7">
                    <a:pos x="T2" y="T3"/>
                  </a:cxn>
                  <a:cxn ang="T8">
                    <a:pos x="T4" y="T5"/>
                  </a:cxn>
                </a:cxnLst>
                <a:rect l="T9" t="T10" r="T11" b="T12"/>
                <a:pathLst>
                  <a:path w="454" h="454">
                    <a:moveTo>
                      <a:pt x="0" y="454"/>
                    </a:moveTo>
                    <a:lnTo>
                      <a:pt x="0" y="0"/>
                    </a:lnTo>
                    <a:lnTo>
                      <a:pt x="454" y="0"/>
                    </a:lnTo>
                  </a:path>
                </a:pathLst>
              </a:custGeom>
              <a:noFill/>
              <a:ln w="38100">
                <a:solidFill>
                  <a:srgbClr val="003399"/>
                </a:solidFill>
                <a:round/>
                <a:headEnd/>
                <a:tailEnd/>
              </a:ln>
            </p:spPr>
            <p:txBody>
              <a:bodyPr rot="10800000" lIns="80595" tIns="40298" rIns="80595" bIns="40298"/>
              <a:lstStyle/>
              <a:p>
                <a:pPr algn="ctr"/>
                <a:endParaRPr lang="it-IT" sz="2400" u="sng">
                  <a:solidFill>
                    <a:srgbClr val="000000"/>
                  </a:solidFill>
                  <a:latin typeface="+mj-lt"/>
                  <a:ea typeface="ヒラギノ角ゴ Pro W3"/>
                  <a:cs typeface="ヒラギノ角ゴ Pro W3"/>
                  <a:sym typeface="Verdana" pitchFamily="34" charset="0"/>
                </a:endParaRPr>
              </a:p>
            </p:txBody>
          </p:sp>
          <p:sp>
            <p:nvSpPr>
              <p:cNvPr id="97300" name="Freeform 18"/>
              <p:cNvSpPr>
                <a:spLocks/>
              </p:cNvSpPr>
              <p:nvPr/>
            </p:nvSpPr>
            <p:spPr bwMode="auto">
              <a:xfrm>
                <a:off x="5432129" y="1863179"/>
                <a:ext cx="552286" cy="663066"/>
              </a:xfrm>
              <a:custGeom>
                <a:avLst/>
                <a:gdLst>
                  <a:gd name="T0" fmla="*/ 0 w 454"/>
                  <a:gd name="T1" fmla="*/ 2147483647 h 454"/>
                  <a:gd name="T2" fmla="*/ 0 w 454"/>
                  <a:gd name="T3" fmla="*/ 0 h 454"/>
                  <a:gd name="T4" fmla="*/ 2147483647 w 454"/>
                  <a:gd name="T5" fmla="*/ 0 h 454"/>
                  <a:gd name="T6" fmla="*/ 0 60000 65536"/>
                  <a:gd name="T7" fmla="*/ 0 60000 65536"/>
                  <a:gd name="T8" fmla="*/ 0 60000 65536"/>
                  <a:gd name="T9" fmla="*/ 0 w 454"/>
                  <a:gd name="T10" fmla="*/ 0 h 454"/>
                  <a:gd name="T11" fmla="*/ 454 w 454"/>
                  <a:gd name="T12" fmla="*/ 454 h 454"/>
                </a:gdLst>
                <a:ahLst/>
                <a:cxnLst>
                  <a:cxn ang="T6">
                    <a:pos x="T0" y="T1"/>
                  </a:cxn>
                  <a:cxn ang="T7">
                    <a:pos x="T2" y="T3"/>
                  </a:cxn>
                  <a:cxn ang="T8">
                    <a:pos x="T4" y="T5"/>
                  </a:cxn>
                </a:cxnLst>
                <a:rect l="T9" t="T10" r="T11" b="T12"/>
                <a:pathLst>
                  <a:path w="454" h="454">
                    <a:moveTo>
                      <a:pt x="0" y="454"/>
                    </a:moveTo>
                    <a:lnTo>
                      <a:pt x="0" y="0"/>
                    </a:lnTo>
                    <a:lnTo>
                      <a:pt x="454" y="0"/>
                    </a:lnTo>
                  </a:path>
                </a:pathLst>
              </a:custGeom>
              <a:noFill/>
              <a:ln w="38100">
                <a:solidFill>
                  <a:srgbClr val="003399"/>
                </a:solidFill>
                <a:round/>
                <a:headEnd/>
                <a:tailEnd/>
              </a:ln>
            </p:spPr>
            <p:txBody>
              <a:bodyPr lIns="80595" tIns="40298" rIns="80595" bIns="40298"/>
              <a:lstStyle/>
              <a:p>
                <a:pPr algn="ctr"/>
                <a:endParaRPr lang="it-IT" sz="2400" u="sng">
                  <a:solidFill>
                    <a:srgbClr val="000000"/>
                  </a:solidFill>
                  <a:latin typeface="+mj-lt"/>
                  <a:ea typeface="ヒラギノ角ゴ Pro W3"/>
                  <a:cs typeface="ヒラギノ角ゴ Pro W3"/>
                  <a:sym typeface="Verdana" pitchFamily="34" charset="0"/>
                </a:endParaRPr>
              </a:p>
            </p:txBody>
          </p:sp>
        </p:grpSp>
        <p:grpSp>
          <p:nvGrpSpPr>
            <p:cNvPr id="97293" name="Group 20"/>
            <p:cNvGrpSpPr>
              <a:grpSpLocks/>
            </p:cNvGrpSpPr>
            <p:nvPr/>
          </p:nvGrpSpPr>
          <p:grpSpPr bwMode="auto">
            <a:xfrm>
              <a:off x="6587101" y="2583442"/>
              <a:ext cx="1367287" cy="1254817"/>
              <a:chOff x="5149" y="997"/>
              <a:chExt cx="1173" cy="938"/>
            </a:xfrm>
          </p:grpSpPr>
          <p:pic>
            <p:nvPicPr>
              <p:cNvPr id="97295" name="Picture 21" descr="rete"/>
              <p:cNvPicPr>
                <a:picLocks noChangeArrowheads="1"/>
              </p:cNvPicPr>
              <p:nvPr/>
            </p:nvPicPr>
            <p:blipFill>
              <a:blip r:embed="rId7"/>
              <a:srcRect/>
              <a:stretch>
                <a:fillRect/>
              </a:stretch>
            </p:blipFill>
            <p:spPr bwMode="auto">
              <a:xfrm>
                <a:off x="5215" y="1068"/>
                <a:ext cx="1043" cy="816"/>
              </a:xfrm>
              <a:prstGeom prst="rect">
                <a:avLst/>
              </a:prstGeom>
              <a:noFill/>
              <a:ln w="9525">
                <a:noFill/>
                <a:miter lim="800000"/>
                <a:headEnd/>
                <a:tailEnd/>
              </a:ln>
            </p:spPr>
          </p:pic>
          <p:sp>
            <p:nvSpPr>
              <p:cNvPr id="97296" name="Freeform 22"/>
              <p:cNvSpPr>
                <a:spLocks/>
              </p:cNvSpPr>
              <p:nvPr/>
            </p:nvSpPr>
            <p:spPr bwMode="auto">
              <a:xfrm flipH="1" flipV="1">
                <a:off x="5916" y="1481"/>
                <a:ext cx="406" cy="454"/>
              </a:xfrm>
              <a:custGeom>
                <a:avLst/>
                <a:gdLst>
                  <a:gd name="T0" fmla="*/ 0 w 454"/>
                  <a:gd name="T1" fmla="*/ 454 h 454"/>
                  <a:gd name="T2" fmla="*/ 0 w 454"/>
                  <a:gd name="T3" fmla="*/ 0 h 454"/>
                  <a:gd name="T4" fmla="*/ 260 w 454"/>
                  <a:gd name="T5" fmla="*/ 0 h 454"/>
                  <a:gd name="T6" fmla="*/ 0 60000 65536"/>
                  <a:gd name="T7" fmla="*/ 0 60000 65536"/>
                  <a:gd name="T8" fmla="*/ 0 60000 65536"/>
                  <a:gd name="T9" fmla="*/ 0 w 454"/>
                  <a:gd name="T10" fmla="*/ 0 h 454"/>
                  <a:gd name="T11" fmla="*/ 454 w 454"/>
                  <a:gd name="T12" fmla="*/ 454 h 454"/>
                </a:gdLst>
                <a:ahLst/>
                <a:cxnLst>
                  <a:cxn ang="T6">
                    <a:pos x="T0" y="T1"/>
                  </a:cxn>
                  <a:cxn ang="T7">
                    <a:pos x="T2" y="T3"/>
                  </a:cxn>
                  <a:cxn ang="T8">
                    <a:pos x="T4" y="T5"/>
                  </a:cxn>
                </a:cxnLst>
                <a:rect l="T9" t="T10" r="T11" b="T12"/>
                <a:pathLst>
                  <a:path w="454" h="454">
                    <a:moveTo>
                      <a:pt x="0" y="454"/>
                    </a:moveTo>
                    <a:lnTo>
                      <a:pt x="0" y="0"/>
                    </a:lnTo>
                    <a:lnTo>
                      <a:pt x="454" y="0"/>
                    </a:lnTo>
                  </a:path>
                </a:pathLst>
              </a:custGeom>
              <a:noFill/>
              <a:ln w="38100">
                <a:solidFill>
                  <a:srgbClr val="003399"/>
                </a:solidFill>
                <a:round/>
                <a:headEnd/>
                <a:tailEnd/>
              </a:ln>
            </p:spPr>
            <p:txBody>
              <a:bodyPr rot="10800000" lIns="91384" tIns="45693" rIns="91384" bIns="45693"/>
              <a:lstStyle/>
              <a:p>
                <a:pPr algn="ctr"/>
                <a:endParaRPr lang="it-IT" sz="2400" u="sng">
                  <a:solidFill>
                    <a:srgbClr val="000000"/>
                  </a:solidFill>
                  <a:latin typeface="+mj-lt"/>
                  <a:ea typeface="ヒラギノ角ゴ Pro W3"/>
                  <a:cs typeface="ヒラギノ角ゴ Pro W3"/>
                  <a:sym typeface="Verdana" pitchFamily="34" charset="0"/>
                </a:endParaRPr>
              </a:p>
            </p:txBody>
          </p:sp>
          <p:sp>
            <p:nvSpPr>
              <p:cNvPr id="97297" name="Freeform 23"/>
              <p:cNvSpPr>
                <a:spLocks/>
              </p:cNvSpPr>
              <p:nvPr/>
            </p:nvSpPr>
            <p:spPr bwMode="auto">
              <a:xfrm>
                <a:off x="5149" y="997"/>
                <a:ext cx="406" cy="454"/>
              </a:xfrm>
              <a:custGeom>
                <a:avLst/>
                <a:gdLst>
                  <a:gd name="T0" fmla="*/ 0 w 454"/>
                  <a:gd name="T1" fmla="*/ 454 h 454"/>
                  <a:gd name="T2" fmla="*/ 0 w 454"/>
                  <a:gd name="T3" fmla="*/ 0 h 454"/>
                  <a:gd name="T4" fmla="*/ 260 w 454"/>
                  <a:gd name="T5" fmla="*/ 0 h 454"/>
                  <a:gd name="T6" fmla="*/ 0 60000 65536"/>
                  <a:gd name="T7" fmla="*/ 0 60000 65536"/>
                  <a:gd name="T8" fmla="*/ 0 60000 65536"/>
                  <a:gd name="T9" fmla="*/ 0 w 454"/>
                  <a:gd name="T10" fmla="*/ 0 h 454"/>
                  <a:gd name="T11" fmla="*/ 454 w 454"/>
                  <a:gd name="T12" fmla="*/ 454 h 454"/>
                </a:gdLst>
                <a:ahLst/>
                <a:cxnLst>
                  <a:cxn ang="T6">
                    <a:pos x="T0" y="T1"/>
                  </a:cxn>
                  <a:cxn ang="T7">
                    <a:pos x="T2" y="T3"/>
                  </a:cxn>
                  <a:cxn ang="T8">
                    <a:pos x="T4" y="T5"/>
                  </a:cxn>
                </a:cxnLst>
                <a:rect l="T9" t="T10" r="T11" b="T12"/>
                <a:pathLst>
                  <a:path w="454" h="454">
                    <a:moveTo>
                      <a:pt x="0" y="454"/>
                    </a:moveTo>
                    <a:lnTo>
                      <a:pt x="0" y="0"/>
                    </a:lnTo>
                    <a:lnTo>
                      <a:pt x="454" y="0"/>
                    </a:lnTo>
                  </a:path>
                </a:pathLst>
              </a:custGeom>
              <a:noFill/>
              <a:ln w="38100">
                <a:solidFill>
                  <a:srgbClr val="003399"/>
                </a:solidFill>
                <a:round/>
                <a:headEnd/>
                <a:tailEnd/>
              </a:ln>
            </p:spPr>
            <p:txBody>
              <a:bodyPr lIns="91384" tIns="45693" rIns="91384" bIns="45693"/>
              <a:lstStyle/>
              <a:p>
                <a:pPr algn="ctr"/>
                <a:endParaRPr lang="it-IT" sz="2400" u="sng">
                  <a:solidFill>
                    <a:srgbClr val="000000"/>
                  </a:solidFill>
                  <a:latin typeface="+mj-lt"/>
                  <a:ea typeface="ヒラギノ角ゴ Pro W3"/>
                  <a:cs typeface="ヒラギノ角ゴ Pro W3"/>
                  <a:sym typeface="Verdana" pitchFamily="34" charset="0"/>
                </a:endParaRPr>
              </a:p>
            </p:txBody>
          </p:sp>
        </p:grpSp>
        <p:sp>
          <p:nvSpPr>
            <p:cNvPr id="97294" name="Text Box 24"/>
            <p:cNvSpPr txBox="1">
              <a:spLocks noChangeArrowheads="1"/>
            </p:cNvSpPr>
            <p:nvPr/>
          </p:nvSpPr>
          <p:spPr bwMode="auto">
            <a:xfrm>
              <a:off x="6603420" y="4006814"/>
              <a:ext cx="1390600" cy="243472"/>
            </a:xfrm>
            <a:prstGeom prst="rect">
              <a:avLst/>
            </a:prstGeom>
            <a:noFill/>
            <a:ln w="9525" algn="ctr">
              <a:noFill/>
              <a:miter lim="800000"/>
              <a:headEnd/>
              <a:tailEnd/>
            </a:ln>
          </p:spPr>
          <p:txBody>
            <a:bodyPr lIns="80553" tIns="40277" rIns="80553" bIns="40277"/>
            <a:lstStyle/>
            <a:p>
              <a:pPr algn="ctr" defTabSz="709613">
                <a:lnSpc>
                  <a:spcPct val="90000"/>
                </a:lnSpc>
                <a:buClr>
                  <a:srgbClr val="759EE3"/>
                </a:buClr>
                <a:buSzPct val="80000"/>
              </a:pPr>
              <a:r>
                <a:rPr lang="en-US" sz="1400" b="1">
                  <a:solidFill>
                    <a:srgbClr val="FF6600"/>
                  </a:solidFill>
                  <a:latin typeface="+mj-lt"/>
                  <a:ea typeface="ヒラギノ角ゴ Pro W3"/>
                  <a:cs typeface="ヒラギノ角ゴ Pro W3"/>
                  <a:sym typeface="Verdana" pitchFamily="34" charset="0"/>
                </a:rPr>
                <a:t>Asset Management</a:t>
              </a:r>
            </a:p>
          </p:txBody>
        </p:sp>
      </p:grpSp>
      <p:pic>
        <p:nvPicPr>
          <p:cNvPr id="97284" name="Immagine 66" descr="qua.jpg"/>
          <p:cNvPicPr>
            <a:picLocks noChangeAspect="1"/>
          </p:cNvPicPr>
          <p:nvPr/>
        </p:nvPicPr>
        <p:blipFill>
          <a:blip r:embed="rId8"/>
          <a:srcRect/>
          <a:stretch>
            <a:fillRect/>
          </a:stretch>
        </p:blipFill>
        <p:spPr bwMode="auto">
          <a:xfrm>
            <a:off x="1857375" y="4427538"/>
            <a:ext cx="5557838" cy="2303462"/>
          </a:xfrm>
          <a:prstGeom prst="rect">
            <a:avLst/>
          </a:prstGeom>
          <a:noFill/>
          <a:ln w="9525">
            <a:noFill/>
            <a:miter lim="800000"/>
            <a:headEnd/>
            <a:tailEnd/>
          </a:ln>
        </p:spPr>
      </p:pic>
      <p:sp>
        <p:nvSpPr>
          <p:cNvPr id="97285" name="AutoShape 151"/>
          <p:cNvSpPr>
            <a:spLocks noChangeArrowheads="1"/>
          </p:cNvSpPr>
          <p:nvPr/>
        </p:nvSpPr>
        <p:spPr bwMode="auto">
          <a:xfrm rot="10800000">
            <a:off x="1296015" y="4137205"/>
            <a:ext cx="6600825" cy="276225"/>
          </a:xfrm>
          <a:prstGeom prst="triangle">
            <a:avLst>
              <a:gd name="adj" fmla="val 50000"/>
            </a:avLst>
          </a:prstGeom>
          <a:gradFill rotWithShape="1">
            <a:gsLst>
              <a:gs pos="0">
                <a:srgbClr val="FF9900"/>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rot="10800000" wrap="none" lIns="80583" tIns="40292" rIns="80583" bIns="40292" anchor="ctr"/>
          <a:lstStyle/>
          <a:p>
            <a:endParaRPr lang="fr-FR"/>
          </a:p>
        </p:txBody>
      </p:sp>
      <p:pic>
        <p:nvPicPr>
          <p:cNvPr id="97286" name="Picture 2"/>
          <p:cNvPicPr>
            <a:picLocks noChangeAspect="1" noChangeArrowheads="1"/>
          </p:cNvPicPr>
          <p:nvPr/>
        </p:nvPicPr>
        <p:blipFill>
          <a:blip r:embed="rId9"/>
          <a:srcRect/>
          <a:stretch>
            <a:fillRect/>
          </a:stretch>
        </p:blipFill>
        <p:spPr bwMode="auto">
          <a:xfrm>
            <a:off x="7596188" y="404813"/>
            <a:ext cx="1354137" cy="141446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9339" name="Picture 2"/>
          <p:cNvPicPr>
            <a:picLocks noChangeAspect="1" noChangeArrowheads="1"/>
          </p:cNvPicPr>
          <p:nvPr/>
        </p:nvPicPr>
        <p:blipFill>
          <a:blip r:embed="rId4"/>
          <a:srcRect/>
          <a:stretch>
            <a:fillRect/>
          </a:stretch>
        </p:blipFill>
        <p:spPr bwMode="auto">
          <a:xfrm>
            <a:off x="307601" y="2780928"/>
            <a:ext cx="5388349" cy="2986460"/>
          </a:xfrm>
          <a:prstGeom prst="rect">
            <a:avLst/>
          </a:prstGeom>
          <a:noFill/>
          <a:ln w="9525">
            <a:noFill/>
            <a:miter lim="800000"/>
            <a:headEnd/>
            <a:tailEnd/>
          </a:ln>
        </p:spPr>
      </p:pic>
      <p:sp>
        <p:nvSpPr>
          <p:cNvPr id="14338" name="Segnaposto numero diapositiva 3"/>
          <p:cNvSpPr>
            <a:spLocks noGrp="1"/>
          </p:cNvSpPr>
          <p:nvPr>
            <p:ph type="sldNum" sz="quarter" idx="12"/>
          </p:nvPr>
        </p:nvSpPr>
        <p:spPr/>
        <p:txBody>
          <a:bodyPr/>
          <a:lstStyle/>
          <a:p>
            <a:pPr defTabSz="912813"/>
            <a:fld id="{70EB9B82-4FD2-4145-8FE1-656B1583D7DE}" type="slidenum">
              <a:rPr lang="en-US"/>
              <a:pPr defTabSz="912813"/>
              <a:t>4</a:t>
            </a:fld>
            <a:endParaRPr lang="en-US"/>
          </a:p>
        </p:txBody>
      </p:sp>
      <p:sp>
        <p:nvSpPr>
          <p:cNvPr id="14339" name="Text Box 2"/>
          <p:cNvSpPr txBox="1">
            <a:spLocks noChangeArrowheads="1"/>
          </p:cNvSpPr>
          <p:nvPr/>
        </p:nvSpPr>
        <p:spPr bwMode="auto">
          <a:xfrm>
            <a:off x="627063" y="2418600"/>
            <a:ext cx="4592637" cy="452438"/>
          </a:xfrm>
          <a:prstGeom prst="rect">
            <a:avLst/>
          </a:prstGeom>
          <a:noFill/>
          <a:ln w="9525" algn="ctr">
            <a:noFill/>
            <a:miter lim="800000"/>
            <a:headEnd/>
            <a:tailEnd/>
          </a:ln>
        </p:spPr>
        <p:txBody>
          <a:bodyPr lIns="91250" tIns="45627" rIns="91250" bIns="45627"/>
          <a:lstStyle/>
          <a:p>
            <a:pPr algn="ctr">
              <a:lnSpc>
                <a:spcPct val="90000"/>
              </a:lnSpc>
              <a:buClr>
                <a:srgbClr val="759EE3"/>
              </a:buClr>
              <a:buSzPct val="80000"/>
              <a:buFont typeface="Wingdings 3" pitchFamily="18" charset="2"/>
              <a:buNone/>
              <a:defRPr/>
            </a:pPr>
            <a:r>
              <a:rPr lang="it-IT" sz="1600" b="1" dirty="0">
                <a:solidFill>
                  <a:srgbClr val="759EE3"/>
                </a:solidFill>
                <a:latin typeface="+mj-lt"/>
                <a:ea typeface="ヒラギノ角ゴ Pro W3" pitchFamily="1" charset="-128"/>
                <a:cs typeface="+mn-cs"/>
              </a:rPr>
              <a:t>Remote </a:t>
            </a:r>
            <a:r>
              <a:rPr lang="it-IT" sz="1600" b="1" dirty="0" err="1">
                <a:solidFill>
                  <a:srgbClr val="759EE3"/>
                </a:solidFill>
                <a:latin typeface="+mj-lt"/>
                <a:ea typeface="ヒラギノ角ゴ Pro W3" pitchFamily="1" charset="-128"/>
                <a:cs typeface="+mn-cs"/>
              </a:rPr>
              <a:t>activities</a:t>
            </a:r>
            <a:r>
              <a:rPr lang="it-IT" sz="1600" b="1" dirty="0">
                <a:solidFill>
                  <a:srgbClr val="759EE3"/>
                </a:solidFill>
                <a:latin typeface="+mj-lt"/>
                <a:ea typeface="ヒラギノ角ゴ Pro W3" pitchFamily="1" charset="-128"/>
                <a:cs typeface="+mn-cs"/>
              </a:rPr>
              <a:t> and </a:t>
            </a:r>
            <a:r>
              <a:rPr lang="it-IT" sz="1600" b="1" dirty="0" err="1">
                <a:solidFill>
                  <a:srgbClr val="759EE3"/>
                </a:solidFill>
                <a:latin typeface="+mj-lt"/>
                <a:ea typeface="ヒラギノ角ゴ Pro W3" pitchFamily="1" charset="-128"/>
                <a:cs typeface="+mn-cs"/>
              </a:rPr>
              <a:t>readings</a:t>
            </a:r>
            <a:r>
              <a:rPr lang="it-IT" b="1" dirty="0">
                <a:solidFill>
                  <a:srgbClr val="759EE3"/>
                </a:solidFill>
                <a:latin typeface="+mj-lt"/>
                <a:ea typeface="ヒラギノ角ゴ Pro W3" pitchFamily="1" charset="-128"/>
                <a:cs typeface="+mn-cs"/>
              </a:rPr>
              <a:t> </a:t>
            </a:r>
          </a:p>
          <a:p>
            <a:pPr algn="ctr">
              <a:lnSpc>
                <a:spcPct val="90000"/>
              </a:lnSpc>
              <a:buClr>
                <a:srgbClr val="759EE3"/>
              </a:buClr>
              <a:buSzPct val="80000"/>
              <a:buFont typeface="Wingdings 3" pitchFamily="18" charset="2"/>
              <a:buNone/>
              <a:defRPr/>
            </a:pPr>
            <a:r>
              <a:rPr lang="it-IT" sz="1600" dirty="0">
                <a:solidFill>
                  <a:srgbClr val="759EE3"/>
                </a:solidFill>
                <a:latin typeface="+mj-lt"/>
                <a:ea typeface="ヒラギノ角ゴ Pro W3" pitchFamily="1" charset="-128"/>
                <a:cs typeface="+mn-cs"/>
              </a:rPr>
              <a:t>(</a:t>
            </a:r>
            <a:r>
              <a:rPr lang="it-IT" sz="1600" dirty="0" err="1">
                <a:solidFill>
                  <a:srgbClr val="759EE3"/>
                </a:solidFill>
                <a:latin typeface="+mj-lt"/>
                <a:ea typeface="ヒラギノ角ゴ Pro W3" pitchFamily="1" charset="-128"/>
                <a:cs typeface="+mn-cs"/>
              </a:rPr>
              <a:t>mln</a:t>
            </a:r>
            <a:r>
              <a:rPr lang="it-IT" sz="1600" dirty="0">
                <a:solidFill>
                  <a:srgbClr val="759EE3"/>
                </a:solidFill>
                <a:latin typeface="+mj-lt"/>
                <a:ea typeface="ヒラギノ角ゴ Pro W3" pitchFamily="1" charset="-128"/>
                <a:cs typeface="+mn-cs"/>
              </a:rPr>
              <a:t>)</a:t>
            </a:r>
          </a:p>
        </p:txBody>
      </p:sp>
      <p:sp>
        <p:nvSpPr>
          <p:cNvPr id="99332" name="Rectangle 36"/>
          <p:cNvSpPr>
            <a:spLocks noChangeArrowheads="1"/>
          </p:cNvSpPr>
          <p:nvPr/>
        </p:nvSpPr>
        <p:spPr bwMode="auto">
          <a:xfrm>
            <a:off x="650875" y="1181249"/>
            <a:ext cx="8458200" cy="663575"/>
          </a:xfrm>
          <a:prstGeom prst="rect">
            <a:avLst/>
          </a:prstGeom>
          <a:noFill/>
          <a:ln w="9525">
            <a:noFill/>
            <a:miter lim="800000"/>
            <a:headEnd/>
            <a:tailEnd/>
          </a:ln>
        </p:spPr>
        <p:txBody>
          <a:bodyPr lIns="91250" tIns="45627" rIns="91250" bIns="45627" anchor="ctr"/>
          <a:lstStyle/>
          <a:p>
            <a:pPr marL="38100" defTabSz="912813"/>
            <a:r>
              <a:rPr lang="en-US" sz="2400" b="1" dirty="0">
                <a:solidFill>
                  <a:srgbClr val="133B9C"/>
                </a:solidFill>
                <a:latin typeface="Verdana" pitchFamily="34" charset="0"/>
                <a:ea typeface="ヒラギノ角ゴ Pro W6"/>
                <a:cs typeface="ヒラギノ角ゴ Pro W6"/>
              </a:rPr>
              <a:t>Smart metering solution</a:t>
            </a:r>
            <a:r>
              <a:rPr lang="en-US" sz="2100" b="1" dirty="0">
                <a:solidFill>
                  <a:srgbClr val="133B9C"/>
                </a:solidFill>
                <a:latin typeface="Verdana" pitchFamily="34" charset="0"/>
                <a:ea typeface="ヒラギノ角ゴ Pro W6"/>
                <a:cs typeface="ヒラギノ角ゴ Pro W6"/>
              </a:rPr>
              <a:t/>
            </a:r>
            <a:br>
              <a:rPr lang="en-US" sz="2100" b="1" dirty="0">
                <a:solidFill>
                  <a:srgbClr val="133B9C"/>
                </a:solidFill>
                <a:latin typeface="Verdana" pitchFamily="34" charset="0"/>
                <a:ea typeface="ヒラギノ角ゴ Pro W6"/>
                <a:cs typeface="ヒラギノ角ゴ Pro W6"/>
              </a:rPr>
            </a:br>
            <a:r>
              <a:rPr lang="en-US" b="1" dirty="0">
                <a:solidFill>
                  <a:srgbClr val="759EE3"/>
                </a:solidFill>
                <a:latin typeface="Verdana" pitchFamily="34" charset="0"/>
                <a:ea typeface="ヒラギノ角ゴ Pro W6"/>
                <a:cs typeface="ヒラギノ角ゴ Pro W6"/>
              </a:rPr>
              <a:t>Enel Group pioneering experience and worldwide leadership</a:t>
            </a:r>
            <a:endParaRPr lang="it-IT" b="1" dirty="0">
              <a:solidFill>
                <a:srgbClr val="759EE3"/>
              </a:solidFill>
              <a:latin typeface="Verdana" pitchFamily="34" charset="0"/>
              <a:ea typeface="ヒラギノ角ゴ Pro W6"/>
              <a:cs typeface="ヒラギノ角ゴ Pro W6"/>
            </a:endParaRPr>
          </a:p>
        </p:txBody>
      </p:sp>
      <p:sp>
        <p:nvSpPr>
          <p:cNvPr id="14342" name="Text Box 37"/>
          <p:cNvSpPr txBox="1">
            <a:spLocks noChangeArrowheads="1"/>
          </p:cNvSpPr>
          <p:nvPr/>
        </p:nvSpPr>
        <p:spPr bwMode="auto">
          <a:xfrm>
            <a:off x="1260474" y="1913775"/>
            <a:ext cx="7127949" cy="387645"/>
          </a:xfrm>
          <a:prstGeom prst="rect">
            <a:avLst/>
          </a:prstGeom>
          <a:solidFill>
            <a:schemeClr val="accent1"/>
          </a:solidFill>
          <a:ln w="9525">
            <a:solidFill>
              <a:schemeClr val="accent1"/>
            </a:solidFill>
            <a:miter lim="800000"/>
            <a:headEnd/>
            <a:tailEnd/>
          </a:ln>
        </p:spPr>
        <p:txBody>
          <a:bodyPr wrap="square" lIns="91286" tIns="45644" rIns="91286" bIns="45644">
            <a:spAutoFit/>
          </a:bodyPr>
          <a:lstStyle/>
          <a:p>
            <a:pPr algn="ctr" defTabSz="912813">
              <a:lnSpc>
                <a:spcPct val="120000"/>
              </a:lnSpc>
              <a:spcBef>
                <a:spcPct val="30000"/>
              </a:spcBef>
              <a:spcAft>
                <a:spcPct val="30000"/>
              </a:spcAft>
            </a:pPr>
            <a:r>
              <a:rPr lang="en-US" sz="1600" b="1" dirty="0">
                <a:solidFill>
                  <a:srgbClr val="FFFFFF"/>
                </a:solidFill>
                <a:latin typeface="+mj-lt"/>
                <a:ea typeface="ヒラギノ角ゴ Pro W3"/>
                <a:cs typeface="ヒラギノ角ゴ Pro W3"/>
              </a:rPr>
              <a:t>Digital meters installed, controlled and read in December 2010:  33 </a:t>
            </a:r>
            <a:r>
              <a:rPr lang="en-US" sz="1600" b="1" dirty="0" err="1">
                <a:solidFill>
                  <a:srgbClr val="FFFFFF"/>
                </a:solidFill>
                <a:latin typeface="+mj-lt"/>
                <a:ea typeface="ヒラギノ角ゴ Pro W3"/>
                <a:cs typeface="ヒラギノ角ゴ Pro W3"/>
              </a:rPr>
              <a:t>mln</a:t>
            </a:r>
            <a:endParaRPr lang="en-GB" sz="1600" b="1" dirty="0">
              <a:solidFill>
                <a:srgbClr val="FFFFFF"/>
              </a:solidFill>
              <a:latin typeface="+mj-lt"/>
              <a:ea typeface="ヒラギノ角ゴ Pro W3"/>
              <a:cs typeface="ヒラギノ角ゴ Pro W3"/>
            </a:endParaRPr>
          </a:p>
        </p:txBody>
      </p:sp>
      <p:pic>
        <p:nvPicPr>
          <p:cNvPr id="99334" name="Picture 38" descr="Front"/>
          <p:cNvPicPr>
            <a:picLocks noChangeAspect="1" noChangeArrowheads="1"/>
          </p:cNvPicPr>
          <p:nvPr/>
        </p:nvPicPr>
        <p:blipFill>
          <a:blip r:embed="rId5"/>
          <a:srcRect/>
          <a:stretch>
            <a:fillRect/>
          </a:stretch>
        </p:blipFill>
        <p:spPr bwMode="auto">
          <a:xfrm>
            <a:off x="601663" y="1915363"/>
            <a:ext cx="633412" cy="935037"/>
          </a:xfrm>
          <a:prstGeom prst="rect">
            <a:avLst/>
          </a:prstGeom>
          <a:noFill/>
          <a:ln w="28575">
            <a:solidFill>
              <a:schemeClr val="accent1"/>
            </a:solidFill>
            <a:miter lim="800000"/>
            <a:headEnd/>
            <a:tailEnd/>
          </a:ln>
        </p:spPr>
      </p:pic>
      <p:grpSp>
        <p:nvGrpSpPr>
          <p:cNvPr id="99335" name="Group 47"/>
          <p:cNvGrpSpPr>
            <a:grpSpLocks/>
          </p:cNvGrpSpPr>
          <p:nvPr/>
        </p:nvGrpSpPr>
        <p:grpSpPr bwMode="auto">
          <a:xfrm>
            <a:off x="6011863" y="2492375"/>
            <a:ext cx="2592387" cy="1657350"/>
            <a:chOff x="3651" y="408"/>
            <a:chExt cx="1769" cy="1162"/>
          </a:xfrm>
        </p:grpSpPr>
        <p:pic>
          <p:nvPicPr>
            <p:cNvPr id="99343" name="Picture 46"/>
            <p:cNvPicPr>
              <a:picLocks noChangeAspect="1" noChangeArrowheads="1"/>
            </p:cNvPicPr>
            <p:nvPr/>
          </p:nvPicPr>
          <p:blipFill>
            <a:blip r:embed="rId6"/>
            <a:srcRect/>
            <a:stretch>
              <a:fillRect/>
            </a:stretch>
          </p:blipFill>
          <p:spPr bwMode="auto">
            <a:xfrm>
              <a:off x="3651" y="754"/>
              <a:ext cx="609" cy="816"/>
            </a:xfrm>
            <a:prstGeom prst="rect">
              <a:avLst/>
            </a:prstGeom>
            <a:noFill/>
            <a:ln w="9525">
              <a:noFill/>
              <a:miter lim="800000"/>
              <a:headEnd/>
              <a:tailEnd/>
            </a:ln>
          </p:spPr>
        </p:pic>
        <p:pic>
          <p:nvPicPr>
            <p:cNvPr id="99344" name="Picture 34"/>
            <p:cNvPicPr>
              <a:picLocks noChangeAspect="1" noChangeArrowheads="1"/>
            </p:cNvPicPr>
            <p:nvPr/>
          </p:nvPicPr>
          <p:blipFill>
            <a:blip r:embed="rId7"/>
            <a:srcRect/>
            <a:stretch>
              <a:fillRect/>
            </a:stretch>
          </p:blipFill>
          <p:spPr bwMode="auto">
            <a:xfrm>
              <a:off x="4604" y="480"/>
              <a:ext cx="816" cy="546"/>
            </a:xfrm>
            <a:prstGeom prst="rect">
              <a:avLst/>
            </a:prstGeom>
            <a:noFill/>
            <a:ln w="28575" algn="ctr">
              <a:noFill/>
              <a:miter lim="800000"/>
              <a:headEnd/>
              <a:tailEnd/>
            </a:ln>
          </p:spPr>
        </p:pic>
        <p:pic>
          <p:nvPicPr>
            <p:cNvPr id="99345" name="Picture 9" descr="logo endesa"/>
            <p:cNvPicPr>
              <a:picLocks noChangeAspect="1" noChangeArrowheads="1"/>
            </p:cNvPicPr>
            <p:nvPr/>
          </p:nvPicPr>
          <p:blipFill>
            <a:blip r:embed="rId8"/>
            <a:srcRect/>
            <a:stretch>
              <a:fillRect/>
            </a:stretch>
          </p:blipFill>
          <p:spPr bwMode="auto">
            <a:xfrm>
              <a:off x="4065" y="408"/>
              <a:ext cx="675" cy="573"/>
            </a:xfrm>
            <a:prstGeom prst="rect">
              <a:avLst/>
            </a:prstGeom>
            <a:noFill/>
            <a:ln w="9525">
              <a:noFill/>
              <a:miter lim="800000"/>
              <a:headEnd/>
              <a:tailEnd/>
            </a:ln>
          </p:spPr>
        </p:pic>
      </p:grpSp>
      <p:pic>
        <p:nvPicPr>
          <p:cNvPr id="99336" name="Picture 30"/>
          <p:cNvPicPr>
            <a:picLocks noChangeAspect="1" noChangeArrowheads="1"/>
          </p:cNvPicPr>
          <p:nvPr/>
        </p:nvPicPr>
        <p:blipFill>
          <a:blip r:embed="rId9"/>
          <a:srcRect/>
          <a:stretch>
            <a:fillRect/>
          </a:stretch>
        </p:blipFill>
        <p:spPr bwMode="auto">
          <a:xfrm>
            <a:off x="7096125" y="3789363"/>
            <a:ext cx="1076325" cy="1584325"/>
          </a:xfrm>
          <a:prstGeom prst="rect">
            <a:avLst/>
          </a:prstGeom>
          <a:noFill/>
          <a:ln w="9525">
            <a:noFill/>
            <a:miter lim="800000"/>
            <a:headEnd/>
            <a:tailEnd/>
          </a:ln>
        </p:spPr>
      </p:pic>
      <p:sp>
        <p:nvSpPr>
          <p:cNvPr id="14348" name="Text Box 46"/>
          <p:cNvSpPr txBox="1">
            <a:spLocks noChangeArrowheads="1"/>
          </p:cNvSpPr>
          <p:nvPr/>
        </p:nvSpPr>
        <p:spPr bwMode="auto">
          <a:xfrm>
            <a:off x="5868988" y="3429000"/>
            <a:ext cx="3240087" cy="452438"/>
          </a:xfrm>
          <a:prstGeom prst="rect">
            <a:avLst/>
          </a:prstGeom>
          <a:noFill/>
          <a:ln w="9525" algn="ctr">
            <a:noFill/>
            <a:miter lim="800000"/>
            <a:headEnd/>
            <a:tailEnd/>
          </a:ln>
        </p:spPr>
        <p:txBody>
          <a:bodyPr lIns="91250" tIns="45627" rIns="91250" bIns="45627"/>
          <a:lstStyle/>
          <a:p>
            <a:pPr algn="ctr">
              <a:lnSpc>
                <a:spcPct val="90000"/>
              </a:lnSpc>
              <a:buClr>
                <a:srgbClr val="759EE3"/>
              </a:buClr>
              <a:buSzPct val="80000"/>
              <a:buFont typeface="Wingdings 3" pitchFamily="18" charset="2"/>
              <a:buNone/>
            </a:pPr>
            <a:r>
              <a:rPr lang="it-IT" sz="1600" b="1" dirty="0">
                <a:solidFill>
                  <a:srgbClr val="759EE3"/>
                </a:solidFill>
                <a:latin typeface="+mj-lt"/>
                <a:ea typeface="ヒラギノ角ゴ Pro W3"/>
                <a:cs typeface="ヒラギノ角ゴ Pro W3"/>
              </a:rPr>
              <a:t>13 </a:t>
            </a:r>
            <a:r>
              <a:rPr lang="it-IT" sz="1600" b="1" dirty="0" err="1">
                <a:solidFill>
                  <a:srgbClr val="759EE3"/>
                </a:solidFill>
                <a:latin typeface="+mj-lt"/>
                <a:ea typeface="ヒラギノ角ゴ Pro W3"/>
                <a:cs typeface="ヒラギノ角ゴ Pro W3"/>
              </a:rPr>
              <a:t>million</a:t>
            </a:r>
            <a:r>
              <a:rPr lang="it-IT" sz="1600" b="1" dirty="0">
                <a:solidFill>
                  <a:srgbClr val="759EE3"/>
                </a:solidFill>
                <a:latin typeface="+mj-lt"/>
                <a:ea typeface="ヒラギノ角ゴ Pro W3"/>
                <a:cs typeface="ヒラギノ角ゴ Pro W3"/>
              </a:rPr>
              <a:t> </a:t>
            </a:r>
            <a:r>
              <a:rPr lang="it-IT" sz="1600" b="1" dirty="0" err="1">
                <a:solidFill>
                  <a:srgbClr val="759EE3"/>
                </a:solidFill>
                <a:latin typeface="+mj-lt"/>
                <a:ea typeface="ヒラギノ角ゴ Pro W3"/>
                <a:cs typeface="ヒラギノ角ゴ Pro W3"/>
              </a:rPr>
              <a:t>Customers</a:t>
            </a:r>
            <a:r>
              <a:rPr lang="it-IT" sz="1600" b="1" dirty="0">
                <a:solidFill>
                  <a:srgbClr val="759EE3"/>
                </a:solidFill>
                <a:latin typeface="+mj-lt"/>
                <a:ea typeface="ヒラギノ角ゴ Pro W3"/>
                <a:cs typeface="ヒラギノ角ゴ Pro W3"/>
              </a:rPr>
              <a:t> in </a:t>
            </a:r>
            <a:r>
              <a:rPr lang="it-IT" sz="1600" b="1" dirty="0" err="1">
                <a:solidFill>
                  <a:srgbClr val="759EE3"/>
                </a:solidFill>
                <a:latin typeface="+mj-lt"/>
                <a:ea typeface="ヒラギノ角ゴ Pro W3"/>
                <a:cs typeface="ヒラギノ角ゴ Pro W3"/>
              </a:rPr>
              <a:t>Spain</a:t>
            </a:r>
            <a:r>
              <a:rPr lang="it-IT" b="1" dirty="0">
                <a:solidFill>
                  <a:srgbClr val="759EE3"/>
                </a:solidFill>
                <a:latin typeface="+mj-lt"/>
                <a:ea typeface="ヒラギノ角ゴ Pro W3"/>
                <a:cs typeface="ヒラギノ角ゴ Pro W3"/>
              </a:rPr>
              <a:t> </a:t>
            </a:r>
          </a:p>
          <a:p>
            <a:pPr algn="ctr">
              <a:lnSpc>
                <a:spcPct val="90000"/>
              </a:lnSpc>
              <a:buClr>
                <a:srgbClr val="759EE3"/>
              </a:buClr>
              <a:buSzPct val="80000"/>
              <a:buFont typeface="Wingdings 3" pitchFamily="18" charset="2"/>
              <a:buNone/>
            </a:pPr>
            <a:endParaRPr lang="it-IT" sz="1600" dirty="0">
              <a:solidFill>
                <a:srgbClr val="759EE3"/>
              </a:solidFill>
              <a:latin typeface="+mj-lt"/>
              <a:ea typeface="ヒラギノ角ゴ Pro W3"/>
              <a:cs typeface="ヒラギノ角ゴ Pro W3"/>
            </a:endParaRPr>
          </a:p>
        </p:txBody>
      </p:sp>
      <p:grpSp>
        <p:nvGrpSpPr>
          <p:cNvPr id="99338" name="Gruppo 50"/>
          <p:cNvGrpSpPr>
            <a:grpSpLocks/>
          </p:cNvGrpSpPr>
          <p:nvPr/>
        </p:nvGrpSpPr>
        <p:grpSpPr bwMode="auto">
          <a:xfrm>
            <a:off x="1185863" y="5949956"/>
            <a:ext cx="6626225" cy="792164"/>
            <a:chOff x="898261" y="5469607"/>
            <a:chExt cx="6626067" cy="936104"/>
          </a:xfrm>
        </p:grpSpPr>
        <p:sp>
          <p:nvSpPr>
            <p:cNvPr id="14347" name="Text Box 45"/>
            <p:cNvSpPr txBox="1">
              <a:spLocks noChangeArrowheads="1"/>
            </p:cNvSpPr>
            <p:nvPr/>
          </p:nvSpPr>
          <p:spPr bwMode="auto">
            <a:xfrm>
              <a:off x="898261" y="5653444"/>
              <a:ext cx="6626067" cy="655734"/>
            </a:xfrm>
            <a:prstGeom prst="rect">
              <a:avLst/>
            </a:prstGeom>
            <a:noFill/>
            <a:ln w="9525">
              <a:noFill/>
              <a:miter lim="800000"/>
              <a:headEnd/>
              <a:tailEnd/>
            </a:ln>
          </p:spPr>
          <p:txBody>
            <a:bodyPr lIns="91321" tIns="45661" rIns="91321" bIns="45661">
              <a:spAutoFit/>
            </a:bodyPr>
            <a:lstStyle/>
            <a:p>
              <a:pPr algn="ctr" defTabSz="912813">
                <a:lnSpc>
                  <a:spcPts val="1300"/>
                </a:lnSpc>
                <a:spcBef>
                  <a:spcPct val="30000"/>
                </a:spcBef>
                <a:spcAft>
                  <a:spcPct val="30000"/>
                </a:spcAft>
              </a:pPr>
              <a:r>
                <a:rPr lang="en-US" sz="1400" b="1" i="1" dirty="0">
                  <a:solidFill>
                    <a:srgbClr val="0E3185"/>
                  </a:solidFill>
                  <a:latin typeface="+mj-lt"/>
                  <a:ea typeface="ヒラギノ角ゴ Pro W3"/>
                  <a:cs typeface="ヒラギノ角ゴ Pro W3"/>
                </a:rPr>
                <a:t>New </a:t>
              </a:r>
              <a:r>
                <a:rPr lang="en-US" sz="1400" b="1" i="1" dirty="0" smtClean="0">
                  <a:solidFill>
                    <a:srgbClr val="0E3185"/>
                  </a:solidFill>
                  <a:latin typeface="+mj-lt"/>
                  <a:ea typeface="ヒラギノ角ゴ Pro W3"/>
                  <a:cs typeface="ヒラギノ角ゴ Pro W3"/>
                </a:rPr>
                <a:t>Generation </a:t>
              </a:r>
              <a:r>
                <a:rPr lang="en-US" sz="1400" b="1" i="1" dirty="0" smtClean="0">
                  <a:solidFill>
                    <a:srgbClr val="0E3185"/>
                  </a:solidFill>
                  <a:effectLst>
                    <a:outerShdw blurRad="38100" dist="38100" dir="2700000" algn="tl">
                      <a:srgbClr val="C0C0C0"/>
                    </a:outerShdw>
                  </a:effectLst>
                  <a:latin typeface="+mj-lt"/>
                  <a:ea typeface="ヒラギノ角ゴ Pro W3"/>
                  <a:cs typeface="ヒラギノ角ゴ Pro W3"/>
                </a:rPr>
                <a:t>based on Enel 10-years operating system</a:t>
              </a:r>
            </a:p>
            <a:p>
              <a:pPr algn="ctr" defTabSz="912813">
                <a:lnSpc>
                  <a:spcPts val="1300"/>
                </a:lnSpc>
                <a:spcBef>
                  <a:spcPct val="30000"/>
                </a:spcBef>
                <a:spcAft>
                  <a:spcPct val="30000"/>
                </a:spcAft>
              </a:pPr>
              <a:r>
                <a:rPr lang="en-US" sz="1400" b="1" i="1" dirty="0" smtClean="0">
                  <a:solidFill>
                    <a:srgbClr val="0E3185"/>
                  </a:solidFill>
                  <a:latin typeface="+mj-lt"/>
                  <a:ea typeface="ヒラギノ角ゴ Pro W3"/>
                  <a:cs typeface="ヒラギノ角ゴ Pro W3"/>
                </a:rPr>
                <a:t>with state of the art functionalities </a:t>
              </a:r>
              <a:endParaRPr lang="en-GB" sz="1400" b="1" i="1" dirty="0">
                <a:solidFill>
                  <a:srgbClr val="0E3185"/>
                </a:solidFill>
                <a:latin typeface="+mj-lt"/>
                <a:ea typeface="ヒラギノ角ゴ Pro W3"/>
                <a:cs typeface="ヒラギノ角ゴ Pro W3"/>
              </a:endParaRPr>
            </a:p>
          </p:txBody>
        </p:sp>
        <p:sp>
          <p:nvSpPr>
            <p:cNvPr id="49" name="AutoShape 13"/>
            <p:cNvSpPr>
              <a:spLocks noChangeArrowheads="1"/>
            </p:cNvSpPr>
            <p:nvPr/>
          </p:nvSpPr>
          <p:spPr bwMode="auto">
            <a:xfrm>
              <a:off x="1514196" y="5469607"/>
              <a:ext cx="5362447" cy="936104"/>
            </a:xfrm>
            <a:prstGeom prst="roundRect">
              <a:avLst>
                <a:gd name="adj" fmla="val 16667"/>
              </a:avLst>
            </a:prstGeom>
            <a:noFill/>
            <a:ln w="12700">
              <a:solidFill>
                <a:srgbClr val="FF9900"/>
              </a:solidFill>
              <a:round/>
              <a:headEnd/>
              <a:tailEnd/>
            </a:ln>
            <a:effectLst>
              <a:outerShdw dist="107763" dir="2700000" algn="ctr" rotWithShape="0">
                <a:schemeClr val="bg2">
                  <a:alpha val="50000"/>
                </a:schemeClr>
              </a:outerShdw>
            </a:effectLst>
          </p:spPr>
          <p:txBody>
            <a:bodyPr wrap="none" lIns="103658" tIns="51829" rIns="103658" bIns="51829" anchor="ctr"/>
            <a:lstStyle/>
            <a:p>
              <a:pPr>
                <a:lnSpc>
                  <a:spcPts val="1300"/>
                </a:lnSpc>
              </a:pPr>
              <a:endParaRPr lang="it-IT"/>
            </a:p>
          </p:txBody>
        </p:sp>
      </p:grpSp>
      <p:sp>
        <p:nvSpPr>
          <p:cNvPr id="99340" name="AutoShape 151"/>
          <p:cNvSpPr>
            <a:spLocks noChangeArrowheads="1"/>
          </p:cNvSpPr>
          <p:nvPr/>
        </p:nvSpPr>
        <p:spPr bwMode="auto">
          <a:xfrm rot="5400000">
            <a:off x="4193381" y="4047332"/>
            <a:ext cx="3095625" cy="274638"/>
          </a:xfrm>
          <a:prstGeom prst="triangle">
            <a:avLst>
              <a:gd name="adj" fmla="val 50000"/>
            </a:avLst>
          </a:prstGeom>
          <a:gradFill rotWithShape="1">
            <a:gsLst>
              <a:gs pos="0">
                <a:srgbClr val="FF9900"/>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rot="10800000" wrap="none" lIns="80583" tIns="40292" rIns="80583" bIns="40292" anchor="ctr"/>
          <a:lstStyle/>
          <a:p>
            <a:endParaRPr lang="fr-F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Text Box 12"/>
          <p:cNvSpPr txBox="1">
            <a:spLocks noChangeArrowheads="1"/>
          </p:cNvSpPr>
          <p:nvPr/>
        </p:nvSpPr>
        <p:spPr bwMode="auto">
          <a:xfrm>
            <a:off x="539750" y="1331476"/>
            <a:ext cx="7416800" cy="369332"/>
          </a:xfrm>
          <a:prstGeom prst="rect">
            <a:avLst/>
          </a:prstGeom>
          <a:noFill/>
          <a:ln w="9525">
            <a:noFill/>
            <a:miter lim="800000"/>
            <a:headEnd/>
            <a:tailEnd/>
          </a:ln>
        </p:spPr>
        <p:txBody>
          <a:bodyPr lIns="0" tIns="0" rIns="0" bIns="0">
            <a:spAutoFit/>
          </a:bodyPr>
          <a:lstStyle/>
          <a:p>
            <a:pPr>
              <a:spcBef>
                <a:spcPct val="50000"/>
              </a:spcBef>
            </a:pPr>
            <a:r>
              <a:rPr lang="en-US" sz="2400" b="1">
                <a:solidFill>
                  <a:srgbClr val="133B9C"/>
                </a:solidFill>
                <a:latin typeface="+mj-lt"/>
                <a:ea typeface="ヒラギノ角ゴ Pro W6"/>
                <a:cs typeface="ヒラギノ角ゴ Pro W6"/>
              </a:rPr>
              <a:t>Creating value from synergies</a:t>
            </a:r>
            <a:endParaRPr lang="en-GB" sz="2400" b="1">
              <a:solidFill>
                <a:srgbClr val="133B9C"/>
              </a:solidFill>
              <a:latin typeface="+mj-lt"/>
              <a:ea typeface="ヒラギノ角ゴ Pro W6"/>
              <a:cs typeface="ヒラギノ角ゴ Pro W6"/>
            </a:endParaRPr>
          </a:p>
        </p:txBody>
      </p:sp>
      <p:sp>
        <p:nvSpPr>
          <p:cNvPr id="101379" name="Text Box 23"/>
          <p:cNvSpPr txBox="1">
            <a:spLocks noChangeArrowheads="1"/>
          </p:cNvSpPr>
          <p:nvPr/>
        </p:nvSpPr>
        <p:spPr bwMode="auto">
          <a:xfrm>
            <a:off x="8806093" y="6533294"/>
            <a:ext cx="255127" cy="246187"/>
          </a:xfrm>
          <a:prstGeom prst="rect">
            <a:avLst/>
          </a:prstGeom>
          <a:noFill/>
          <a:ln w="9525">
            <a:noFill/>
            <a:miter lim="800000"/>
            <a:headEnd/>
            <a:tailEnd/>
          </a:ln>
        </p:spPr>
        <p:txBody>
          <a:bodyPr wrap="none" lIns="91405" tIns="45703" rIns="91405" bIns="45703" anchor="ctr">
            <a:spAutoFit/>
          </a:bodyPr>
          <a:lstStyle/>
          <a:p>
            <a:pPr algn="ctr" eaLnBrk="0" hangingPunct="0">
              <a:spcBef>
                <a:spcPct val="50000"/>
              </a:spcBef>
            </a:pPr>
            <a:fld id="{F351A547-6987-47FD-A56F-D796D5BB0376}" type="slidenum">
              <a:rPr lang="es-ES_tradnl" sz="1000" b="1">
                <a:solidFill>
                  <a:srgbClr val="002261"/>
                </a:solidFill>
                <a:latin typeface="+mj-lt"/>
              </a:rPr>
              <a:pPr algn="ctr" eaLnBrk="0" hangingPunct="0">
                <a:spcBef>
                  <a:spcPct val="50000"/>
                </a:spcBef>
              </a:pPr>
              <a:t>5</a:t>
            </a:fld>
            <a:endParaRPr lang="es-ES_tradnl" sz="1000" b="1">
              <a:solidFill>
                <a:srgbClr val="002261"/>
              </a:solidFill>
              <a:latin typeface="+mj-lt"/>
            </a:endParaRPr>
          </a:p>
        </p:txBody>
      </p:sp>
      <p:sp>
        <p:nvSpPr>
          <p:cNvPr id="10268" name="Text Box 5"/>
          <p:cNvSpPr txBox="1">
            <a:spLocks noChangeArrowheads="1"/>
          </p:cNvSpPr>
          <p:nvPr/>
        </p:nvSpPr>
        <p:spPr bwMode="auto">
          <a:xfrm>
            <a:off x="323850" y="2532744"/>
            <a:ext cx="8569325" cy="2216150"/>
          </a:xfrm>
          <a:prstGeom prst="rect">
            <a:avLst/>
          </a:prstGeom>
          <a:noFill/>
          <a:ln w="9525">
            <a:noFill/>
            <a:miter lim="800000"/>
            <a:headEnd/>
            <a:tailEnd/>
          </a:ln>
        </p:spPr>
        <p:txBody>
          <a:bodyPr lIns="0" tIns="179931" rIns="0" bIns="0" anchor="ctr">
            <a:spAutoFit/>
          </a:bodyPr>
          <a:lstStyle/>
          <a:p>
            <a:pPr marL="193675" lvl="1" indent="-192088" algn="just" defTabSz="731838" eaLnBrk="0" hangingPunct="0">
              <a:spcBef>
                <a:spcPct val="100000"/>
              </a:spcBef>
              <a:buSzPct val="100000"/>
              <a:buFont typeface="Wingdings" pitchFamily="2" charset="2"/>
              <a:buChar char="§"/>
            </a:pPr>
            <a:r>
              <a:rPr lang="en-US" sz="1400" b="1" dirty="0">
                <a:solidFill>
                  <a:srgbClr val="0E3185"/>
                </a:solidFill>
                <a:latin typeface="+mj-lt"/>
                <a:ea typeface="ヒラギノ角ゴ Pro W3"/>
                <a:cs typeface="Arial" pitchFamily="34" charset="0"/>
                <a:sym typeface="Arial" pitchFamily="34" charset="0"/>
              </a:rPr>
              <a:t>Creation of a more advanced solution,</a:t>
            </a:r>
            <a:r>
              <a:rPr lang="en-US" sz="1400" dirty="0">
                <a:solidFill>
                  <a:srgbClr val="0E3185"/>
                </a:solidFill>
                <a:latin typeface="+mj-lt"/>
                <a:ea typeface="ヒラギノ角ゴ Pro W3"/>
                <a:cs typeface="Arial" pitchFamily="34" charset="0"/>
                <a:sym typeface="Arial" pitchFamily="34" charset="0"/>
              </a:rPr>
              <a:t> adapted to:</a:t>
            </a:r>
          </a:p>
          <a:p>
            <a:pPr marL="1141413" lvl="2" indent="-227013" algn="just" defTabSz="731838" eaLnBrk="0" hangingPunct="0">
              <a:lnSpc>
                <a:spcPct val="90000"/>
              </a:lnSpc>
              <a:spcBef>
                <a:spcPct val="35000"/>
              </a:spcBef>
              <a:buClr>
                <a:srgbClr val="133B9C"/>
              </a:buClr>
              <a:buFontTx/>
              <a:buChar char="•"/>
            </a:pPr>
            <a:r>
              <a:rPr lang="en-US" sz="1400" dirty="0">
                <a:solidFill>
                  <a:srgbClr val="0E3185"/>
                </a:solidFill>
                <a:latin typeface="+mj-lt"/>
                <a:ea typeface="ヒラギノ角ゴ Pro W3"/>
                <a:cs typeface="Arial" pitchFamily="34" charset="0"/>
                <a:sym typeface="Arial" pitchFamily="34" charset="0"/>
              </a:rPr>
              <a:t>Spanish and European regulations.</a:t>
            </a:r>
          </a:p>
          <a:p>
            <a:pPr marL="1141413" lvl="2" indent="-227013" algn="just" defTabSz="731838" eaLnBrk="0" hangingPunct="0">
              <a:lnSpc>
                <a:spcPct val="90000"/>
              </a:lnSpc>
              <a:spcBef>
                <a:spcPct val="35000"/>
              </a:spcBef>
              <a:buClr>
                <a:srgbClr val="133B9C"/>
              </a:buClr>
              <a:buFontTx/>
              <a:buChar char="•"/>
            </a:pPr>
            <a:r>
              <a:rPr lang="en-US" sz="1400" dirty="0" err="1">
                <a:solidFill>
                  <a:srgbClr val="0E3185"/>
                </a:solidFill>
                <a:latin typeface="+mj-lt"/>
                <a:ea typeface="ヒラギノ角ゴ Pro W3"/>
                <a:cs typeface="Arial" pitchFamily="34" charset="0"/>
                <a:sym typeface="Arial" pitchFamily="34" charset="0"/>
              </a:rPr>
              <a:t>Endesa's</a:t>
            </a:r>
            <a:r>
              <a:rPr lang="en-US" sz="1400" dirty="0">
                <a:solidFill>
                  <a:srgbClr val="0E3185"/>
                </a:solidFill>
                <a:latin typeface="+mj-lt"/>
                <a:ea typeface="ヒラギノ角ゴ Pro W3"/>
                <a:cs typeface="Arial" pitchFamily="34" charset="0"/>
                <a:sym typeface="Arial" pitchFamily="34" charset="0"/>
              </a:rPr>
              <a:t> business requirements.</a:t>
            </a:r>
          </a:p>
          <a:p>
            <a:pPr marL="1141413" lvl="2" indent="-227013" algn="just" defTabSz="731838" eaLnBrk="0" hangingPunct="0">
              <a:lnSpc>
                <a:spcPct val="90000"/>
              </a:lnSpc>
              <a:spcBef>
                <a:spcPct val="35000"/>
              </a:spcBef>
              <a:buClr>
                <a:srgbClr val="133B9C"/>
              </a:buClr>
              <a:buFontTx/>
              <a:buChar char="•"/>
            </a:pPr>
            <a:r>
              <a:rPr lang="en-US" sz="1400" dirty="0">
                <a:solidFill>
                  <a:srgbClr val="0E3185"/>
                </a:solidFill>
                <a:latin typeface="+mj-lt"/>
                <a:ea typeface="ヒラギノ角ゴ Pro W3"/>
                <a:cs typeface="Arial" pitchFamily="34" charset="0"/>
                <a:sym typeface="Arial" pitchFamily="34" charset="0"/>
              </a:rPr>
              <a:t>The latest technologies.</a:t>
            </a:r>
          </a:p>
          <a:p>
            <a:pPr marL="341313" indent="-341313" algn="just" defTabSz="731838" eaLnBrk="0" hangingPunct="0">
              <a:lnSpc>
                <a:spcPct val="90000"/>
              </a:lnSpc>
              <a:spcBef>
                <a:spcPct val="100000"/>
              </a:spcBef>
              <a:buClr>
                <a:srgbClr val="002261"/>
              </a:buClr>
              <a:buFont typeface="Wingdings" pitchFamily="2" charset="2"/>
              <a:buChar char="§"/>
            </a:pPr>
            <a:r>
              <a:rPr lang="en-US" sz="1400" b="1" dirty="0">
                <a:solidFill>
                  <a:srgbClr val="0E3185"/>
                </a:solidFill>
                <a:latin typeface="+mj-lt"/>
                <a:ea typeface="ヒラギノ角ゴ Pro W3"/>
                <a:cs typeface="Arial" pitchFamily="34" charset="0"/>
                <a:sym typeface="Arial" pitchFamily="34" charset="0"/>
              </a:rPr>
              <a:t>Based on both companies' experience:</a:t>
            </a:r>
          </a:p>
          <a:p>
            <a:pPr marL="1141413" lvl="2" indent="-227013" algn="just" defTabSz="731838" eaLnBrk="0" hangingPunct="0">
              <a:lnSpc>
                <a:spcPct val="80000"/>
              </a:lnSpc>
              <a:spcBef>
                <a:spcPct val="35000"/>
              </a:spcBef>
              <a:buClr>
                <a:srgbClr val="133B9C"/>
              </a:buClr>
              <a:buFontTx/>
              <a:buChar char="•"/>
            </a:pPr>
            <a:r>
              <a:rPr lang="en-US" sz="1400" dirty="0">
                <a:solidFill>
                  <a:srgbClr val="0E3185"/>
                </a:solidFill>
                <a:latin typeface="+mj-lt"/>
                <a:ea typeface="ヒラギノ角ゴ Pro W3"/>
                <a:cs typeface="Arial" pitchFamily="34" charset="0"/>
                <a:sym typeface="Arial" pitchFamily="34" charset="0"/>
              </a:rPr>
              <a:t>Better cost efficiency and rollout timeline.</a:t>
            </a:r>
          </a:p>
          <a:p>
            <a:pPr marL="1141413" lvl="2" indent="-227013" algn="just" defTabSz="731838" eaLnBrk="0" hangingPunct="0">
              <a:lnSpc>
                <a:spcPct val="80000"/>
              </a:lnSpc>
              <a:spcBef>
                <a:spcPct val="35000"/>
              </a:spcBef>
              <a:buClr>
                <a:srgbClr val="133B9C"/>
              </a:buClr>
              <a:buFontTx/>
              <a:buChar char="•"/>
            </a:pPr>
            <a:r>
              <a:rPr lang="en-US" sz="1400" dirty="0">
                <a:solidFill>
                  <a:srgbClr val="0E3185"/>
                </a:solidFill>
                <a:latin typeface="+mj-lt"/>
                <a:ea typeface="ヒラギノ角ゴ Pro W3"/>
                <a:cs typeface="Arial" pitchFamily="34" charset="0"/>
                <a:sym typeface="Arial" pitchFamily="34" charset="0"/>
              </a:rPr>
              <a:t>Minimized impact on users during replacement</a:t>
            </a:r>
            <a:r>
              <a:rPr lang="en-US" dirty="0">
                <a:solidFill>
                  <a:srgbClr val="0E3185"/>
                </a:solidFill>
                <a:latin typeface="+mj-lt"/>
                <a:ea typeface="ヒラギノ角ゴ Pro W3"/>
                <a:cs typeface="Arial" pitchFamily="34" charset="0"/>
                <a:sym typeface="Arial" pitchFamily="34" charset="0"/>
              </a:rPr>
              <a:t>.</a:t>
            </a:r>
            <a:endParaRPr lang="en-US" sz="1400" dirty="0">
              <a:solidFill>
                <a:srgbClr val="0E3185"/>
              </a:solidFill>
              <a:latin typeface="+mj-lt"/>
              <a:ea typeface="ヒラギノ角ゴ Pro W3"/>
              <a:cs typeface="Arial" pitchFamily="34" charset="0"/>
              <a:sym typeface="Arial" pitchFamily="34" charset="0"/>
            </a:endParaRPr>
          </a:p>
        </p:txBody>
      </p:sp>
      <p:sp>
        <p:nvSpPr>
          <p:cNvPr id="10269" name="Rectangle 8"/>
          <p:cNvSpPr>
            <a:spLocks noChangeArrowheads="1"/>
          </p:cNvSpPr>
          <p:nvPr/>
        </p:nvSpPr>
        <p:spPr bwMode="auto">
          <a:xfrm>
            <a:off x="3276600" y="5309578"/>
            <a:ext cx="4751388" cy="923295"/>
          </a:xfrm>
          <a:prstGeom prst="rect">
            <a:avLst/>
          </a:prstGeom>
          <a:noFill/>
          <a:ln w="9525">
            <a:noFill/>
            <a:miter lim="800000"/>
            <a:headEnd/>
            <a:tailEnd/>
          </a:ln>
        </p:spPr>
        <p:txBody>
          <a:bodyPr lIns="91405" tIns="45703" rIns="91405" bIns="45703">
            <a:spAutoFit/>
          </a:bodyPr>
          <a:lstStyle/>
          <a:p>
            <a:pPr marL="179319" lvl="1" indent="0" algn="just" eaLnBrk="0" hangingPunct="0">
              <a:spcBef>
                <a:spcPct val="100000"/>
              </a:spcBef>
              <a:buSzPct val="100000"/>
              <a:defRPr/>
            </a:pPr>
            <a:r>
              <a:rPr lang="en-US" dirty="0">
                <a:solidFill>
                  <a:schemeClr val="bg2"/>
                </a:solidFill>
                <a:latin typeface="+mj-lt"/>
                <a:sym typeface="Arial" pitchFamily="34" charset="0"/>
              </a:rPr>
              <a:t>Award received at Metering Europe 2009: </a:t>
            </a:r>
            <a:r>
              <a:rPr lang="en-US" b="1" dirty="0">
                <a:solidFill>
                  <a:schemeClr val="bg2"/>
                </a:solidFill>
                <a:latin typeface="+mj-lt"/>
                <a:sym typeface="Arial" pitchFamily="34" charset="0"/>
              </a:rPr>
              <a:t>European Utility Award</a:t>
            </a:r>
            <a:r>
              <a:rPr lang="en-US" dirty="0">
                <a:solidFill>
                  <a:schemeClr val="bg2"/>
                </a:solidFill>
                <a:latin typeface="+mj-lt"/>
                <a:sym typeface="Arial" pitchFamily="34" charset="0"/>
              </a:rPr>
              <a:t> in the “Business Performance and Innovation” category.</a:t>
            </a:r>
          </a:p>
        </p:txBody>
      </p:sp>
      <p:pic>
        <p:nvPicPr>
          <p:cNvPr id="10270" name="Picture 9" descr="premio metering"/>
          <p:cNvPicPr>
            <a:picLocks noChangeAspect="1" noChangeArrowheads="1"/>
          </p:cNvPicPr>
          <p:nvPr/>
        </p:nvPicPr>
        <p:blipFill>
          <a:blip r:embed="rId4"/>
          <a:srcRect/>
          <a:stretch>
            <a:fillRect/>
          </a:stretch>
        </p:blipFill>
        <p:spPr bwMode="auto">
          <a:xfrm>
            <a:off x="790575" y="5011128"/>
            <a:ext cx="1782763" cy="1441450"/>
          </a:xfrm>
          <a:prstGeom prst="rect">
            <a:avLst/>
          </a:prstGeom>
          <a:noFill/>
          <a:ln w="9525">
            <a:noFill/>
            <a:miter lim="800000"/>
            <a:headEnd/>
            <a:tailEnd/>
          </a:ln>
          <a:effectLst>
            <a:outerShdw dist="107763" dir="13500000" algn="ctr" rotWithShape="0">
              <a:srgbClr val="DDDDDD">
                <a:alpha val="50000"/>
              </a:srgbClr>
            </a:outerShdw>
          </a:effectLst>
        </p:spPr>
      </p:pic>
      <p:sp>
        <p:nvSpPr>
          <p:cNvPr id="101383" name="AutoShape 10"/>
          <p:cNvSpPr>
            <a:spLocks noChangeArrowheads="1"/>
          </p:cNvSpPr>
          <p:nvPr/>
        </p:nvSpPr>
        <p:spPr bwMode="auto">
          <a:xfrm>
            <a:off x="2700338" y="5477853"/>
            <a:ext cx="647700"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lIns="91405" tIns="45703" rIns="91405" bIns="45703" anchor="ctr"/>
          <a:lstStyle/>
          <a:p>
            <a:endParaRPr lang="en-US">
              <a:latin typeface="+mj-lt"/>
            </a:endParaRPr>
          </a:p>
        </p:txBody>
      </p:sp>
      <p:pic>
        <p:nvPicPr>
          <p:cNvPr id="10272" name="Picture 32"/>
          <p:cNvPicPr>
            <a:picLocks noChangeAspect="1" noChangeArrowheads="1"/>
          </p:cNvPicPr>
          <p:nvPr/>
        </p:nvPicPr>
        <p:blipFill>
          <a:blip r:embed="rId5"/>
          <a:srcRect/>
          <a:stretch>
            <a:fillRect/>
          </a:stretch>
        </p:blipFill>
        <p:spPr bwMode="auto">
          <a:xfrm>
            <a:off x="5940425" y="2637069"/>
            <a:ext cx="2870200" cy="2033587"/>
          </a:xfrm>
          <a:prstGeom prst="rect">
            <a:avLst/>
          </a:prstGeom>
          <a:noFill/>
          <a:effectLst>
            <a:outerShdw dist="107763" dir="2700000" algn="ctr" rotWithShape="0">
              <a:srgbClr val="808080">
                <a:alpha val="50000"/>
              </a:srgbClr>
            </a:outerShdw>
          </a:effectLst>
        </p:spPr>
      </p:pic>
      <p:sp>
        <p:nvSpPr>
          <p:cNvPr id="12" name="CasellaDiTesto 11"/>
          <p:cNvSpPr txBox="1"/>
          <p:nvPr/>
        </p:nvSpPr>
        <p:spPr>
          <a:xfrm>
            <a:off x="1259632" y="2057202"/>
            <a:ext cx="7058025" cy="800100"/>
          </a:xfrm>
          <a:prstGeom prst="rect">
            <a:avLst/>
          </a:prstGeom>
          <a:noFill/>
        </p:spPr>
        <p:txBody>
          <a:bodyPr lIns="91405" tIns="45703" rIns="91405" bIns="45703">
            <a:spAutoFit/>
          </a:bodyPr>
          <a:lstStyle/>
          <a:p>
            <a:pPr algn="ctr"/>
            <a:r>
              <a:rPr lang="en-US" sz="1400" b="1" i="1" dirty="0">
                <a:solidFill>
                  <a:srgbClr val="0E3185"/>
                </a:solidFill>
                <a:latin typeface="+mj-lt"/>
                <a:ea typeface="ヒラギノ角ゴ Pro W3"/>
                <a:cs typeface="Arial" pitchFamily="34" charset="0"/>
                <a:sym typeface="Arial" pitchFamily="34" charset="0"/>
              </a:rPr>
              <a:t>Joint development of new generation by Enel and </a:t>
            </a:r>
            <a:r>
              <a:rPr lang="en-US" sz="1400" b="1" i="1" dirty="0" err="1">
                <a:solidFill>
                  <a:srgbClr val="0E3185"/>
                </a:solidFill>
                <a:latin typeface="+mj-lt"/>
                <a:ea typeface="ヒラギノ角ゴ Pro W3"/>
                <a:cs typeface="Arial" pitchFamily="34" charset="0"/>
                <a:sym typeface="Arial" pitchFamily="34" charset="0"/>
              </a:rPr>
              <a:t>Endesa</a:t>
            </a:r>
            <a:r>
              <a:rPr lang="en-US" sz="1400" b="1" i="1" dirty="0">
                <a:solidFill>
                  <a:srgbClr val="0E3185"/>
                </a:solidFill>
                <a:latin typeface="+mj-lt"/>
                <a:ea typeface="ヒラギノ角ゴ Pro W3"/>
                <a:cs typeface="Arial" pitchFamily="34" charset="0"/>
                <a:sym typeface="Arial" pitchFamily="34" charset="0"/>
              </a:rPr>
              <a:t> compliant with Spanish smart metering regulation</a:t>
            </a:r>
          </a:p>
          <a:p>
            <a:pPr algn="ctr"/>
            <a:endParaRPr lang="en-US" b="1" i="1" dirty="0">
              <a:latin typeface="+mj-lt"/>
              <a:ea typeface="ヒラギノ角ゴ Pro W3"/>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5" name="Text Box 12"/>
          <p:cNvSpPr txBox="1">
            <a:spLocks noChangeArrowheads="1"/>
          </p:cNvSpPr>
          <p:nvPr/>
        </p:nvSpPr>
        <p:spPr bwMode="auto">
          <a:xfrm>
            <a:off x="539750" y="1247800"/>
            <a:ext cx="7416800" cy="381000"/>
          </a:xfrm>
          <a:prstGeom prst="rect">
            <a:avLst/>
          </a:prstGeom>
          <a:noFill/>
          <a:ln w="9525">
            <a:noFill/>
            <a:miter lim="800000"/>
            <a:headEnd/>
            <a:tailEnd/>
          </a:ln>
        </p:spPr>
        <p:txBody>
          <a:bodyPr lIns="0" tIns="0" rIns="0" bIns="0">
            <a:spAutoFit/>
          </a:bodyPr>
          <a:lstStyle/>
          <a:p>
            <a:pPr>
              <a:spcBef>
                <a:spcPct val="50000"/>
              </a:spcBef>
            </a:pPr>
            <a:r>
              <a:rPr lang="en-US" sz="2400" b="1" dirty="0">
                <a:solidFill>
                  <a:srgbClr val="133B9C"/>
                </a:solidFill>
                <a:latin typeface="+mj-lt"/>
                <a:ea typeface="ヒラギノ角ゴ Pro W6"/>
                <a:cs typeface="ヒラギノ角ゴ Pro W6"/>
              </a:rPr>
              <a:t>Technology state-of-the-art</a:t>
            </a:r>
            <a:endParaRPr lang="en-GB" sz="2400" b="1" dirty="0">
              <a:solidFill>
                <a:srgbClr val="133B9C"/>
              </a:solidFill>
              <a:latin typeface="+mj-lt"/>
              <a:ea typeface="ヒラギノ角ゴ Pro W6"/>
              <a:cs typeface="ヒラギノ角ゴ Pro W6"/>
            </a:endParaRPr>
          </a:p>
        </p:txBody>
      </p:sp>
      <p:pic>
        <p:nvPicPr>
          <p:cNvPr id="103426" name="Picture 2"/>
          <p:cNvPicPr>
            <a:picLocks noChangeAspect="1" noChangeArrowheads="1"/>
          </p:cNvPicPr>
          <p:nvPr/>
        </p:nvPicPr>
        <p:blipFill>
          <a:blip r:embed="rId4"/>
          <a:srcRect/>
          <a:stretch>
            <a:fillRect/>
          </a:stretch>
        </p:blipFill>
        <p:spPr bwMode="auto">
          <a:xfrm>
            <a:off x="250825" y="4724672"/>
            <a:ext cx="1303338" cy="1944688"/>
          </a:xfrm>
          <a:prstGeom prst="rect">
            <a:avLst/>
          </a:prstGeom>
          <a:noFill/>
          <a:ln w="9525">
            <a:noFill/>
            <a:miter lim="800000"/>
            <a:headEnd/>
            <a:tailEnd/>
          </a:ln>
        </p:spPr>
      </p:pic>
      <p:pic>
        <p:nvPicPr>
          <p:cNvPr id="103427" name="Picture 3"/>
          <p:cNvPicPr>
            <a:picLocks noChangeAspect="1" noChangeArrowheads="1"/>
          </p:cNvPicPr>
          <p:nvPr/>
        </p:nvPicPr>
        <p:blipFill>
          <a:blip r:embed="rId5"/>
          <a:srcRect/>
          <a:stretch>
            <a:fillRect/>
          </a:stretch>
        </p:blipFill>
        <p:spPr bwMode="auto">
          <a:xfrm>
            <a:off x="539750" y="2495822"/>
            <a:ext cx="928688" cy="1398588"/>
          </a:xfrm>
          <a:prstGeom prst="rect">
            <a:avLst/>
          </a:prstGeom>
          <a:noFill/>
          <a:ln w="9525">
            <a:noFill/>
            <a:miter lim="800000"/>
            <a:headEnd/>
            <a:tailEnd/>
          </a:ln>
        </p:spPr>
      </p:pic>
      <p:sp>
        <p:nvSpPr>
          <p:cNvPr id="103428" name="CasellaDiTesto 12"/>
          <p:cNvSpPr txBox="1">
            <a:spLocks noChangeArrowheads="1"/>
          </p:cNvSpPr>
          <p:nvPr/>
        </p:nvSpPr>
        <p:spPr bwMode="auto">
          <a:xfrm>
            <a:off x="1619895" y="1810613"/>
            <a:ext cx="6840537" cy="5146779"/>
          </a:xfrm>
          <a:prstGeom prst="rect">
            <a:avLst/>
          </a:prstGeom>
          <a:noFill/>
          <a:ln w="9525">
            <a:noFill/>
            <a:miter lim="800000"/>
            <a:headEnd/>
            <a:tailEnd/>
          </a:ln>
        </p:spPr>
        <p:txBody>
          <a:bodyPr lIns="91426" tIns="45713" rIns="91426" bIns="45713">
            <a:spAutoFit/>
          </a:bodyPr>
          <a:lstStyle/>
          <a:p>
            <a:pPr>
              <a:lnSpc>
                <a:spcPts val="2200"/>
              </a:lnSpc>
            </a:pPr>
            <a:r>
              <a:rPr lang="en-US" sz="1600" b="1" dirty="0">
                <a:solidFill>
                  <a:schemeClr val="bg2"/>
                </a:solidFill>
              </a:rPr>
              <a:t>New generation of smart metering solution</a:t>
            </a:r>
          </a:p>
          <a:p>
            <a:pPr>
              <a:lnSpc>
                <a:spcPts val="2200"/>
              </a:lnSpc>
            </a:pPr>
            <a:r>
              <a:rPr lang="en-US" sz="1600" dirty="0">
                <a:solidFill>
                  <a:schemeClr val="bg2"/>
                </a:solidFill>
              </a:rPr>
              <a:t>• designed on a field-proven technology</a:t>
            </a:r>
          </a:p>
          <a:p>
            <a:pPr>
              <a:lnSpc>
                <a:spcPts val="2200"/>
              </a:lnSpc>
            </a:pPr>
            <a:r>
              <a:rPr lang="en-US" sz="1600" dirty="0">
                <a:solidFill>
                  <a:schemeClr val="bg2"/>
                </a:solidFill>
              </a:rPr>
              <a:t>• cost effective</a:t>
            </a:r>
          </a:p>
          <a:p>
            <a:pPr>
              <a:lnSpc>
                <a:spcPts val="2200"/>
              </a:lnSpc>
            </a:pPr>
            <a:r>
              <a:rPr lang="en-US" sz="1600" dirty="0">
                <a:solidFill>
                  <a:schemeClr val="bg2"/>
                </a:solidFill>
              </a:rPr>
              <a:t>• reach in advanced </a:t>
            </a:r>
            <a:r>
              <a:rPr lang="en-US" sz="1600" dirty="0" err="1">
                <a:solidFill>
                  <a:schemeClr val="bg2"/>
                </a:solidFill>
              </a:rPr>
              <a:t>funcionalities</a:t>
            </a:r>
            <a:r>
              <a:rPr lang="en-US" sz="1600" dirty="0">
                <a:solidFill>
                  <a:schemeClr val="bg2"/>
                </a:solidFill>
              </a:rPr>
              <a:t>:</a:t>
            </a:r>
          </a:p>
          <a:p>
            <a:pPr lvl="1" indent="0">
              <a:lnSpc>
                <a:spcPts val="2200"/>
              </a:lnSpc>
              <a:buFont typeface="Wingdings" pitchFamily="2" charset="2"/>
              <a:buChar char="Ø"/>
            </a:pPr>
            <a:r>
              <a:rPr lang="en-US" sz="1600" dirty="0">
                <a:solidFill>
                  <a:schemeClr val="bg2"/>
                </a:solidFill>
              </a:rPr>
              <a:t> power control and management. </a:t>
            </a:r>
          </a:p>
          <a:p>
            <a:pPr lvl="1" indent="0">
              <a:lnSpc>
                <a:spcPts val="2200"/>
              </a:lnSpc>
              <a:buFont typeface="Wingdings" pitchFamily="2" charset="2"/>
              <a:buChar char="Ø"/>
            </a:pPr>
            <a:r>
              <a:rPr lang="en-US" sz="1600" dirty="0">
                <a:solidFill>
                  <a:schemeClr val="bg2"/>
                </a:solidFill>
              </a:rPr>
              <a:t> 2 contracts management. </a:t>
            </a:r>
          </a:p>
          <a:p>
            <a:pPr lvl="1" indent="0">
              <a:lnSpc>
                <a:spcPts val="2200"/>
              </a:lnSpc>
              <a:buFont typeface="Wingdings" pitchFamily="2" charset="2"/>
              <a:buChar char="Ø"/>
            </a:pPr>
            <a:r>
              <a:rPr lang="en-US" sz="1600" dirty="0">
                <a:solidFill>
                  <a:schemeClr val="bg2"/>
                </a:solidFill>
              </a:rPr>
              <a:t> load curves for active and reactive energy.</a:t>
            </a:r>
          </a:p>
          <a:p>
            <a:pPr lvl="1" indent="0">
              <a:lnSpc>
                <a:spcPts val="2200"/>
              </a:lnSpc>
              <a:buFont typeface="Wingdings" pitchFamily="2" charset="2"/>
              <a:buChar char="Ø"/>
            </a:pPr>
            <a:r>
              <a:rPr lang="en-US" sz="1600" dirty="0">
                <a:solidFill>
                  <a:schemeClr val="bg2"/>
                </a:solidFill>
              </a:rPr>
              <a:t> energy balance.</a:t>
            </a:r>
          </a:p>
          <a:p>
            <a:pPr lvl="1" indent="0">
              <a:lnSpc>
                <a:spcPts val="2200"/>
              </a:lnSpc>
              <a:buFont typeface="Wingdings" pitchFamily="2" charset="2"/>
              <a:buChar char="Ø"/>
            </a:pPr>
            <a:r>
              <a:rPr lang="en-US" sz="1600" dirty="0">
                <a:solidFill>
                  <a:schemeClr val="bg2"/>
                </a:solidFill>
              </a:rPr>
              <a:t> self commissioning (</a:t>
            </a:r>
            <a:r>
              <a:rPr lang="en-US" sz="1600" dirty="0" err="1">
                <a:solidFill>
                  <a:schemeClr val="bg2"/>
                </a:solidFill>
              </a:rPr>
              <a:t>Plug&amp;Play</a:t>
            </a:r>
            <a:r>
              <a:rPr lang="en-US" sz="1600" dirty="0">
                <a:solidFill>
                  <a:schemeClr val="bg2"/>
                </a:solidFill>
              </a:rPr>
              <a:t>).</a:t>
            </a:r>
          </a:p>
          <a:p>
            <a:pPr lvl="1" indent="0">
              <a:lnSpc>
                <a:spcPts val="2200"/>
              </a:lnSpc>
              <a:buFont typeface="Wingdings" pitchFamily="2" charset="2"/>
              <a:buChar char="Ø"/>
            </a:pPr>
            <a:r>
              <a:rPr lang="en-US" sz="1600" dirty="0">
                <a:solidFill>
                  <a:schemeClr val="bg2"/>
                </a:solidFill>
              </a:rPr>
              <a:t> automatic adaptation to network topology changes.</a:t>
            </a:r>
          </a:p>
          <a:p>
            <a:pPr lvl="1" indent="0">
              <a:lnSpc>
                <a:spcPts val="2200"/>
              </a:lnSpc>
              <a:buFont typeface="Wingdings" pitchFamily="2" charset="2"/>
              <a:buChar char="Ø"/>
            </a:pPr>
            <a:r>
              <a:rPr lang="en-US" sz="1600" dirty="0">
                <a:solidFill>
                  <a:schemeClr val="bg2"/>
                </a:solidFill>
              </a:rPr>
              <a:t> remote update of field components firmware</a:t>
            </a:r>
          </a:p>
          <a:p>
            <a:pPr lvl="1" indent="0">
              <a:lnSpc>
                <a:spcPts val="2200"/>
              </a:lnSpc>
              <a:buFont typeface="Wingdings" pitchFamily="2" charset="2"/>
              <a:buChar char="Ø"/>
            </a:pPr>
            <a:r>
              <a:rPr lang="en-US" sz="1600" dirty="0">
                <a:solidFill>
                  <a:schemeClr val="bg2"/>
                </a:solidFill>
              </a:rPr>
              <a:t> data protection: encryption y authentication.</a:t>
            </a:r>
          </a:p>
          <a:p>
            <a:pPr lvl="1" indent="0">
              <a:lnSpc>
                <a:spcPts val="2200"/>
              </a:lnSpc>
            </a:pPr>
            <a:endParaRPr lang="en-US" sz="1600" dirty="0">
              <a:solidFill>
                <a:schemeClr val="bg2"/>
              </a:solidFill>
            </a:endParaRPr>
          </a:p>
          <a:p>
            <a:pPr lvl="1" indent="0">
              <a:lnSpc>
                <a:spcPts val="2200"/>
              </a:lnSpc>
              <a:buFont typeface="Wingdings" pitchFamily="2" charset="2"/>
              <a:buChar char="Ø"/>
            </a:pPr>
            <a:r>
              <a:rPr lang="en-US" sz="1600" dirty="0">
                <a:solidFill>
                  <a:schemeClr val="bg2"/>
                </a:solidFill>
              </a:rPr>
              <a:t> ready to be integrated with other Smart Grids devices</a:t>
            </a:r>
          </a:p>
          <a:p>
            <a:pPr lvl="1" indent="0">
              <a:lnSpc>
                <a:spcPts val="2200"/>
              </a:lnSpc>
              <a:buFont typeface="Wingdings" pitchFamily="2" charset="2"/>
              <a:buChar char="Ø"/>
            </a:pPr>
            <a:r>
              <a:rPr lang="en-US" sz="1600" dirty="0">
                <a:solidFill>
                  <a:schemeClr val="bg2"/>
                </a:solidFill>
              </a:rPr>
              <a:t> modem GPRS on board</a:t>
            </a:r>
          </a:p>
          <a:p>
            <a:pPr lvl="1" indent="0">
              <a:lnSpc>
                <a:spcPts val="2200"/>
              </a:lnSpc>
              <a:buFont typeface="Wingdings" pitchFamily="2" charset="2"/>
              <a:buChar char="Ø"/>
            </a:pPr>
            <a:r>
              <a:rPr lang="en-US" sz="1600" dirty="0">
                <a:solidFill>
                  <a:schemeClr val="bg2"/>
                </a:solidFill>
              </a:rPr>
              <a:t> able to work on “real time” base or on a time schedule base</a:t>
            </a:r>
          </a:p>
          <a:p>
            <a:pPr lvl="1" indent="0">
              <a:lnSpc>
                <a:spcPts val="2200"/>
              </a:lnSpc>
              <a:buFont typeface="Wingdings" pitchFamily="2" charset="2"/>
              <a:buChar char="Ø"/>
            </a:pPr>
            <a:r>
              <a:rPr lang="en-US" sz="1600" dirty="0">
                <a:solidFill>
                  <a:schemeClr val="bg2"/>
                </a:solidFill>
              </a:rPr>
              <a:t> automatic meter detection and network topology definition.</a:t>
            </a:r>
          </a:p>
          <a:p>
            <a:pPr>
              <a:lnSpc>
                <a:spcPts val="2200"/>
              </a:lnSpc>
            </a:pPr>
            <a:endParaRPr lang="en-US" sz="1600" dirty="0">
              <a:solidFill>
                <a:schemeClr val="bg2"/>
              </a:solidFill>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Cheurón 27"/>
          <p:cNvSpPr>
            <a:spLocks noChangeArrowheads="1"/>
          </p:cNvSpPr>
          <p:nvPr/>
        </p:nvSpPr>
        <p:spPr bwMode="auto">
          <a:xfrm rot="5400000">
            <a:off x="-694531" y="3310731"/>
            <a:ext cx="2505075" cy="487363"/>
          </a:xfrm>
          <a:prstGeom prst="chevron">
            <a:avLst>
              <a:gd name="adj" fmla="val 31786"/>
            </a:avLst>
          </a:prstGeom>
          <a:solidFill>
            <a:srgbClr val="002261">
              <a:alpha val="70195"/>
            </a:srgbClr>
          </a:solidFill>
          <a:ln w="9525">
            <a:solidFill>
              <a:srgbClr val="292989"/>
            </a:solidFill>
            <a:miter lim="800000"/>
            <a:headEnd/>
            <a:tailEnd/>
          </a:ln>
          <a:effectLst>
            <a:outerShdw dist="23000" dir="5400000" rotWithShape="0">
              <a:srgbClr val="808080">
                <a:alpha val="34999"/>
              </a:srgbClr>
            </a:outerShdw>
          </a:effectLst>
        </p:spPr>
        <p:txBody>
          <a:bodyPr lIns="91391" tIns="45696" rIns="91391" bIns="45696"/>
          <a:lstStyle/>
          <a:p>
            <a:endParaRPr lang="it-IT">
              <a:solidFill>
                <a:srgbClr val="000000"/>
              </a:solidFill>
              <a:latin typeface="+mj-lt"/>
              <a:sym typeface="Verdana" pitchFamily="34" charset="0"/>
            </a:endParaRPr>
          </a:p>
        </p:txBody>
      </p:sp>
      <p:sp>
        <p:nvSpPr>
          <p:cNvPr id="107523" name="CuadroTexto 28"/>
          <p:cNvSpPr txBox="1">
            <a:spLocks noChangeArrowheads="1"/>
          </p:cNvSpPr>
          <p:nvPr/>
        </p:nvSpPr>
        <p:spPr bwMode="auto">
          <a:xfrm rot="-5400000">
            <a:off x="253207" y="3545681"/>
            <a:ext cx="609600" cy="230187"/>
          </a:xfrm>
          <a:prstGeom prst="rect">
            <a:avLst/>
          </a:prstGeom>
          <a:noFill/>
          <a:ln w="9525">
            <a:noFill/>
            <a:miter lim="800000"/>
            <a:headEnd/>
            <a:tailEnd/>
          </a:ln>
        </p:spPr>
        <p:txBody>
          <a:bodyPr lIns="91391" tIns="45696" rIns="91391" bIns="45696">
            <a:spAutoFit/>
          </a:bodyPr>
          <a:lstStyle/>
          <a:p>
            <a:pPr algn="ctr"/>
            <a:r>
              <a:rPr lang="es-ES_tradnl" sz="900" b="1">
                <a:solidFill>
                  <a:srgbClr val="FFFFFF"/>
                </a:solidFill>
                <a:latin typeface="+mj-lt"/>
                <a:sym typeface="Verdana" pitchFamily="34" charset="0"/>
              </a:rPr>
              <a:t>2010</a:t>
            </a:r>
          </a:p>
        </p:txBody>
      </p:sp>
      <p:sp>
        <p:nvSpPr>
          <p:cNvPr id="17" name="Cheurón 16"/>
          <p:cNvSpPr>
            <a:spLocks noChangeArrowheads="1"/>
          </p:cNvSpPr>
          <p:nvPr/>
        </p:nvSpPr>
        <p:spPr bwMode="auto">
          <a:xfrm rot="5400000">
            <a:off x="63501" y="1576387"/>
            <a:ext cx="1008062" cy="487363"/>
          </a:xfrm>
          <a:prstGeom prst="chevron">
            <a:avLst>
              <a:gd name="adj" fmla="val 31774"/>
            </a:avLst>
          </a:prstGeom>
          <a:solidFill>
            <a:srgbClr val="002261">
              <a:alpha val="70195"/>
            </a:srgbClr>
          </a:solidFill>
          <a:ln w="9525">
            <a:solidFill>
              <a:srgbClr val="292989"/>
            </a:solidFill>
            <a:miter lim="800000"/>
            <a:headEnd/>
            <a:tailEnd/>
          </a:ln>
          <a:effectLst>
            <a:outerShdw dist="23000" dir="5400000" rotWithShape="0">
              <a:srgbClr val="808080">
                <a:alpha val="34999"/>
              </a:srgbClr>
            </a:outerShdw>
          </a:effectLst>
        </p:spPr>
        <p:txBody>
          <a:bodyPr lIns="91391" tIns="45696" rIns="91391" bIns="45696"/>
          <a:lstStyle/>
          <a:p>
            <a:endParaRPr lang="it-IT">
              <a:solidFill>
                <a:srgbClr val="000000"/>
              </a:solidFill>
              <a:latin typeface="+mj-lt"/>
              <a:sym typeface="Verdana" pitchFamily="34" charset="0"/>
            </a:endParaRPr>
          </a:p>
        </p:txBody>
      </p:sp>
      <p:pic>
        <p:nvPicPr>
          <p:cNvPr id="107525" name="Picture 4" descr="Colocación fase 1 Málaga- 9582"/>
          <p:cNvPicPr>
            <a:picLocks noChangeArrowheads="1"/>
          </p:cNvPicPr>
          <p:nvPr/>
        </p:nvPicPr>
        <p:blipFill>
          <a:blip r:embed="rId4"/>
          <a:srcRect/>
          <a:stretch>
            <a:fillRect/>
          </a:stretch>
        </p:blipFill>
        <p:spPr bwMode="auto">
          <a:xfrm>
            <a:off x="7762875" y="2492375"/>
            <a:ext cx="1128713" cy="758825"/>
          </a:xfrm>
          <a:prstGeom prst="rect">
            <a:avLst/>
          </a:prstGeom>
          <a:noFill/>
          <a:ln w="9525">
            <a:noFill/>
            <a:miter lim="800000"/>
            <a:headEnd/>
            <a:tailEnd/>
          </a:ln>
        </p:spPr>
      </p:pic>
      <p:pic>
        <p:nvPicPr>
          <p:cNvPr id="107526" name="Picture 33" descr="DSCF4117"/>
          <p:cNvPicPr>
            <a:picLocks noChangeAspect="1" noChangeArrowheads="1"/>
          </p:cNvPicPr>
          <p:nvPr/>
        </p:nvPicPr>
        <p:blipFill>
          <a:blip r:embed="rId5"/>
          <a:srcRect/>
          <a:stretch>
            <a:fillRect/>
          </a:stretch>
        </p:blipFill>
        <p:spPr bwMode="auto">
          <a:xfrm>
            <a:off x="7931150" y="3551238"/>
            <a:ext cx="898525" cy="1049337"/>
          </a:xfrm>
          <a:prstGeom prst="rect">
            <a:avLst/>
          </a:prstGeom>
          <a:noFill/>
          <a:ln w="9525">
            <a:noFill/>
            <a:miter lim="800000"/>
            <a:headEnd/>
            <a:tailEnd/>
          </a:ln>
        </p:spPr>
      </p:pic>
      <p:grpSp>
        <p:nvGrpSpPr>
          <p:cNvPr id="107527" name="Gruppo 24"/>
          <p:cNvGrpSpPr>
            <a:grpSpLocks/>
          </p:cNvGrpSpPr>
          <p:nvPr/>
        </p:nvGrpSpPr>
        <p:grpSpPr bwMode="auto">
          <a:xfrm>
            <a:off x="1008063" y="1481138"/>
            <a:ext cx="6278562" cy="723900"/>
            <a:chOff x="1015107" y="1871361"/>
            <a:chExt cx="7831028" cy="788225"/>
          </a:xfrm>
        </p:grpSpPr>
        <p:sp>
          <p:nvSpPr>
            <p:cNvPr id="22" name="Rectángulo redondeado 21"/>
            <p:cNvSpPr>
              <a:spLocks noChangeArrowheads="1"/>
            </p:cNvSpPr>
            <p:nvPr/>
          </p:nvSpPr>
          <p:spPr bwMode="auto">
            <a:xfrm>
              <a:off x="1086388" y="1871361"/>
              <a:ext cx="7714207" cy="774396"/>
            </a:xfrm>
            <a:prstGeom prst="roundRect">
              <a:avLst>
                <a:gd name="adj" fmla="val 16667"/>
              </a:avLst>
            </a:prstGeom>
            <a:solidFill>
              <a:srgbClr val="D9D9D9"/>
            </a:solidFill>
            <a:ln w="9525">
              <a:solidFill>
                <a:srgbClr val="7F7F7F"/>
              </a:solidFill>
              <a:round/>
              <a:headEnd/>
              <a:tailEnd/>
            </a:ln>
            <a:effectLst>
              <a:outerShdw dist="23000" dir="5400000" rotWithShape="0">
                <a:srgbClr val="808080">
                  <a:alpha val="34999"/>
                </a:srgbClr>
              </a:outerShdw>
            </a:effectLst>
          </p:spPr>
          <p:txBody>
            <a:bodyPr lIns="103658" tIns="51829" rIns="103658" bIns="51829" anchor="ctr"/>
            <a:lstStyle/>
            <a:p>
              <a:pPr algn="ctr"/>
              <a:endParaRPr lang="es-ES_tradnl">
                <a:solidFill>
                  <a:srgbClr val="FFFFFF"/>
                </a:solidFill>
                <a:latin typeface="+mj-lt"/>
                <a:sym typeface="Verdana" pitchFamily="34" charset="0"/>
              </a:endParaRPr>
            </a:p>
          </p:txBody>
        </p:sp>
        <p:sp>
          <p:nvSpPr>
            <p:cNvPr id="107546" name="CuadroTexto 22"/>
            <p:cNvSpPr txBox="1">
              <a:spLocks noChangeArrowheads="1"/>
            </p:cNvSpPr>
            <p:nvPr/>
          </p:nvSpPr>
          <p:spPr bwMode="auto">
            <a:xfrm>
              <a:off x="1015107" y="1995517"/>
              <a:ext cx="7831028" cy="664069"/>
            </a:xfrm>
            <a:prstGeom prst="rect">
              <a:avLst/>
            </a:prstGeom>
            <a:noFill/>
            <a:ln w="9525">
              <a:noFill/>
              <a:miter lim="800000"/>
              <a:headEnd/>
              <a:tailEnd/>
            </a:ln>
          </p:spPr>
          <p:txBody>
            <a:bodyPr lIns="103658" tIns="51829" rIns="103658" bIns="51829"/>
            <a:lstStyle/>
            <a:p>
              <a:pPr marL="84138" lvl="1" indent="0" eaLnBrk="0" hangingPunct="0">
                <a:lnSpc>
                  <a:spcPct val="90000"/>
                </a:lnSpc>
                <a:spcBef>
                  <a:spcPct val="50000"/>
                </a:spcBef>
                <a:buSzPct val="100000"/>
                <a:buFontTx/>
                <a:buBlip>
                  <a:blip r:embed="rId6"/>
                </a:buBlip>
              </a:pPr>
              <a:r>
                <a:rPr lang="en-GB" sz="1200">
                  <a:solidFill>
                    <a:srgbClr val="002261"/>
                  </a:solidFill>
                  <a:latin typeface="+mj-lt"/>
                  <a:sym typeface="Arial" pitchFamily="34" charset="0"/>
                </a:rPr>
                <a:t> Definition and Development of field components and systems.</a:t>
              </a:r>
            </a:p>
            <a:p>
              <a:pPr marL="84138" lvl="1" indent="0" eaLnBrk="0" hangingPunct="0">
                <a:lnSpc>
                  <a:spcPct val="90000"/>
                </a:lnSpc>
                <a:spcBef>
                  <a:spcPct val="50000"/>
                </a:spcBef>
                <a:buSzPct val="100000"/>
                <a:buFontTx/>
                <a:buBlip>
                  <a:blip r:embed="rId6"/>
                </a:buBlip>
              </a:pPr>
              <a:r>
                <a:rPr lang="en-GB" sz="1200">
                  <a:solidFill>
                    <a:srgbClr val="002261"/>
                  </a:solidFill>
                  <a:latin typeface="+mj-lt"/>
                  <a:sym typeface="Arial" pitchFamily="34" charset="0"/>
                </a:rPr>
                <a:t> Preparation of massive Roll-Out plan.</a:t>
              </a:r>
            </a:p>
          </p:txBody>
        </p:sp>
      </p:grpSp>
      <p:sp>
        <p:nvSpPr>
          <p:cNvPr id="27" name="Rectángulo redondeado 26"/>
          <p:cNvSpPr>
            <a:spLocks noChangeArrowheads="1"/>
          </p:cNvSpPr>
          <p:nvPr/>
        </p:nvSpPr>
        <p:spPr bwMode="auto">
          <a:xfrm>
            <a:off x="984250" y="2327275"/>
            <a:ext cx="6324600" cy="2408238"/>
          </a:xfrm>
          <a:prstGeom prst="roundRect">
            <a:avLst>
              <a:gd name="adj" fmla="val 7602"/>
            </a:avLst>
          </a:prstGeom>
          <a:solidFill>
            <a:srgbClr val="D9D9D9"/>
          </a:solidFill>
          <a:ln w="9525">
            <a:solidFill>
              <a:srgbClr val="7F7F7F"/>
            </a:solidFill>
            <a:round/>
            <a:headEnd/>
            <a:tailEnd/>
          </a:ln>
          <a:effectLst>
            <a:outerShdw dist="23000" dir="5400000" rotWithShape="0">
              <a:srgbClr val="808080">
                <a:alpha val="34999"/>
              </a:srgbClr>
            </a:outerShdw>
          </a:effectLst>
        </p:spPr>
        <p:txBody>
          <a:bodyPr lIns="91391" tIns="45696" rIns="91391" bIns="45696" anchor="ctr"/>
          <a:lstStyle/>
          <a:p>
            <a:pPr algn="ctr"/>
            <a:endParaRPr lang="es-ES_tradnl">
              <a:solidFill>
                <a:srgbClr val="FFFFFF"/>
              </a:solidFill>
              <a:latin typeface="+mj-lt"/>
              <a:sym typeface="Verdana" pitchFamily="34" charset="0"/>
            </a:endParaRPr>
          </a:p>
        </p:txBody>
      </p:sp>
      <p:sp>
        <p:nvSpPr>
          <p:cNvPr id="30" name="Forma libre 29"/>
          <p:cNvSpPr>
            <a:spLocks noChangeArrowheads="1"/>
          </p:cNvSpPr>
          <p:nvPr/>
        </p:nvSpPr>
        <p:spPr bwMode="auto">
          <a:xfrm>
            <a:off x="7596188" y="1700213"/>
            <a:ext cx="247650" cy="328612"/>
          </a:xfrm>
          <a:custGeom>
            <a:avLst/>
            <a:gdLst>
              <a:gd name="T0" fmla="*/ 0 w 248665"/>
              <a:gd name="T1" fmla="*/ 213155 h 328581"/>
              <a:gd name="T2" fmla="*/ 0 w 248665"/>
              <a:gd name="T3" fmla="*/ 213155 h 328581"/>
              <a:gd name="T4" fmla="*/ 88446 w 248665"/>
              <a:gd name="T5" fmla="*/ 328613 h 328581"/>
              <a:gd name="T6" fmla="*/ 247650 w 248665"/>
              <a:gd name="T7" fmla="*/ 0 h 328581"/>
              <a:gd name="T8" fmla="*/ 247650 w 248665"/>
              <a:gd name="T9" fmla="*/ 0 h 328581"/>
              <a:gd name="T10" fmla="*/ 0 60000 65536"/>
              <a:gd name="T11" fmla="*/ 0 60000 65536"/>
              <a:gd name="T12" fmla="*/ 0 60000 65536"/>
              <a:gd name="T13" fmla="*/ 0 60000 65536"/>
              <a:gd name="T14" fmla="*/ 0 60000 65536"/>
              <a:gd name="T15" fmla="*/ 0 w 248665"/>
              <a:gd name="T16" fmla="*/ 0 h 328581"/>
              <a:gd name="T17" fmla="*/ 248665 w 248665"/>
              <a:gd name="T18" fmla="*/ 328581 h 328581"/>
            </a:gdLst>
            <a:ahLst/>
            <a:cxnLst>
              <a:cxn ang="T10">
                <a:pos x="T0" y="T1"/>
              </a:cxn>
              <a:cxn ang="T11">
                <a:pos x="T2" y="T3"/>
              </a:cxn>
              <a:cxn ang="T12">
                <a:pos x="T4" y="T5"/>
              </a:cxn>
              <a:cxn ang="T13">
                <a:pos x="T6" y="T7"/>
              </a:cxn>
              <a:cxn ang="T14">
                <a:pos x="T8" y="T9"/>
              </a:cxn>
            </a:cxnLst>
            <a:rect l="T15" t="T16" r="T17" b="T18"/>
            <a:pathLst>
              <a:path w="248665" h="328581">
                <a:moveTo>
                  <a:pt x="0" y="213134"/>
                </a:moveTo>
                <a:lnTo>
                  <a:pt x="0" y="213134"/>
                </a:lnTo>
                <a:lnTo>
                  <a:pt x="88809" y="328581"/>
                </a:lnTo>
                <a:lnTo>
                  <a:pt x="248665" y="0"/>
                </a:lnTo>
              </a:path>
            </a:pathLst>
          </a:custGeom>
          <a:noFill/>
          <a:ln w="25400">
            <a:solidFill>
              <a:srgbClr val="00B050"/>
            </a:solidFill>
            <a:miter lim="800000"/>
            <a:headEnd/>
            <a:tailEnd/>
          </a:ln>
          <a:effectLst>
            <a:outerShdw dist="20000" dir="5400000" rotWithShape="0">
              <a:srgbClr val="808080">
                <a:alpha val="37999"/>
              </a:srgbClr>
            </a:outerShdw>
          </a:effectLst>
        </p:spPr>
        <p:txBody>
          <a:bodyPr lIns="91391" tIns="45696" rIns="91391" bIns="45696" anchor="ctr"/>
          <a:lstStyle/>
          <a:p>
            <a:pPr algn="ctr"/>
            <a:endParaRPr lang="es-ES_tradnl">
              <a:solidFill>
                <a:srgbClr val="000000"/>
              </a:solidFill>
              <a:latin typeface="+mj-lt"/>
              <a:sym typeface="Verdana" pitchFamily="34" charset="0"/>
            </a:endParaRPr>
          </a:p>
        </p:txBody>
      </p:sp>
      <p:sp>
        <p:nvSpPr>
          <p:cNvPr id="31" name="Forma libre 30"/>
          <p:cNvSpPr>
            <a:spLocks noChangeArrowheads="1"/>
          </p:cNvSpPr>
          <p:nvPr/>
        </p:nvSpPr>
        <p:spPr bwMode="auto">
          <a:xfrm>
            <a:off x="7534275" y="3417888"/>
            <a:ext cx="249238" cy="328612"/>
          </a:xfrm>
          <a:custGeom>
            <a:avLst/>
            <a:gdLst>
              <a:gd name="T0" fmla="*/ 0 w 248665"/>
              <a:gd name="T1" fmla="*/ 213154 h 328581"/>
              <a:gd name="T2" fmla="*/ 0 w 248665"/>
              <a:gd name="T3" fmla="*/ 213154 h 328581"/>
              <a:gd name="T4" fmla="*/ 89014 w 248665"/>
              <a:gd name="T5" fmla="*/ 328612 h 328581"/>
              <a:gd name="T6" fmla="*/ 249238 w 248665"/>
              <a:gd name="T7" fmla="*/ 0 h 328581"/>
              <a:gd name="T8" fmla="*/ 249238 w 248665"/>
              <a:gd name="T9" fmla="*/ 0 h 328581"/>
              <a:gd name="T10" fmla="*/ 0 60000 65536"/>
              <a:gd name="T11" fmla="*/ 0 60000 65536"/>
              <a:gd name="T12" fmla="*/ 0 60000 65536"/>
              <a:gd name="T13" fmla="*/ 0 60000 65536"/>
              <a:gd name="T14" fmla="*/ 0 60000 65536"/>
              <a:gd name="T15" fmla="*/ 0 w 248665"/>
              <a:gd name="T16" fmla="*/ 0 h 328581"/>
              <a:gd name="T17" fmla="*/ 248665 w 248665"/>
              <a:gd name="T18" fmla="*/ 328581 h 328581"/>
            </a:gdLst>
            <a:ahLst/>
            <a:cxnLst>
              <a:cxn ang="T10">
                <a:pos x="T0" y="T1"/>
              </a:cxn>
              <a:cxn ang="T11">
                <a:pos x="T2" y="T3"/>
              </a:cxn>
              <a:cxn ang="T12">
                <a:pos x="T4" y="T5"/>
              </a:cxn>
              <a:cxn ang="T13">
                <a:pos x="T6" y="T7"/>
              </a:cxn>
              <a:cxn ang="T14">
                <a:pos x="T8" y="T9"/>
              </a:cxn>
            </a:cxnLst>
            <a:rect l="T15" t="T16" r="T17" b="T18"/>
            <a:pathLst>
              <a:path w="248665" h="328581">
                <a:moveTo>
                  <a:pt x="0" y="213134"/>
                </a:moveTo>
                <a:lnTo>
                  <a:pt x="0" y="213134"/>
                </a:lnTo>
                <a:lnTo>
                  <a:pt x="88809" y="328581"/>
                </a:lnTo>
                <a:lnTo>
                  <a:pt x="248665" y="0"/>
                </a:lnTo>
              </a:path>
            </a:pathLst>
          </a:custGeom>
          <a:noFill/>
          <a:ln w="25400">
            <a:solidFill>
              <a:srgbClr val="00B050"/>
            </a:solidFill>
            <a:miter lim="800000"/>
            <a:headEnd/>
            <a:tailEnd/>
          </a:ln>
          <a:effectLst>
            <a:outerShdw dist="20000" dir="5400000" rotWithShape="0">
              <a:srgbClr val="808080">
                <a:alpha val="37999"/>
              </a:srgbClr>
            </a:outerShdw>
          </a:effectLst>
        </p:spPr>
        <p:txBody>
          <a:bodyPr lIns="91391" tIns="45696" rIns="91391" bIns="45696" anchor="ctr"/>
          <a:lstStyle/>
          <a:p>
            <a:pPr algn="ctr"/>
            <a:endParaRPr lang="es-ES_tradnl">
              <a:solidFill>
                <a:srgbClr val="000000"/>
              </a:solidFill>
              <a:latin typeface="+mj-lt"/>
              <a:sym typeface="Verdana" pitchFamily="34" charset="0"/>
            </a:endParaRPr>
          </a:p>
        </p:txBody>
      </p:sp>
      <p:sp>
        <p:nvSpPr>
          <p:cNvPr id="107531" name="CuadroTexto 35"/>
          <p:cNvSpPr txBox="1">
            <a:spLocks noChangeArrowheads="1"/>
          </p:cNvSpPr>
          <p:nvPr/>
        </p:nvSpPr>
        <p:spPr bwMode="auto">
          <a:xfrm rot="-5400000">
            <a:off x="-17462" y="1738313"/>
            <a:ext cx="1169987" cy="230187"/>
          </a:xfrm>
          <a:prstGeom prst="rect">
            <a:avLst/>
          </a:prstGeom>
          <a:noFill/>
          <a:ln w="9525">
            <a:noFill/>
            <a:miter lim="800000"/>
            <a:headEnd/>
            <a:tailEnd/>
          </a:ln>
        </p:spPr>
        <p:txBody>
          <a:bodyPr lIns="91391" tIns="45696" rIns="91391" bIns="45696">
            <a:spAutoFit/>
          </a:bodyPr>
          <a:lstStyle/>
          <a:p>
            <a:pPr algn="ctr"/>
            <a:r>
              <a:rPr lang="es-ES_tradnl" sz="900" b="1">
                <a:solidFill>
                  <a:srgbClr val="FFFFFF"/>
                </a:solidFill>
                <a:latin typeface="+mj-lt"/>
                <a:sym typeface="Verdana" pitchFamily="34" charset="0"/>
              </a:rPr>
              <a:t>2008-2009</a:t>
            </a:r>
          </a:p>
        </p:txBody>
      </p:sp>
      <p:sp>
        <p:nvSpPr>
          <p:cNvPr id="98329" name="CuadroTexto 27"/>
          <p:cNvSpPr txBox="1">
            <a:spLocks noChangeArrowheads="1"/>
          </p:cNvSpPr>
          <p:nvPr/>
        </p:nvSpPr>
        <p:spPr bwMode="auto">
          <a:xfrm>
            <a:off x="958850" y="2471738"/>
            <a:ext cx="6234113" cy="2270125"/>
          </a:xfrm>
          <a:prstGeom prst="rect">
            <a:avLst/>
          </a:prstGeom>
          <a:noFill/>
          <a:ln w="9525">
            <a:noFill/>
            <a:miter lim="800000"/>
            <a:headEnd/>
            <a:tailEnd/>
          </a:ln>
        </p:spPr>
        <p:txBody>
          <a:bodyPr lIns="91391" tIns="45696" rIns="91391" bIns="45696"/>
          <a:lstStyle/>
          <a:p>
            <a:pPr marL="265113" lvl="1" indent="-174625" eaLnBrk="0" hangingPunct="0">
              <a:lnSpc>
                <a:spcPct val="90000"/>
              </a:lnSpc>
              <a:spcBef>
                <a:spcPct val="50000"/>
              </a:spcBef>
              <a:buSzPct val="100000"/>
              <a:buFontTx/>
              <a:buBlip>
                <a:blip r:embed="rId7"/>
              </a:buBlip>
            </a:pPr>
            <a:r>
              <a:rPr lang="en-GB" sz="1200" b="1" dirty="0">
                <a:solidFill>
                  <a:srgbClr val="002261"/>
                </a:solidFill>
                <a:latin typeface="+mj-lt"/>
                <a:sym typeface="Arial" pitchFamily="34" charset="0"/>
              </a:rPr>
              <a:t>Certification of meters </a:t>
            </a:r>
            <a:r>
              <a:rPr lang="en-GB" sz="1200" dirty="0">
                <a:solidFill>
                  <a:srgbClr val="002261"/>
                </a:solidFill>
                <a:latin typeface="+mj-lt"/>
                <a:sym typeface="Arial" pitchFamily="34" charset="0"/>
              </a:rPr>
              <a:t>in accordance with MID and Spanish rules</a:t>
            </a:r>
          </a:p>
          <a:p>
            <a:pPr marL="265113" lvl="1" indent="-174625" eaLnBrk="0" hangingPunct="0">
              <a:lnSpc>
                <a:spcPct val="90000"/>
              </a:lnSpc>
              <a:spcBef>
                <a:spcPct val="50000"/>
              </a:spcBef>
              <a:buSzPct val="100000"/>
              <a:buFontTx/>
              <a:buBlip>
                <a:blip r:embed="rId7"/>
              </a:buBlip>
            </a:pPr>
            <a:r>
              <a:rPr lang="en-GB" sz="1200" dirty="0">
                <a:solidFill>
                  <a:srgbClr val="002261"/>
                </a:solidFill>
                <a:latin typeface="+mj-lt"/>
                <a:sym typeface="Arial" pitchFamily="34" charset="0"/>
              </a:rPr>
              <a:t>Enel and </a:t>
            </a:r>
            <a:r>
              <a:rPr lang="en-GB" sz="1200" dirty="0" err="1">
                <a:solidFill>
                  <a:srgbClr val="002261"/>
                </a:solidFill>
                <a:latin typeface="+mj-lt"/>
                <a:sym typeface="Arial" pitchFamily="34" charset="0"/>
              </a:rPr>
              <a:t>Endesa</a:t>
            </a:r>
            <a:r>
              <a:rPr lang="en-GB" sz="1200" dirty="0">
                <a:solidFill>
                  <a:srgbClr val="002261"/>
                </a:solidFill>
                <a:latin typeface="+mj-lt"/>
                <a:sym typeface="Arial" pitchFamily="34" charset="0"/>
              </a:rPr>
              <a:t>  homologation of data concentrators.</a:t>
            </a:r>
          </a:p>
          <a:p>
            <a:pPr marL="265113" lvl="1" indent="-174625" eaLnBrk="0" hangingPunct="0">
              <a:lnSpc>
                <a:spcPct val="90000"/>
              </a:lnSpc>
              <a:spcBef>
                <a:spcPct val="50000"/>
              </a:spcBef>
              <a:buSzPct val="100000"/>
              <a:buFontTx/>
              <a:buBlip>
                <a:blip r:embed="rId7"/>
              </a:buBlip>
            </a:pPr>
            <a:r>
              <a:rPr lang="en-GB" sz="1200" dirty="0">
                <a:solidFill>
                  <a:srgbClr val="002261"/>
                </a:solidFill>
                <a:latin typeface="+mj-lt"/>
                <a:sym typeface="Arial" pitchFamily="34" charset="0"/>
              </a:rPr>
              <a:t>1</a:t>
            </a:r>
            <a:r>
              <a:rPr lang="en-GB" sz="1200" baseline="30000" dirty="0">
                <a:solidFill>
                  <a:srgbClr val="002261"/>
                </a:solidFill>
                <a:latin typeface="+mj-lt"/>
                <a:sym typeface="Arial" pitchFamily="34" charset="0"/>
              </a:rPr>
              <a:t>st</a:t>
            </a:r>
            <a:r>
              <a:rPr lang="en-GB" sz="1200" dirty="0">
                <a:solidFill>
                  <a:srgbClr val="002261"/>
                </a:solidFill>
                <a:latin typeface="+mj-lt"/>
                <a:sym typeface="Arial" pitchFamily="34" charset="0"/>
              </a:rPr>
              <a:t> controlled Roll-Out for </a:t>
            </a:r>
            <a:r>
              <a:rPr lang="en-GB" sz="1200" b="1" dirty="0">
                <a:solidFill>
                  <a:srgbClr val="002261"/>
                </a:solidFill>
                <a:latin typeface="+mj-lt"/>
                <a:sym typeface="Arial" pitchFamily="34" charset="0"/>
              </a:rPr>
              <a:t>100,000 customers</a:t>
            </a:r>
            <a:r>
              <a:rPr lang="en-GB" sz="1200" dirty="0">
                <a:solidFill>
                  <a:srgbClr val="002261"/>
                </a:solidFill>
                <a:latin typeface="+mj-lt"/>
                <a:sym typeface="Arial" pitchFamily="34" charset="0"/>
              </a:rPr>
              <a:t>.</a:t>
            </a:r>
          </a:p>
          <a:p>
            <a:pPr marL="265113" lvl="1" indent="-174625" eaLnBrk="0" hangingPunct="0">
              <a:lnSpc>
                <a:spcPct val="90000"/>
              </a:lnSpc>
              <a:spcBef>
                <a:spcPct val="50000"/>
              </a:spcBef>
              <a:buSzPct val="100000"/>
              <a:buFontTx/>
              <a:buBlip>
                <a:blip r:embed="rId6"/>
              </a:buBlip>
            </a:pPr>
            <a:r>
              <a:rPr lang="en-GB" sz="1200" b="1" dirty="0">
                <a:solidFill>
                  <a:srgbClr val="002261"/>
                </a:solidFill>
                <a:latin typeface="+mj-lt"/>
                <a:sym typeface="Arial" pitchFamily="34" charset="0"/>
              </a:rPr>
              <a:t>System in operation from day-1</a:t>
            </a:r>
            <a:r>
              <a:rPr lang="en-GB" sz="1200" dirty="0">
                <a:solidFill>
                  <a:srgbClr val="002261"/>
                </a:solidFill>
                <a:latin typeface="+mj-lt"/>
                <a:sym typeface="Arial" pitchFamily="34" charset="0"/>
              </a:rPr>
              <a:t>.</a:t>
            </a:r>
          </a:p>
          <a:p>
            <a:pPr marL="265113" lvl="1" indent="-174625" eaLnBrk="0" hangingPunct="0">
              <a:lnSpc>
                <a:spcPct val="90000"/>
              </a:lnSpc>
              <a:spcBef>
                <a:spcPct val="50000"/>
              </a:spcBef>
              <a:buSzPct val="100000"/>
              <a:buFontTx/>
              <a:buBlip>
                <a:blip r:embed="rId6"/>
              </a:buBlip>
            </a:pPr>
            <a:r>
              <a:rPr lang="en-GB" sz="1200" dirty="0">
                <a:solidFill>
                  <a:srgbClr val="002261"/>
                </a:solidFill>
                <a:latin typeface="+mj-lt"/>
                <a:sym typeface="Arial" pitchFamily="34" charset="0"/>
              </a:rPr>
              <a:t>Awarded tenders for first 3,5 meters of mass roll-out:</a:t>
            </a:r>
          </a:p>
          <a:p>
            <a:pPr marL="265113" lvl="1" indent="-174625" eaLnBrk="0" hangingPunct="0">
              <a:lnSpc>
                <a:spcPct val="90000"/>
              </a:lnSpc>
              <a:spcBef>
                <a:spcPct val="50000"/>
              </a:spcBef>
              <a:buSzPct val="100000"/>
              <a:buFont typeface="Wingdings" pitchFamily="2" charset="2"/>
              <a:buChar char="§"/>
            </a:pPr>
            <a:r>
              <a:rPr lang="en-GB" sz="1200" dirty="0">
                <a:solidFill>
                  <a:srgbClr val="002261"/>
                </a:solidFill>
                <a:latin typeface="+mj-lt"/>
                <a:sym typeface="Arial" pitchFamily="34" charset="0"/>
              </a:rPr>
              <a:t>2 different meter manufacturers for 1-phase meters</a:t>
            </a:r>
          </a:p>
          <a:p>
            <a:pPr marL="265113" lvl="1" indent="-174625" eaLnBrk="0" hangingPunct="0">
              <a:lnSpc>
                <a:spcPct val="90000"/>
              </a:lnSpc>
              <a:spcBef>
                <a:spcPct val="50000"/>
              </a:spcBef>
              <a:buSzPct val="100000"/>
              <a:buFont typeface="Wingdings" pitchFamily="2" charset="2"/>
              <a:buChar char="§"/>
            </a:pPr>
            <a:r>
              <a:rPr lang="en-GB" sz="1200" dirty="0">
                <a:solidFill>
                  <a:srgbClr val="002261"/>
                </a:solidFill>
                <a:latin typeface="+mj-lt"/>
                <a:sym typeface="Arial" pitchFamily="34" charset="0"/>
              </a:rPr>
              <a:t>2 different meter manufacturers for 3-phase meters</a:t>
            </a:r>
          </a:p>
          <a:p>
            <a:pPr marL="265113" lvl="1" indent="-174625" eaLnBrk="0" hangingPunct="0">
              <a:lnSpc>
                <a:spcPct val="90000"/>
              </a:lnSpc>
              <a:spcBef>
                <a:spcPct val="50000"/>
              </a:spcBef>
              <a:buSzPct val="100000"/>
              <a:buFontTx/>
              <a:buBlip>
                <a:blip r:embed="rId7"/>
              </a:buBlip>
            </a:pPr>
            <a:r>
              <a:rPr lang="en-GB" sz="1200" dirty="0">
                <a:solidFill>
                  <a:srgbClr val="002261"/>
                </a:solidFill>
                <a:latin typeface="+mj-lt"/>
                <a:sym typeface="Arial" pitchFamily="34" charset="0"/>
              </a:rPr>
              <a:t>Launch of </a:t>
            </a:r>
            <a:r>
              <a:rPr lang="en-GB" sz="1200" dirty="0" err="1">
                <a:solidFill>
                  <a:srgbClr val="002261"/>
                </a:solidFill>
                <a:latin typeface="+mj-lt"/>
                <a:sym typeface="Arial" pitchFamily="34" charset="0"/>
              </a:rPr>
              <a:t>Endesa’s</a:t>
            </a:r>
            <a:r>
              <a:rPr lang="en-GB" sz="1200" dirty="0">
                <a:solidFill>
                  <a:srgbClr val="002261"/>
                </a:solidFill>
                <a:latin typeface="+mj-lt"/>
                <a:sym typeface="Arial" pitchFamily="34" charset="0"/>
              </a:rPr>
              <a:t> Smart Metering Management </a:t>
            </a:r>
            <a:br>
              <a:rPr lang="en-GB" sz="1200" dirty="0">
                <a:solidFill>
                  <a:srgbClr val="002261"/>
                </a:solidFill>
                <a:latin typeface="+mj-lt"/>
                <a:sym typeface="Arial" pitchFamily="34" charset="0"/>
              </a:rPr>
            </a:br>
            <a:r>
              <a:rPr lang="en-GB" sz="1200" dirty="0">
                <a:solidFill>
                  <a:srgbClr val="002261"/>
                </a:solidFill>
                <a:latin typeface="+mj-lt"/>
                <a:sym typeface="Arial" pitchFamily="34" charset="0"/>
              </a:rPr>
              <a:t>and Operation Centre.</a:t>
            </a:r>
          </a:p>
          <a:p>
            <a:pPr marL="442913" lvl="2" indent="-176213" eaLnBrk="0" hangingPunct="0">
              <a:spcBef>
                <a:spcPct val="50000"/>
              </a:spcBef>
              <a:buClr>
                <a:srgbClr val="002261"/>
              </a:buClr>
              <a:buSzPct val="80000"/>
              <a:buFont typeface="ヒラギノ角ゴ Pro W6"/>
              <a:buChar char="ü"/>
            </a:pPr>
            <a:endParaRPr lang="es-ES_tradnl" sz="1200" dirty="0">
              <a:solidFill>
                <a:srgbClr val="000000"/>
              </a:solidFill>
              <a:latin typeface="+mj-lt"/>
              <a:sym typeface="Verdana" pitchFamily="34" charset="0"/>
            </a:endParaRPr>
          </a:p>
        </p:txBody>
      </p:sp>
      <p:pic>
        <p:nvPicPr>
          <p:cNvPr id="107533" name="Immagine 20" descr="Immagine1.bmp"/>
          <p:cNvPicPr>
            <a:picLocks noChangeAspect="1"/>
          </p:cNvPicPr>
          <p:nvPr/>
        </p:nvPicPr>
        <p:blipFill>
          <a:blip r:embed="rId8"/>
          <a:srcRect/>
          <a:stretch>
            <a:fillRect/>
          </a:stretch>
        </p:blipFill>
        <p:spPr bwMode="auto">
          <a:xfrm>
            <a:off x="8150225" y="123825"/>
            <a:ext cx="850900" cy="684213"/>
          </a:xfrm>
          <a:prstGeom prst="rect">
            <a:avLst/>
          </a:prstGeom>
          <a:noFill/>
          <a:ln w="9525">
            <a:noFill/>
            <a:miter lim="800000"/>
            <a:headEnd/>
            <a:tailEnd/>
          </a:ln>
        </p:spPr>
      </p:pic>
      <p:sp>
        <p:nvSpPr>
          <p:cNvPr id="20" name="Parentesi graffa chiusa 19"/>
          <p:cNvSpPr/>
          <p:nvPr/>
        </p:nvSpPr>
        <p:spPr bwMode="auto">
          <a:xfrm>
            <a:off x="4932040" y="3789040"/>
            <a:ext cx="144463" cy="504825"/>
          </a:xfrm>
          <a:prstGeom prst="rightBrace">
            <a:avLst/>
          </a:prstGeom>
          <a:noFill/>
          <a:ln w="9525" cap="flat" cmpd="sng" algn="ctr">
            <a:solidFill>
              <a:schemeClr val="accent4"/>
            </a:solidFill>
            <a:prstDash val="solid"/>
            <a:round/>
            <a:headEnd type="none" w="med" len="med"/>
            <a:tailEnd type="none" w="med" len="med"/>
          </a:ln>
          <a:effectLst/>
        </p:spPr>
        <p:txBody>
          <a:bodyPr lIns="91206" tIns="45605" rIns="91206" bIns="45605" anchor="ctr"/>
          <a:lstStyle/>
          <a:p>
            <a:pPr defTabSz="912813"/>
            <a:endParaRPr lang="en-US">
              <a:latin typeface="+mj-lt"/>
            </a:endParaRPr>
          </a:p>
        </p:txBody>
      </p:sp>
      <p:sp>
        <p:nvSpPr>
          <p:cNvPr id="107536" name="Text Box 14"/>
          <p:cNvSpPr txBox="1">
            <a:spLocks noChangeArrowheads="1"/>
          </p:cNvSpPr>
          <p:nvPr/>
        </p:nvSpPr>
        <p:spPr bwMode="auto">
          <a:xfrm>
            <a:off x="4944450" y="3587733"/>
            <a:ext cx="2376487" cy="862012"/>
          </a:xfrm>
          <a:prstGeom prst="rect">
            <a:avLst/>
          </a:prstGeom>
          <a:noFill/>
          <a:ln w="9525">
            <a:noFill/>
            <a:miter lim="800000"/>
            <a:headEnd/>
            <a:tailEnd/>
          </a:ln>
          <a:effectLst>
            <a:prstShdw prst="shdw17" dist="17961" dir="2700000">
              <a:srgbClr val="708688"/>
            </a:prstShdw>
          </a:effectLst>
        </p:spPr>
        <p:txBody>
          <a:bodyPr lIns="45696" tIns="45696" rIns="45696" bIns="45696">
            <a:spAutoFit/>
          </a:bodyPr>
          <a:lstStyle/>
          <a:p>
            <a:pPr algn="ctr" eaLnBrk="0" hangingPunct="0">
              <a:lnSpc>
                <a:spcPts val="2000"/>
              </a:lnSpc>
              <a:spcBef>
                <a:spcPct val="50000"/>
              </a:spcBef>
              <a:buSzPct val="100000"/>
            </a:pPr>
            <a:r>
              <a:rPr lang="en-US" sz="1600" b="1" i="1" dirty="0">
                <a:solidFill>
                  <a:srgbClr val="FF0000"/>
                </a:solidFill>
                <a:latin typeface="+mj-lt"/>
                <a:sym typeface="Arial" pitchFamily="34" charset="0"/>
              </a:rPr>
              <a:t>Meters</a:t>
            </a:r>
            <a:r>
              <a:rPr lang="en-US" sz="1600" i="1" dirty="0">
                <a:solidFill>
                  <a:srgbClr val="FF0000"/>
                </a:solidFill>
                <a:latin typeface="+mj-lt"/>
                <a:sym typeface="Arial" pitchFamily="34" charset="0"/>
              </a:rPr>
              <a:t> from </a:t>
            </a:r>
            <a:r>
              <a:rPr lang="en-US" sz="1600" b="1" i="1" dirty="0">
                <a:solidFill>
                  <a:srgbClr val="FF0000"/>
                </a:solidFill>
                <a:latin typeface="+mj-lt"/>
                <a:sym typeface="Arial" pitchFamily="34" charset="0"/>
              </a:rPr>
              <a:t>different</a:t>
            </a:r>
            <a:r>
              <a:rPr lang="en-US" sz="1600" i="1" dirty="0">
                <a:solidFill>
                  <a:srgbClr val="FF0000"/>
                </a:solidFill>
                <a:latin typeface="+mj-lt"/>
                <a:sym typeface="Arial" pitchFamily="34" charset="0"/>
              </a:rPr>
              <a:t> manufacturers fully </a:t>
            </a:r>
            <a:r>
              <a:rPr lang="en-US" sz="1600" b="1" i="1" dirty="0">
                <a:solidFill>
                  <a:srgbClr val="FF0000"/>
                </a:solidFill>
                <a:latin typeface="+mj-lt"/>
                <a:sym typeface="Arial" pitchFamily="34" charset="0"/>
              </a:rPr>
              <a:t>interchangeable</a:t>
            </a:r>
          </a:p>
        </p:txBody>
      </p:sp>
      <p:sp>
        <p:nvSpPr>
          <p:cNvPr id="26" name="Cheurón 23"/>
          <p:cNvSpPr>
            <a:spLocks noChangeArrowheads="1"/>
          </p:cNvSpPr>
          <p:nvPr/>
        </p:nvSpPr>
        <p:spPr bwMode="auto">
          <a:xfrm rot="5400000">
            <a:off x="117475" y="5003800"/>
            <a:ext cx="900113" cy="487363"/>
          </a:xfrm>
          <a:prstGeom prst="chevron">
            <a:avLst>
              <a:gd name="adj" fmla="val 31774"/>
            </a:avLst>
          </a:prstGeom>
          <a:solidFill>
            <a:srgbClr val="002261">
              <a:alpha val="70195"/>
            </a:srgbClr>
          </a:solidFill>
          <a:ln w="9525">
            <a:solidFill>
              <a:srgbClr val="292989"/>
            </a:solidFill>
            <a:miter lim="800000"/>
            <a:headEnd/>
            <a:tailEnd/>
          </a:ln>
          <a:effectLst>
            <a:outerShdw dist="23000" dir="5400000" rotWithShape="0">
              <a:srgbClr val="808080">
                <a:alpha val="34999"/>
              </a:srgbClr>
            </a:outerShdw>
          </a:effectLst>
        </p:spPr>
        <p:txBody>
          <a:bodyPr lIns="91391" tIns="45696" rIns="91391" bIns="45696"/>
          <a:lstStyle/>
          <a:p>
            <a:endParaRPr lang="it-IT">
              <a:solidFill>
                <a:srgbClr val="000000"/>
              </a:solidFill>
              <a:latin typeface="+mj-lt"/>
              <a:sym typeface="Verdana" pitchFamily="34" charset="0"/>
            </a:endParaRPr>
          </a:p>
        </p:txBody>
      </p:sp>
      <p:sp>
        <p:nvSpPr>
          <p:cNvPr id="107538" name="CuadroTexto 34"/>
          <p:cNvSpPr txBox="1">
            <a:spLocks noChangeArrowheads="1"/>
          </p:cNvSpPr>
          <p:nvPr/>
        </p:nvSpPr>
        <p:spPr bwMode="auto">
          <a:xfrm rot="-5400000">
            <a:off x="262732" y="5133181"/>
            <a:ext cx="609600" cy="230187"/>
          </a:xfrm>
          <a:prstGeom prst="rect">
            <a:avLst/>
          </a:prstGeom>
          <a:noFill/>
          <a:ln w="9525">
            <a:noFill/>
            <a:miter lim="800000"/>
            <a:headEnd/>
            <a:tailEnd/>
          </a:ln>
        </p:spPr>
        <p:txBody>
          <a:bodyPr lIns="91391" tIns="45696" rIns="91391" bIns="45696">
            <a:spAutoFit/>
          </a:bodyPr>
          <a:lstStyle/>
          <a:p>
            <a:pPr algn="ctr"/>
            <a:r>
              <a:rPr lang="es-ES_tradnl" sz="900" b="1">
                <a:solidFill>
                  <a:srgbClr val="FFFFFF"/>
                </a:solidFill>
                <a:latin typeface="+mj-lt"/>
                <a:sym typeface="Verdana" pitchFamily="34" charset="0"/>
              </a:rPr>
              <a:t>2011</a:t>
            </a:r>
          </a:p>
        </p:txBody>
      </p:sp>
      <p:sp>
        <p:nvSpPr>
          <p:cNvPr id="33" name="Rectángulo redondeado 57"/>
          <p:cNvSpPr>
            <a:spLocks noChangeArrowheads="1"/>
          </p:cNvSpPr>
          <p:nvPr/>
        </p:nvSpPr>
        <p:spPr bwMode="auto">
          <a:xfrm>
            <a:off x="995363" y="4837113"/>
            <a:ext cx="6264275" cy="993775"/>
          </a:xfrm>
          <a:prstGeom prst="roundRect">
            <a:avLst>
              <a:gd name="adj" fmla="val 16667"/>
            </a:avLst>
          </a:prstGeom>
          <a:solidFill>
            <a:srgbClr val="D9D9D9"/>
          </a:solidFill>
          <a:ln w="9525">
            <a:solidFill>
              <a:srgbClr val="7F7F7F"/>
            </a:solidFill>
            <a:round/>
            <a:headEnd/>
            <a:tailEnd/>
          </a:ln>
          <a:effectLst>
            <a:outerShdw dist="23000" dir="5400000" rotWithShape="0">
              <a:srgbClr val="808080">
                <a:alpha val="34999"/>
              </a:srgbClr>
            </a:outerShdw>
          </a:effectLst>
        </p:spPr>
        <p:txBody>
          <a:bodyPr lIns="91391" tIns="45696" rIns="91391" bIns="45696" anchor="ctr"/>
          <a:lstStyle/>
          <a:p>
            <a:pPr algn="ctr"/>
            <a:endParaRPr lang="es-ES_tradnl">
              <a:solidFill>
                <a:srgbClr val="FFFFFF"/>
              </a:solidFill>
              <a:latin typeface="+mj-lt"/>
              <a:sym typeface="Verdana" pitchFamily="34" charset="0"/>
            </a:endParaRPr>
          </a:p>
        </p:txBody>
      </p:sp>
      <p:sp>
        <p:nvSpPr>
          <p:cNvPr id="107540" name="Text Box 23"/>
          <p:cNvSpPr txBox="1">
            <a:spLocks noChangeArrowheads="1"/>
          </p:cNvSpPr>
          <p:nvPr/>
        </p:nvSpPr>
        <p:spPr bwMode="auto">
          <a:xfrm>
            <a:off x="1030288" y="4921250"/>
            <a:ext cx="6157912" cy="936625"/>
          </a:xfrm>
          <a:prstGeom prst="rect">
            <a:avLst/>
          </a:prstGeom>
          <a:noFill/>
          <a:ln w="9525">
            <a:noFill/>
            <a:miter lim="800000"/>
            <a:headEnd/>
            <a:tailEnd/>
          </a:ln>
          <a:effectLst>
            <a:prstShdw prst="shdw17" dist="17961" dir="2700000">
              <a:srgbClr val="708688"/>
            </a:prstShdw>
          </a:effectLst>
        </p:spPr>
        <p:txBody>
          <a:bodyPr lIns="45696" tIns="45696" rIns="45696" bIns="45696">
            <a:spAutoFit/>
          </a:bodyPr>
          <a:lstStyle/>
          <a:p>
            <a:pPr marL="265113" lvl="1" indent="-174625" eaLnBrk="0" hangingPunct="0">
              <a:lnSpc>
                <a:spcPct val="90000"/>
              </a:lnSpc>
              <a:spcBef>
                <a:spcPct val="50000"/>
              </a:spcBef>
              <a:buSzPct val="100000"/>
              <a:buFontTx/>
              <a:buBlip>
                <a:blip r:embed="rId7"/>
              </a:buBlip>
            </a:pPr>
            <a:r>
              <a:rPr lang="en-GB" sz="1200" b="1">
                <a:solidFill>
                  <a:srgbClr val="002261"/>
                </a:solidFill>
                <a:latin typeface="+mj-lt"/>
                <a:sym typeface="Arial" pitchFamily="34" charset="0"/>
              </a:rPr>
              <a:t>185k meters already installed</a:t>
            </a:r>
          </a:p>
          <a:p>
            <a:pPr marL="265113" lvl="1" indent="-174625" eaLnBrk="0" hangingPunct="0">
              <a:lnSpc>
                <a:spcPct val="90000"/>
              </a:lnSpc>
              <a:spcBef>
                <a:spcPct val="50000"/>
              </a:spcBef>
              <a:buSzPct val="100000"/>
              <a:buFontTx/>
              <a:buBlip>
                <a:blip r:embed="rId7"/>
              </a:buBlip>
            </a:pPr>
            <a:r>
              <a:rPr lang="en-GB" sz="1200">
                <a:solidFill>
                  <a:srgbClr val="002261"/>
                </a:solidFill>
                <a:latin typeface="+mj-lt"/>
                <a:sym typeface="Arial" pitchFamily="34" charset="0"/>
              </a:rPr>
              <a:t>To be installed in all roll-out areas             </a:t>
            </a:r>
            <a:r>
              <a:rPr lang="en-GB" sz="1200" b="1">
                <a:solidFill>
                  <a:srgbClr val="002261"/>
                </a:solidFill>
                <a:latin typeface="+mj-lt"/>
                <a:sym typeface="Arial" pitchFamily="34" charset="0"/>
              </a:rPr>
              <a:t>1.2 million meters</a:t>
            </a:r>
            <a:r>
              <a:rPr lang="en-GB" sz="1200">
                <a:solidFill>
                  <a:srgbClr val="002261"/>
                </a:solidFill>
                <a:latin typeface="+mj-lt"/>
                <a:sym typeface="Arial" pitchFamily="34" charset="0"/>
              </a:rPr>
              <a:t>		                                                     16k concentrators</a:t>
            </a:r>
          </a:p>
          <a:p>
            <a:pPr marL="265113" lvl="1" indent="-174625" eaLnBrk="0" hangingPunct="0">
              <a:lnSpc>
                <a:spcPct val="90000"/>
              </a:lnSpc>
              <a:spcBef>
                <a:spcPct val="50000"/>
              </a:spcBef>
              <a:buSzPct val="100000"/>
              <a:buFontTx/>
              <a:buBlip>
                <a:blip r:embed="rId7"/>
              </a:buBlip>
            </a:pPr>
            <a:r>
              <a:rPr lang="en-GB" sz="1200">
                <a:solidFill>
                  <a:srgbClr val="002261"/>
                </a:solidFill>
                <a:latin typeface="+mj-lt"/>
                <a:sym typeface="Arial" pitchFamily="34" charset="0"/>
              </a:rPr>
              <a:t>Advanced system functionalities</a:t>
            </a:r>
          </a:p>
        </p:txBody>
      </p:sp>
      <p:sp>
        <p:nvSpPr>
          <p:cNvPr id="35" name="Cheurón 16"/>
          <p:cNvSpPr>
            <a:spLocks noChangeArrowheads="1"/>
          </p:cNvSpPr>
          <p:nvPr/>
        </p:nvSpPr>
        <p:spPr bwMode="auto">
          <a:xfrm rot="5400000">
            <a:off x="48419" y="6001544"/>
            <a:ext cx="1038225" cy="487363"/>
          </a:xfrm>
          <a:prstGeom prst="chevron">
            <a:avLst>
              <a:gd name="adj" fmla="val 31774"/>
            </a:avLst>
          </a:prstGeom>
          <a:solidFill>
            <a:srgbClr val="002261">
              <a:alpha val="70195"/>
            </a:srgbClr>
          </a:solidFill>
          <a:ln w="9525">
            <a:solidFill>
              <a:srgbClr val="292989"/>
            </a:solidFill>
            <a:miter lim="800000"/>
            <a:headEnd/>
            <a:tailEnd/>
          </a:ln>
          <a:effectLst>
            <a:outerShdw dist="23000" dir="5400000" rotWithShape="0">
              <a:srgbClr val="808080">
                <a:alpha val="34999"/>
              </a:srgbClr>
            </a:outerShdw>
          </a:effectLst>
        </p:spPr>
        <p:txBody>
          <a:bodyPr lIns="91391" tIns="45696" rIns="91391" bIns="45696"/>
          <a:lstStyle/>
          <a:p>
            <a:endParaRPr lang="it-IT">
              <a:solidFill>
                <a:srgbClr val="000000"/>
              </a:solidFill>
              <a:latin typeface="+mj-lt"/>
              <a:sym typeface="Verdana" pitchFamily="34" charset="0"/>
            </a:endParaRPr>
          </a:p>
        </p:txBody>
      </p:sp>
      <p:sp>
        <p:nvSpPr>
          <p:cNvPr id="107542" name="CuadroTexto 35"/>
          <p:cNvSpPr txBox="1">
            <a:spLocks noChangeArrowheads="1"/>
          </p:cNvSpPr>
          <p:nvPr/>
        </p:nvSpPr>
        <p:spPr bwMode="auto">
          <a:xfrm rot="-5400000">
            <a:off x="-17462" y="6173788"/>
            <a:ext cx="1169987" cy="230187"/>
          </a:xfrm>
          <a:prstGeom prst="rect">
            <a:avLst/>
          </a:prstGeom>
          <a:noFill/>
          <a:ln w="9525">
            <a:noFill/>
            <a:miter lim="800000"/>
            <a:headEnd/>
            <a:tailEnd/>
          </a:ln>
        </p:spPr>
        <p:txBody>
          <a:bodyPr lIns="91391" tIns="45696" rIns="91391" bIns="45696">
            <a:spAutoFit/>
          </a:bodyPr>
          <a:lstStyle/>
          <a:p>
            <a:pPr algn="ctr"/>
            <a:r>
              <a:rPr lang="es-ES_tradnl" sz="900" b="1">
                <a:solidFill>
                  <a:srgbClr val="FFFFFF"/>
                </a:solidFill>
                <a:latin typeface="+mj-lt"/>
                <a:sym typeface="Verdana" pitchFamily="34" charset="0"/>
              </a:rPr>
              <a:t>2012-2015</a:t>
            </a:r>
          </a:p>
        </p:txBody>
      </p:sp>
      <p:sp>
        <p:nvSpPr>
          <p:cNvPr id="37" name="Rectángulo redondeado 52"/>
          <p:cNvSpPr>
            <a:spLocks noChangeArrowheads="1"/>
          </p:cNvSpPr>
          <p:nvPr/>
        </p:nvSpPr>
        <p:spPr bwMode="auto">
          <a:xfrm>
            <a:off x="971550" y="5949950"/>
            <a:ext cx="6800850" cy="657225"/>
          </a:xfrm>
          <a:prstGeom prst="roundRect">
            <a:avLst>
              <a:gd name="adj" fmla="val 16667"/>
            </a:avLst>
          </a:prstGeom>
          <a:noFill/>
          <a:ln w="9525">
            <a:solidFill>
              <a:srgbClr val="FFC000"/>
            </a:solidFill>
            <a:round/>
            <a:headEnd/>
            <a:tailEnd/>
          </a:ln>
          <a:effectLst>
            <a:outerShdw dist="23000" dir="5400000" rotWithShape="0">
              <a:srgbClr val="808080">
                <a:alpha val="34999"/>
              </a:srgbClr>
            </a:outerShdw>
          </a:effectLst>
        </p:spPr>
        <p:txBody>
          <a:bodyPr lIns="91391" tIns="45696" rIns="91391" bIns="45696" anchor="ctr"/>
          <a:lstStyle/>
          <a:p>
            <a:pPr algn="ctr"/>
            <a:endParaRPr lang="es-ES_tradnl">
              <a:solidFill>
                <a:srgbClr val="FFFFFF"/>
              </a:solidFill>
              <a:latin typeface="+mj-lt"/>
              <a:sym typeface="Verdana" pitchFamily="34" charset="0"/>
            </a:endParaRPr>
          </a:p>
        </p:txBody>
      </p:sp>
      <p:sp>
        <p:nvSpPr>
          <p:cNvPr id="38" name="Text Box 23"/>
          <p:cNvSpPr txBox="1">
            <a:spLocks noChangeArrowheads="1"/>
          </p:cNvSpPr>
          <p:nvPr/>
        </p:nvSpPr>
        <p:spPr bwMode="auto">
          <a:xfrm>
            <a:off x="971550" y="5978525"/>
            <a:ext cx="6696075" cy="630238"/>
          </a:xfrm>
          <a:prstGeom prst="rect">
            <a:avLst/>
          </a:prstGeom>
          <a:noFill/>
          <a:ln w="9525">
            <a:noFill/>
            <a:miter lim="800000"/>
            <a:headEnd/>
            <a:tailEnd/>
          </a:ln>
          <a:effectLst>
            <a:prstShdw prst="shdw17" dist="17961" dir="2700000">
              <a:srgbClr val="708688"/>
            </a:prstShdw>
          </a:effectLst>
        </p:spPr>
        <p:txBody>
          <a:bodyPr lIns="45696" tIns="45696" rIns="45696" bIns="45696">
            <a:spAutoFit/>
          </a:bodyPr>
          <a:lstStyle/>
          <a:p>
            <a:pPr marL="90488" lvl="1" indent="-90488" algn="ctr" eaLnBrk="0" hangingPunct="0">
              <a:spcBef>
                <a:spcPct val="50000"/>
              </a:spcBef>
              <a:buClr>
                <a:srgbClr val="002261"/>
              </a:buClr>
            </a:pPr>
            <a:r>
              <a:rPr lang="en-GB" sz="1400" b="1" i="1">
                <a:solidFill>
                  <a:srgbClr val="002261"/>
                </a:solidFill>
                <a:effectLst>
                  <a:outerShdw blurRad="38100" dist="38100" dir="2700000" algn="tl">
                    <a:srgbClr val="C0C0C0"/>
                  </a:outerShdw>
                </a:effectLst>
                <a:latin typeface="+mj-lt"/>
                <a:sym typeface="Arial" pitchFamily="34" charset="0"/>
              </a:rPr>
              <a:t>Completion Full-scale Roll-Out 3 years before regulation schedule</a:t>
            </a:r>
          </a:p>
          <a:p>
            <a:pPr marL="90488" lvl="1" indent="-90488" algn="ctr" eaLnBrk="0" hangingPunct="0">
              <a:spcBef>
                <a:spcPct val="50000"/>
              </a:spcBef>
              <a:buClr>
                <a:srgbClr val="002261"/>
              </a:buClr>
            </a:pPr>
            <a:r>
              <a:rPr lang="en-GB" sz="1400" b="1" i="1">
                <a:solidFill>
                  <a:srgbClr val="002261"/>
                </a:solidFill>
                <a:effectLst>
                  <a:outerShdw blurRad="38100" dist="38100" dir="2700000" algn="tl">
                    <a:srgbClr val="C0C0C0"/>
                  </a:outerShdw>
                </a:effectLst>
                <a:latin typeface="+mj-lt"/>
                <a:sym typeface="Arial" pitchFamily="34" charset="0"/>
              </a:rPr>
              <a:t>13 million meters</a:t>
            </a:r>
            <a:endParaRPr lang="en-GB" sz="1200" i="1">
              <a:solidFill>
                <a:srgbClr val="002261"/>
              </a:solidFill>
              <a:effectLst>
                <a:outerShdw blurRad="38100" dist="38100" dir="2700000" algn="tl">
                  <a:srgbClr val="C0C0C0"/>
                </a:outerShdw>
              </a:effectLst>
              <a:latin typeface="+mj-lt"/>
              <a:sym typeface="Arial" pitchFamily="34" charset="0"/>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3"/>
          <p:cNvSpPr>
            <a:spLocks noChangeArrowheads="1"/>
          </p:cNvSpPr>
          <p:nvPr/>
        </p:nvSpPr>
        <p:spPr bwMode="auto">
          <a:xfrm>
            <a:off x="609600" y="1896639"/>
            <a:ext cx="8282880" cy="5011737"/>
          </a:xfrm>
          <a:prstGeom prst="rect">
            <a:avLst/>
          </a:prstGeom>
          <a:noFill/>
          <a:ln w="9525">
            <a:noFill/>
            <a:miter lim="800000"/>
            <a:headEnd/>
            <a:tailEnd/>
          </a:ln>
        </p:spPr>
        <p:txBody>
          <a:bodyPr lIns="91405" tIns="45703" rIns="91405" bIns="45703"/>
          <a:lstStyle/>
          <a:p>
            <a:pPr algn="just" eaLnBrk="0" hangingPunct="0">
              <a:lnSpc>
                <a:spcPct val="130000"/>
              </a:lnSpc>
              <a:spcBef>
                <a:spcPct val="20000"/>
              </a:spcBef>
              <a:buClr>
                <a:srgbClr val="002261"/>
              </a:buClr>
              <a:buSzPct val="100000"/>
              <a:buFontTx/>
              <a:buBlip>
                <a:blip r:embed="rId4"/>
              </a:buBlip>
            </a:pPr>
            <a:r>
              <a:rPr lang="es-ES" sz="1400" dirty="0">
                <a:solidFill>
                  <a:srgbClr val="0E3185"/>
                </a:solidFill>
                <a:latin typeface="+mj-lt"/>
                <a:sym typeface="Arial" pitchFamily="34" charset="0"/>
              </a:rPr>
              <a:t> </a:t>
            </a:r>
            <a:r>
              <a:rPr lang="es-ES" sz="1400" b="1" dirty="0" err="1">
                <a:solidFill>
                  <a:srgbClr val="0E3185"/>
                </a:solidFill>
                <a:latin typeface="+mj-lt"/>
                <a:sym typeface="Arial" pitchFamily="34" charset="0"/>
              </a:rPr>
              <a:t>Meters</a:t>
            </a:r>
            <a:r>
              <a:rPr lang="es-ES" sz="1400" b="1" dirty="0">
                <a:solidFill>
                  <a:srgbClr val="0E3185"/>
                </a:solidFill>
                <a:latin typeface="+mj-lt"/>
                <a:sym typeface="Arial" pitchFamily="34" charset="0"/>
              </a:rPr>
              <a:t> and More </a:t>
            </a:r>
            <a:r>
              <a:rPr lang="es-ES" sz="1400" dirty="0" err="1">
                <a:solidFill>
                  <a:srgbClr val="0E3185"/>
                </a:solidFill>
                <a:latin typeface="+mj-lt"/>
                <a:sym typeface="Arial" pitchFamily="34" charset="0"/>
              </a:rPr>
              <a:t>is</a:t>
            </a:r>
            <a:r>
              <a:rPr lang="es-ES" sz="1400" dirty="0">
                <a:solidFill>
                  <a:srgbClr val="0E3185"/>
                </a:solidFill>
                <a:latin typeface="+mj-lt"/>
                <a:sym typeface="Arial" pitchFamily="34" charset="0"/>
              </a:rPr>
              <a:t> </a:t>
            </a:r>
            <a:r>
              <a:rPr lang="es-ES" sz="1400" dirty="0" err="1">
                <a:solidFill>
                  <a:srgbClr val="0E3185"/>
                </a:solidFill>
                <a:latin typeface="+mj-lt"/>
                <a:sym typeface="Arial" pitchFamily="34" charset="0"/>
              </a:rPr>
              <a:t>an</a:t>
            </a:r>
            <a:r>
              <a:rPr lang="es-ES" sz="1400" dirty="0">
                <a:solidFill>
                  <a:srgbClr val="0E3185"/>
                </a:solidFill>
                <a:latin typeface="+mj-lt"/>
                <a:sym typeface="Arial" pitchFamily="34" charset="0"/>
              </a:rPr>
              <a:t> </a:t>
            </a:r>
            <a:r>
              <a:rPr lang="es-ES" sz="1400" b="1" dirty="0">
                <a:solidFill>
                  <a:srgbClr val="0E3185"/>
                </a:solidFill>
                <a:latin typeface="+mj-lt"/>
                <a:sym typeface="Arial" pitchFamily="34" charset="0"/>
              </a:rPr>
              <a:t>open </a:t>
            </a:r>
            <a:r>
              <a:rPr lang="es-ES" sz="1400" b="1" dirty="0" err="1">
                <a:solidFill>
                  <a:srgbClr val="0E3185"/>
                </a:solidFill>
                <a:latin typeface="+mj-lt"/>
                <a:sym typeface="Arial" pitchFamily="34" charset="0"/>
              </a:rPr>
              <a:t>communication</a:t>
            </a:r>
            <a:r>
              <a:rPr lang="es-ES" sz="1400" b="1" dirty="0">
                <a:solidFill>
                  <a:srgbClr val="0E3185"/>
                </a:solidFill>
                <a:latin typeface="+mj-lt"/>
                <a:sym typeface="Arial" pitchFamily="34" charset="0"/>
              </a:rPr>
              <a:t> </a:t>
            </a:r>
            <a:r>
              <a:rPr lang="es-ES" sz="1400" b="1" dirty="0" err="1">
                <a:solidFill>
                  <a:srgbClr val="0E3185"/>
                </a:solidFill>
                <a:latin typeface="+mj-lt"/>
                <a:sym typeface="Arial" pitchFamily="34" charset="0"/>
              </a:rPr>
              <a:t>protocol</a:t>
            </a:r>
            <a:r>
              <a:rPr lang="es-ES" sz="1400" b="1" dirty="0">
                <a:solidFill>
                  <a:srgbClr val="0E3185"/>
                </a:solidFill>
                <a:latin typeface="+mj-lt"/>
                <a:sym typeface="Arial" pitchFamily="34" charset="0"/>
              </a:rPr>
              <a:t> </a:t>
            </a:r>
            <a:r>
              <a:rPr lang="es-ES" sz="1400" b="1" dirty="0" err="1">
                <a:solidFill>
                  <a:srgbClr val="0E3185"/>
                </a:solidFill>
                <a:latin typeface="+mj-lt"/>
                <a:sym typeface="Arial" pitchFamily="34" charset="0"/>
              </a:rPr>
              <a:t>for</a:t>
            </a:r>
            <a:r>
              <a:rPr lang="es-ES" sz="1400" b="1" dirty="0">
                <a:solidFill>
                  <a:srgbClr val="0E3185"/>
                </a:solidFill>
                <a:latin typeface="+mj-lt"/>
                <a:sym typeface="Arial" pitchFamily="34" charset="0"/>
              </a:rPr>
              <a:t> </a:t>
            </a:r>
            <a:r>
              <a:rPr lang="es-ES" sz="1400" b="1" dirty="0" err="1">
                <a:solidFill>
                  <a:srgbClr val="0E3185"/>
                </a:solidFill>
                <a:latin typeface="+mj-lt"/>
                <a:sym typeface="Arial" pitchFamily="34" charset="0"/>
              </a:rPr>
              <a:t>Smart</a:t>
            </a:r>
            <a:r>
              <a:rPr lang="es-ES" sz="1400" b="1" dirty="0">
                <a:solidFill>
                  <a:srgbClr val="0E3185"/>
                </a:solidFill>
                <a:latin typeface="+mj-lt"/>
                <a:sym typeface="Arial" pitchFamily="34" charset="0"/>
              </a:rPr>
              <a:t> </a:t>
            </a:r>
            <a:r>
              <a:rPr lang="es-ES" sz="1400" b="1" dirty="0" err="1">
                <a:solidFill>
                  <a:srgbClr val="0E3185"/>
                </a:solidFill>
                <a:latin typeface="+mj-lt"/>
                <a:sym typeface="Arial" pitchFamily="34" charset="0"/>
              </a:rPr>
              <a:t>Metering</a:t>
            </a:r>
            <a:r>
              <a:rPr lang="es-ES" sz="1400" b="1" dirty="0">
                <a:solidFill>
                  <a:srgbClr val="0E3185"/>
                </a:solidFill>
                <a:latin typeface="+mj-lt"/>
                <a:sym typeface="Arial" pitchFamily="34" charset="0"/>
              </a:rPr>
              <a:t> </a:t>
            </a:r>
            <a:r>
              <a:rPr lang="es-ES" sz="1400" b="1" dirty="0" err="1">
                <a:solidFill>
                  <a:srgbClr val="0E3185"/>
                </a:solidFill>
                <a:latin typeface="+mj-lt"/>
                <a:sym typeface="Arial" pitchFamily="34" charset="0"/>
              </a:rPr>
              <a:t>solutions</a:t>
            </a:r>
            <a:r>
              <a:rPr lang="es-ES" sz="1400" dirty="0">
                <a:solidFill>
                  <a:srgbClr val="0E3185"/>
                </a:solidFill>
                <a:latin typeface="+mj-lt"/>
                <a:sym typeface="Arial" pitchFamily="34" charset="0"/>
              </a:rPr>
              <a:t>.</a:t>
            </a:r>
          </a:p>
          <a:p>
            <a:pPr algn="just" eaLnBrk="0" hangingPunct="0">
              <a:lnSpc>
                <a:spcPct val="130000"/>
              </a:lnSpc>
              <a:spcBef>
                <a:spcPct val="20000"/>
              </a:spcBef>
              <a:buClr>
                <a:srgbClr val="002261"/>
              </a:buClr>
              <a:buSzPct val="100000"/>
              <a:buFontTx/>
              <a:buBlip>
                <a:blip r:embed="rId4"/>
              </a:buBlip>
            </a:pPr>
            <a:r>
              <a:rPr lang="en-US" sz="1400" b="1" dirty="0">
                <a:solidFill>
                  <a:srgbClr val="0E3185"/>
                </a:solidFill>
                <a:latin typeface="+mj-lt"/>
                <a:sym typeface="Arial" pitchFamily="34" charset="0"/>
              </a:rPr>
              <a:t> World leading companies </a:t>
            </a:r>
            <a:r>
              <a:rPr lang="en-US" sz="1400" dirty="0">
                <a:solidFill>
                  <a:srgbClr val="0E3185"/>
                </a:solidFill>
                <a:latin typeface="+mj-lt"/>
                <a:sym typeface="Arial" pitchFamily="34" charset="0"/>
              </a:rPr>
              <a:t>from different business sectors have already joined the Association:</a:t>
            </a:r>
          </a:p>
          <a:p>
            <a:pPr algn="just" eaLnBrk="0" hangingPunct="0">
              <a:lnSpc>
                <a:spcPct val="130000"/>
              </a:lnSpc>
              <a:spcBef>
                <a:spcPct val="20000"/>
              </a:spcBef>
              <a:buFontTx/>
              <a:buBlip>
                <a:blip r:embed="rId4"/>
              </a:buBlip>
            </a:pPr>
            <a:endParaRPr lang="es-ES" sz="1400" u="sng" dirty="0">
              <a:solidFill>
                <a:srgbClr val="0E3185"/>
              </a:solidFill>
              <a:latin typeface="+mj-lt"/>
              <a:sym typeface="Arial" pitchFamily="34" charset="0"/>
            </a:endParaRPr>
          </a:p>
          <a:p>
            <a:pPr algn="just" eaLnBrk="0" hangingPunct="0">
              <a:lnSpc>
                <a:spcPct val="130000"/>
              </a:lnSpc>
              <a:spcBef>
                <a:spcPct val="20000"/>
              </a:spcBef>
              <a:buFontTx/>
              <a:buBlip>
                <a:blip r:embed="rId4"/>
              </a:buBlip>
            </a:pPr>
            <a:endParaRPr lang="es-ES" sz="1400" u="sng" dirty="0">
              <a:solidFill>
                <a:srgbClr val="0E3185"/>
              </a:solidFill>
              <a:latin typeface="+mj-lt"/>
              <a:sym typeface="Arial" pitchFamily="34" charset="0"/>
            </a:endParaRPr>
          </a:p>
          <a:p>
            <a:pPr algn="just" eaLnBrk="0" hangingPunct="0">
              <a:lnSpc>
                <a:spcPct val="130000"/>
              </a:lnSpc>
              <a:spcBef>
                <a:spcPct val="20000"/>
              </a:spcBef>
              <a:buFontTx/>
              <a:buBlip>
                <a:blip r:embed="rId4"/>
              </a:buBlip>
            </a:pPr>
            <a:endParaRPr lang="es-ES" sz="1400" u="sng" dirty="0">
              <a:solidFill>
                <a:srgbClr val="0E3185"/>
              </a:solidFill>
              <a:latin typeface="+mj-lt"/>
              <a:sym typeface="Arial" pitchFamily="34" charset="0"/>
            </a:endParaRPr>
          </a:p>
          <a:p>
            <a:pPr algn="just" eaLnBrk="0" hangingPunct="0">
              <a:lnSpc>
                <a:spcPct val="130000"/>
              </a:lnSpc>
              <a:spcBef>
                <a:spcPct val="20000"/>
              </a:spcBef>
              <a:buFontTx/>
              <a:buBlip>
                <a:blip r:embed="rId4"/>
              </a:buBlip>
            </a:pPr>
            <a:endParaRPr lang="es-ES" sz="1400" u="sng" dirty="0">
              <a:solidFill>
                <a:srgbClr val="0E3185"/>
              </a:solidFill>
              <a:latin typeface="+mj-lt"/>
              <a:sym typeface="Arial" pitchFamily="34" charset="0"/>
            </a:endParaRPr>
          </a:p>
          <a:p>
            <a:pPr algn="just" eaLnBrk="0" hangingPunct="0">
              <a:lnSpc>
                <a:spcPct val="130000"/>
              </a:lnSpc>
              <a:spcBef>
                <a:spcPct val="20000"/>
              </a:spcBef>
            </a:pPr>
            <a:endParaRPr lang="es-ES" sz="1400" u="sng" dirty="0">
              <a:solidFill>
                <a:srgbClr val="0E3185"/>
              </a:solidFill>
              <a:latin typeface="+mj-lt"/>
              <a:sym typeface="Arial" pitchFamily="34" charset="0"/>
            </a:endParaRPr>
          </a:p>
          <a:p>
            <a:pPr algn="just" eaLnBrk="0" hangingPunct="0">
              <a:lnSpc>
                <a:spcPct val="130000"/>
              </a:lnSpc>
              <a:spcBef>
                <a:spcPct val="20000"/>
              </a:spcBef>
            </a:pPr>
            <a:endParaRPr lang="en-GB" sz="1400" u="sng" dirty="0">
              <a:solidFill>
                <a:srgbClr val="0E3185"/>
              </a:solidFill>
              <a:latin typeface="+mj-lt"/>
              <a:sym typeface="Arial" pitchFamily="34" charset="0"/>
            </a:endParaRPr>
          </a:p>
          <a:p>
            <a:pPr algn="just" eaLnBrk="0" hangingPunct="0">
              <a:lnSpc>
                <a:spcPct val="130000"/>
              </a:lnSpc>
              <a:spcBef>
                <a:spcPct val="20000"/>
              </a:spcBef>
            </a:pPr>
            <a:r>
              <a:rPr lang="en-GB" sz="1400" b="1" dirty="0">
                <a:solidFill>
                  <a:srgbClr val="0E3185"/>
                </a:solidFill>
                <a:latin typeface="+mj-lt"/>
                <a:sym typeface="Arial" pitchFamily="34" charset="0"/>
              </a:rPr>
              <a:t>Main characteristics</a:t>
            </a:r>
            <a:r>
              <a:rPr lang="es-ES" sz="1400" b="1" dirty="0">
                <a:solidFill>
                  <a:srgbClr val="0E3185"/>
                </a:solidFill>
                <a:latin typeface="+mj-lt"/>
                <a:sym typeface="Arial" pitchFamily="34" charset="0"/>
              </a:rPr>
              <a:t>:</a:t>
            </a:r>
          </a:p>
          <a:p>
            <a:pPr marL="176213" lvl="1" indent="-176213" algn="just" eaLnBrk="0" hangingPunct="0">
              <a:lnSpc>
                <a:spcPct val="130000"/>
              </a:lnSpc>
              <a:spcBef>
                <a:spcPct val="20000"/>
              </a:spcBef>
              <a:buFontTx/>
              <a:buBlip>
                <a:blip r:embed="rId4"/>
              </a:buBlip>
            </a:pPr>
            <a:r>
              <a:rPr lang="es-ES" sz="1400" b="1" dirty="0">
                <a:solidFill>
                  <a:srgbClr val="0E3185"/>
                </a:solidFill>
                <a:latin typeface="+mj-lt"/>
                <a:sym typeface="Arial" pitchFamily="34" charset="0"/>
              </a:rPr>
              <a:t>Open </a:t>
            </a:r>
            <a:r>
              <a:rPr lang="es-ES" sz="1400" b="1" dirty="0" err="1">
                <a:solidFill>
                  <a:srgbClr val="0E3185"/>
                </a:solidFill>
                <a:latin typeface="+mj-lt"/>
                <a:sym typeface="Arial" pitchFamily="34" charset="0"/>
              </a:rPr>
              <a:t>technology</a:t>
            </a:r>
            <a:r>
              <a:rPr lang="es-ES" sz="1400" dirty="0">
                <a:solidFill>
                  <a:srgbClr val="0E3185"/>
                </a:solidFill>
                <a:latin typeface="+mj-lt"/>
                <a:sym typeface="Arial" pitchFamily="34" charset="0"/>
              </a:rPr>
              <a:t>, </a:t>
            </a:r>
            <a:r>
              <a:rPr lang="es-ES" sz="1400" dirty="0" err="1">
                <a:solidFill>
                  <a:srgbClr val="0E3185"/>
                </a:solidFill>
                <a:latin typeface="+mj-lt"/>
                <a:sym typeface="Arial" pitchFamily="34" charset="0"/>
              </a:rPr>
              <a:t>built</a:t>
            </a:r>
            <a:r>
              <a:rPr lang="es-ES" sz="1400" dirty="0">
                <a:solidFill>
                  <a:srgbClr val="0E3185"/>
                </a:solidFill>
                <a:latin typeface="+mj-lt"/>
                <a:sym typeface="Arial" pitchFamily="34" charset="0"/>
              </a:rPr>
              <a:t> </a:t>
            </a:r>
            <a:r>
              <a:rPr lang="es-ES" sz="1400" dirty="0" err="1">
                <a:solidFill>
                  <a:srgbClr val="0E3185"/>
                </a:solidFill>
                <a:latin typeface="+mj-lt"/>
                <a:sym typeface="Arial" pitchFamily="34" charset="0"/>
              </a:rPr>
              <a:t>on</a:t>
            </a:r>
            <a:r>
              <a:rPr lang="es-ES" sz="1400" dirty="0">
                <a:solidFill>
                  <a:srgbClr val="0E3185"/>
                </a:solidFill>
                <a:latin typeface="+mj-lt"/>
                <a:sym typeface="Arial" pitchFamily="34" charset="0"/>
              </a:rPr>
              <a:t> </a:t>
            </a:r>
            <a:r>
              <a:rPr lang="es-ES" sz="1400" dirty="0" err="1">
                <a:solidFill>
                  <a:srgbClr val="0E3185"/>
                </a:solidFill>
                <a:latin typeface="+mj-lt"/>
                <a:sym typeface="Arial" pitchFamily="34" charset="0"/>
              </a:rPr>
              <a:t>the</a:t>
            </a:r>
            <a:r>
              <a:rPr lang="es-ES" sz="1400" dirty="0">
                <a:solidFill>
                  <a:srgbClr val="0E3185"/>
                </a:solidFill>
                <a:latin typeface="+mj-lt"/>
                <a:sym typeface="Arial" pitchFamily="34" charset="0"/>
              </a:rPr>
              <a:t> </a:t>
            </a:r>
            <a:r>
              <a:rPr lang="es-ES" sz="1400" dirty="0" err="1">
                <a:solidFill>
                  <a:srgbClr val="0E3185"/>
                </a:solidFill>
                <a:latin typeface="+mj-lt"/>
                <a:sym typeface="Arial" pitchFamily="34" charset="0"/>
              </a:rPr>
              <a:t>specifications</a:t>
            </a:r>
            <a:r>
              <a:rPr lang="es-ES" sz="1400" dirty="0">
                <a:solidFill>
                  <a:srgbClr val="0E3185"/>
                </a:solidFill>
                <a:latin typeface="+mj-lt"/>
                <a:sym typeface="Arial" pitchFamily="34" charset="0"/>
              </a:rPr>
              <a:t> of </a:t>
            </a:r>
            <a:r>
              <a:rPr lang="es-ES" sz="1400" dirty="0" err="1">
                <a:solidFill>
                  <a:srgbClr val="0E3185"/>
                </a:solidFill>
                <a:latin typeface="+mj-lt"/>
                <a:sym typeface="Arial" pitchFamily="34" charset="0"/>
              </a:rPr>
              <a:t>the</a:t>
            </a:r>
            <a:r>
              <a:rPr lang="es-ES" sz="1400" dirty="0">
                <a:solidFill>
                  <a:srgbClr val="0E3185"/>
                </a:solidFill>
                <a:latin typeface="+mj-lt"/>
                <a:sym typeface="Arial" pitchFamily="34" charset="0"/>
              </a:rPr>
              <a:t> Enel </a:t>
            </a:r>
            <a:r>
              <a:rPr lang="es-ES" sz="1400" dirty="0" err="1">
                <a:solidFill>
                  <a:srgbClr val="0E3185"/>
                </a:solidFill>
                <a:latin typeface="+mj-lt"/>
                <a:sym typeface="Arial" pitchFamily="34" charset="0"/>
              </a:rPr>
              <a:t>Telegestore</a:t>
            </a:r>
            <a:r>
              <a:rPr lang="es-ES" sz="1400" dirty="0">
                <a:solidFill>
                  <a:srgbClr val="0E3185"/>
                </a:solidFill>
                <a:latin typeface="+mj-lt"/>
                <a:sym typeface="Arial" pitchFamily="34" charset="0"/>
              </a:rPr>
              <a:t> </a:t>
            </a:r>
            <a:r>
              <a:rPr lang="es-ES" sz="1400" dirty="0" err="1">
                <a:solidFill>
                  <a:srgbClr val="0E3185"/>
                </a:solidFill>
                <a:latin typeface="+mj-lt"/>
                <a:sym typeface="Arial" pitchFamily="34" charset="0"/>
              </a:rPr>
              <a:t>protocol</a:t>
            </a:r>
            <a:r>
              <a:rPr lang="es-ES" sz="1400" dirty="0">
                <a:solidFill>
                  <a:srgbClr val="0E3185"/>
                </a:solidFill>
                <a:latin typeface="+mj-lt"/>
                <a:sym typeface="Arial" pitchFamily="34" charset="0"/>
              </a:rPr>
              <a:t>.</a:t>
            </a:r>
          </a:p>
          <a:p>
            <a:pPr marL="176213" lvl="1" indent="-176213" algn="just" eaLnBrk="0" hangingPunct="0">
              <a:lnSpc>
                <a:spcPct val="130000"/>
              </a:lnSpc>
              <a:spcBef>
                <a:spcPct val="20000"/>
              </a:spcBef>
              <a:buFontTx/>
              <a:buBlip>
                <a:blip r:embed="rId4"/>
              </a:buBlip>
            </a:pPr>
            <a:r>
              <a:rPr lang="es-ES" sz="1400" b="1" dirty="0" err="1">
                <a:solidFill>
                  <a:srgbClr val="0E3185"/>
                </a:solidFill>
                <a:latin typeface="+mj-lt"/>
                <a:sym typeface="Arial" pitchFamily="34" charset="0"/>
              </a:rPr>
              <a:t>Efficiency</a:t>
            </a:r>
            <a:r>
              <a:rPr lang="es-ES" sz="1400" b="1" dirty="0">
                <a:solidFill>
                  <a:srgbClr val="0E3185"/>
                </a:solidFill>
                <a:latin typeface="+mj-lt"/>
                <a:sym typeface="Arial" pitchFamily="34" charset="0"/>
              </a:rPr>
              <a:t> and </a:t>
            </a:r>
            <a:r>
              <a:rPr lang="es-ES" sz="1400" b="1" dirty="0" err="1">
                <a:solidFill>
                  <a:srgbClr val="0E3185"/>
                </a:solidFill>
                <a:latin typeface="+mj-lt"/>
                <a:sym typeface="Arial" pitchFamily="34" charset="0"/>
              </a:rPr>
              <a:t>robustness</a:t>
            </a:r>
            <a:r>
              <a:rPr lang="es-ES" sz="1400" dirty="0">
                <a:solidFill>
                  <a:srgbClr val="0E3185"/>
                </a:solidFill>
                <a:latin typeface="+mj-lt"/>
                <a:sym typeface="Arial" pitchFamily="34" charset="0"/>
              </a:rPr>
              <a:t>.</a:t>
            </a:r>
          </a:p>
          <a:p>
            <a:pPr marL="176213" lvl="1" indent="-176213" algn="just" eaLnBrk="0" hangingPunct="0">
              <a:lnSpc>
                <a:spcPct val="130000"/>
              </a:lnSpc>
              <a:spcBef>
                <a:spcPct val="20000"/>
              </a:spcBef>
              <a:buFontTx/>
              <a:buBlip>
                <a:blip r:embed="rId4"/>
              </a:buBlip>
            </a:pPr>
            <a:r>
              <a:rPr lang="es-ES" sz="1400" b="1" dirty="0" err="1">
                <a:solidFill>
                  <a:srgbClr val="0E3185"/>
                </a:solidFill>
                <a:latin typeface="+mj-lt"/>
                <a:sym typeface="Arial" pitchFamily="34" charset="0"/>
              </a:rPr>
              <a:t>Strong</a:t>
            </a:r>
            <a:r>
              <a:rPr lang="es-ES" sz="1400" b="1" dirty="0">
                <a:solidFill>
                  <a:srgbClr val="0E3185"/>
                </a:solidFill>
                <a:latin typeface="+mj-lt"/>
                <a:sym typeface="Arial" pitchFamily="34" charset="0"/>
              </a:rPr>
              <a:t> data </a:t>
            </a:r>
            <a:r>
              <a:rPr lang="es-ES" sz="1400" b="1" dirty="0" err="1">
                <a:solidFill>
                  <a:srgbClr val="0E3185"/>
                </a:solidFill>
                <a:latin typeface="+mj-lt"/>
                <a:sym typeface="Arial" pitchFamily="34" charset="0"/>
              </a:rPr>
              <a:t>security</a:t>
            </a:r>
            <a:r>
              <a:rPr lang="es-ES" sz="1400" dirty="0">
                <a:solidFill>
                  <a:srgbClr val="0E3185"/>
                </a:solidFill>
                <a:latin typeface="+mj-lt"/>
                <a:sym typeface="Arial" pitchFamily="34" charset="0"/>
              </a:rPr>
              <a:t>.</a:t>
            </a:r>
          </a:p>
          <a:p>
            <a:pPr marL="176213" lvl="1" indent="-176213" algn="just" eaLnBrk="0" hangingPunct="0">
              <a:lnSpc>
                <a:spcPct val="130000"/>
              </a:lnSpc>
              <a:spcBef>
                <a:spcPct val="20000"/>
              </a:spcBef>
              <a:buFontTx/>
              <a:buBlip>
                <a:blip r:embed="rId4"/>
              </a:buBlip>
            </a:pPr>
            <a:r>
              <a:rPr lang="es-ES" sz="1400" b="1" dirty="0" err="1">
                <a:solidFill>
                  <a:srgbClr val="0E3185"/>
                </a:solidFill>
                <a:latin typeface="+mj-lt"/>
                <a:sym typeface="Arial" pitchFamily="34" charset="0"/>
              </a:rPr>
              <a:t>Flexibility</a:t>
            </a:r>
            <a:r>
              <a:rPr lang="es-ES" sz="1400" dirty="0">
                <a:solidFill>
                  <a:srgbClr val="0E3185"/>
                </a:solidFill>
                <a:latin typeface="+mj-lt"/>
                <a:sym typeface="Arial" pitchFamily="34" charset="0"/>
              </a:rPr>
              <a:t>.</a:t>
            </a:r>
          </a:p>
          <a:p>
            <a:pPr marL="176213" lvl="1" indent="-176213" algn="just" eaLnBrk="0" hangingPunct="0">
              <a:lnSpc>
                <a:spcPct val="130000"/>
              </a:lnSpc>
              <a:spcBef>
                <a:spcPct val="20000"/>
              </a:spcBef>
              <a:buFontTx/>
              <a:buBlip>
                <a:blip r:embed="rId4"/>
              </a:buBlip>
            </a:pPr>
            <a:r>
              <a:rPr lang="es-ES" sz="1400" b="1" dirty="0" err="1">
                <a:solidFill>
                  <a:srgbClr val="0E3185"/>
                </a:solidFill>
                <a:latin typeface="+mj-lt"/>
                <a:sym typeface="Arial" pitchFamily="34" charset="0"/>
              </a:rPr>
              <a:t>Already</a:t>
            </a:r>
            <a:r>
              <a:rPr lang="es-ES" sz="1400" b="1" dirty="0">
                <a:solidFill>
                  <a:srgbClr val="0E3185"/>
                </a:solidFill>
                <a:latin typeface="+mj-lt"/>
                <a:sym typeface="Arial" pitchFamily="34" charset="0"/>
              </a:rPr>
              <a:t> </a:t>
            </a:r>
            <a:r>
              <a:rPr lang="es-ES" sz="1400" b="1" dirty="0" err="1">
                <a:solidFill>
                  <a:srgbClr val="0E3185"/>
                </a:solidFill>
                <a:latin typeface="+mj-lt"/>
                <a:sym typeface="Arial" pitchFamily="34" charset="0"/>
              </a:rPr>
              <a:t>available</a:t>
            </a:r>
            <a:r>
              <a:rPr lang="es-ES" sz="1400" b="1" dirty="0">
                <a:solidFill>
                  <a:srgbClr val="0E3185"/>
                </a:solidFill>
                <a:latin typeface="+mj-lt"/>
                <a:sym typeface="Arial" pitchFamily="34" charset="0"/>
              </a:rPr>
              <a:t> and </a:t>
            </a:r>
            <a:r>
              <a:rPr lang="es-ES" sz="1400" b="1" dirty="0" err="1">
                <a:solidFill>
                  <a:srgbClr val="0E3185"/>
                </a:solidFill>
                <a:latin typeface="+mj-lt"/>
                <a:sym typeface="Arial" pitchFamily="34" charset="0"/>
              </a:rPr>
              <a:t>field-proven</a:t>
            </a:r>
            <a:r>
              <a:rPr lang="es-ES" sz="1400" dirty="0" smtClean="0">
                <a:solidFill>
                  <a:srgbClr val="0E3185"/>
                </a:solidFill>
                <a:latin typeface="+mj-lt"/>
                <a:sym typeface="Arial" pitchFamily="34" charset="0"/>
              </a:rPr>
              <a:t>.</a:t>
            </a:r>
            <a:endParaRPr lang="es-ES" sz="1400" dirty="0">
              <a:solidFill>
                <a:srgbClr val="0E3185"/>
              </a:solidFill>
              <a:latin typeface="+mj-lt"/>
              <a:sym typeface="Arial" pitchFamily="34" charset="0"/>
            </a:endParaRPr>
          </a:p>
          <a:p>
            <a:pPr marL="176213" lvl="1" indent="-176213" algn="ctr" eaLnBrk="0" hangingPunct="0">
              <a:lnSpc>
                <a:spcPct val="130000"/>
              </a:lnSpc>
              <a:spcBef>
                <a:spcPct val="20000"/>
              </a:spcBef>
            </a:pPr>
            <a:r>
              <a:rPr lang="es-ES" sz="1400" b="1" i="1" u="sng" dirty="0">
                <a:solidFill>
                  <a:srgbClr val="C00000"/>
                </a:solidFill>
                <a:latin typeface="+mj-lt"/>
                <a:sym typeface="Arial" pitchFamily="34" charset="0"/>
              </a:rPr>
              <a:t>www.metersandmore.eu</a:t>
            </a:r>
          </a:p>
          <a:p>
            <a:pPr marL="539750" lvl="2" indent="-184150" algn="just" eaLnBrk="0" hangingPunct="0">
              <a:lnSpc>
                <a:spcPct val="130000"/>
              </a:lnSpc>
              <a:spcBef>
                <a:spcPct val="20000"/>
              </a:spcBef>
              <a:buClr>
                <a:srgbClr val="002261"/>
              </a:buClr>
              <a:buSzPct val="100000"/>
            </a:pPr>
            <a:endParaRPr lang="es-ES" sz="1400" dirty="0">
              <a:solidFill>
                <a:srgbClr val="0E3185"/>
              </a:solidFill>
              <a:latin typeface="+mj-lt"/>
              <a:sym typeface="Arial" pitchFamily="34" charset="0"/>
            </a:endParaRPr>
          </a:p>
        </p:txBody>
      </p:sp>
      <p:pic>
        <p:nvPicPr>
          <p:cNvPr id="109571" name="Picture 2"/>
          <p:cNvPicPr>
            <a:picLocks noChangeAspect="1" noChangeArrowheads="1"/>
          </p:cNvPicPr>
          <p:nvPr/>
        </p:nvPicPr>
        <p:blipFill>
          <a:blip r:embed="rId5"/>
          <a:srcRect/>
          <a:stretch>
            <a:fillRect/>
          </a:stretch>
        </p:blipFill>
        <p:spPr bwMode="auto">
          <a:xfrm>
            <a:off x="6300192" y="5229200"/>
            <a:ext cx="1982664" cy="1224136"/>
          </a:xfrm>
          <a:prstGeom prst="rect">
            <a:avLst/>
          </a:prstGeom>
          <a:noFill/>
          <a:ln w="9525">
            <a:noFill/>
            <a:miter lim="800000"/>
            <a:headEnd/>
            <a:tailEnd/>
          </a:ln>
        </p:spPr>
      </p:pic>
      <p:sp>
        <p:nvSpPr>
          <p:cNvPr id="106500" name="Text Box 12"/>
          <p:cNvSpPr txBox="1">
            <a:spLocks noChangeArrowheads="1"/>
          </p:cNvSpPr>
          <p:nvPr/>
        </p:nvSpPr>
        <p:spPr bwMode="auto">
          <a:xfrm>
            <a:off x="827584" y="1196752"/>
            <a:ext cx="7705725" cy="677108"/>
          </a:xfrm>
          <a:prstGeom prst="rect">
            <a:avLst/>
          </a:prstGeom>
          <a:noFill/>
          <a:ln w="9525">
            <a:noFill/>
            <a:miter lim="800000"/>
            <a:headEnd/>
            <a:tailEnd/>
          </a:ln>
        </p:spPr>
        <p:txBody>
          <a:bodyPr lIns="0" tIns="0" rIns="0" bIns="0">
            <a:spAutoFit/>
          </a:bodyPr>
          <a:lstStyle/>
          <a:p>
            <a:pPr>
              <a:spcBef>
                <a:spcPct val="50000"/>
              </a:spcBef>
            </a:pPr>
            <a:r>
              <a:rPr lang="en-US" sz="2400" b="1" dirty="0">
                <a:solidFill>
                  <a:srgbClr val="0E3185"/>
                </a:solidFill>
                <a:latin typeface="+mj-lt"/>
                <a:cs typeface="Arial" pitchFamily="34" charset="0"/>
              </a:rPr>
              <a:t>Meters and </a:t>
            </a:r>
            <a:r>
              <a:rPr lang="en-US" sz="2400" b="1" dirty="0" smtClean="0">
                <a:solidFill>
                  <a:srgbClr val="0E3185"/>
                </a:solidFill>
                <a:latin typeface="+mj-lt"/>
                <a:cs typeface="Arial" pitchFamily="34" charset="0"/>
              </a:rPr>
              <a:t>More 					        </a:t>
            </a:r>
            <a:r>
              <a:rPr lang="en-US" sz="2000" b="1" dirty="0" smtClean="0">
                <a:solidFill>
                  <a:srgbClr val="759EE3"/>
                </a:solidFill>
                <a:latin typeface="+mj-lt"/>
                <a:ea typeface="ヒラギノ角ゴ Pro W6"/>
                <a:cs typeface="ヒラギノ角ゴ Pro W6"/>
              </a:rPr>
              <a:t>Open </a:t>
            </a:r>
            <a:r>
              <a:rPr lang="en-US" sz="2000" b="1" dirty="0">
                <a:solidFill>
                  <a:srgbClr val="759EE3"/>
                </a:solidFill>
                <a:latin typeface="+mj-lt"/>
                <a:ea typeface="ヒラギノ角ゴ Pro W6"/>
                <a:cs typeface="ヒラギノ角ゴ Pro W6"/>
              </a:rPr>
              <a:t>protocol for smart metering solution</a:t>
            </a:r>
            <a:endParaRPr lang="en-GB" sz="2000" b="1" dirty="0">
              <a:solidFill>
                <a:srgbClr val="759EE3"/>
              </a:solidFill>
              <a:latin typeface="+mj-lt"/>
              <a:ea typeface="ヒラギノ角ゴ Pro W6"/>
              <a:cs typeface="ヒラギノ角ゴ Pro W6"/>
            </a:endParaRPr>
          </a:p>
        </p:txBody>
      </p:sp>
      <p:pic>
        <p:nvPicPr>
          <p:cNvPr id="109573" name="Picture 5"/>
          <p:cNvPicPr>
            <a:picLocks noChangeAspect="1" noChangeArrowheads="1"/>
          </p:cNvPicPr>
          <p:nvPr/>
        </p:nvPicPr>
        <p:blipFill>
          <a:blip r:embed="rId6"/>
          <a:srcRect/>
          <a:stretch>
            <a:fillRect/>
          </a:stretch>
        </p:blipFill>
        <p:spPr bwMode="auto">
          <a:xfrm>
            <a:off x="5334000" y="3594212"/>
            <a:ext cx="1152525" cy="795338"/>
          </a:xfrm>
          <a:prstGeom prst="rect">
            <a:avLst/>
          </a:prstGeom>
          <a:noFill/>
          <a:ln w="9525">
            <a:noFill/>
            <a:miter lim="800000"/>
            <a:headEnd/>
            <a:tailEnd/>
          </a:ln>
        </p:spPr>
      </p:pic>
      <p:pic>
        <p:nvPicPr>
          <p:cNvPr id="109574" name="Picture 6"/>
          <p:cNvPicPr>
            <a:picLocks noChangeAspect="1" noChangeArrowheads="1"/>
          </p:cNvPicPr>
          <p:nvPr/>
        </p:nvPicPr>
        <p:blipFill>
          <a:blip r:embed="rId7"/>
          <a:srcRect/>
          <a:stretch>
            <a:fillRect/>
          </a:stretch>
        </p:blipFill>
        <p:spPr bwMode="auto">
          <a:xfrm>
            <a:off x="4244975" y="3860912"/>
            <a:ext cx="1012825" cy="533400"/>
          </a:xfrm>
          <a:prstGeom prst="rect">
            <a:avLst/>
          </a:prstGeom>
          <a:noFill/>
          <a:ln w="9525">
            <a:noFill/>
            <a:miter lim="800000"/>
            <a:headEnd/>
            <a:tailEnd/>
          </a:ln>
        </p:spPr>
      </p:pic>
      <p:pic>
        <p:nvPicPr>
          <p:cNvPr id="109575" name="Picture 7"/>
          <p:cNvPicPr>
            <a:picLocks noChangeAspect="1" noChangeArrowheads="1"/>
          </p:cNvPicPr>
          <p:nvPr/>
        </p:nvPicPr>
        <p:blipFill>
          <a:blip r:embed="rId8"/>
          <a:srcRect/>
          <a:stretch>
            <a:fillRect/>
          </a:stretch>
        </p:blipFill>
        <p:spPr bwMode="auto">
          <a:xfrm>
            <a:off x="6553200" y="3926000"/>
            <a:ext cx="1719263" cy="403225"/>
          </a:xfrm>
          <a:prstGeom prst="rect">
            <a:avLst/>
          </a:prstGeom>
          <a:noFill/>
          <a:ln w="9525">
            <a:noFill/>
            <a:miter lim="800000"/>
            <a:headEnd/>
            <a:tailEnd/>
          </a:ln>
        </p:spPr>
      </p:pic>
      <p:pic>
        <p:nvPicPr>
          <p:cNvPr id="109576" name="Picture 8"/>
          <p:cNvPicPr>
            <a:picLocks noChangeAspect="1" noChangeArrowheads="1"/>
          </p:cNvPicPr>
          <p:nvPr/>
        </p:nvPicPr>
        <p:blipFill>
          <a:blip r:embed="rId9"/>
          <a:srcRect/>
          <a:stretch>
            <a:fillRect/>
          </a:stretch>
        </p:blipFill>
        <p:spPr bwMode="auto">
          <a:xfrm>
            <a:off x="7315200" y="3137012"/>
            <a:ext cx="952500" cy="476250"/>
          </a:xfrm>
          <a:prstGeom prst="rect">
            <a:avLst/>
          </a:prstGeom>
          <a:noFill/>
          <a:ln w="9525">
            <a:noFill/>
            <a:miter lim="800000"/>
            <a:headEnd/>
            <a:tailEnd/>
          </a:ln>
        </p:spPr>
      </p:pic>
      <p:pic>
        <p:nvPicPr>
          <p:cNvPr id="109577" name="Picture 9"/>
          <p:cNvPicPr>
            <a:picLocks noChangeAspect="1" noChangeArrowheads="1"/>
          </p:cNvPicPr>
          <p:nvPr/>
        </p:nvPicPr>
        <p:blipFill>
          <a:blip r:embed="rId10"/>
          <a:srcRect/>
          <a:stretch>
            <a:fillRect/>
          </a:stretch>
        </p:blipFill>
        <p:spPr bwMode="auto">
          <a:xfrm>
            <a:off x="762000" y="3841862"/>
            <a:ext cx="1143000" cy="571500"/>
          </a:xfrm>
          <a:prstGeom prst="rect">
            <a:avLst/>
          </a:prstGeom>
          <a:noFill/>
          <a:ln w="9525">
            <a:noFill/>
            <a:miter lim="800000"/>
            <a:headEnd/>
            <a:tailEnd/>
          </a:ln>
        </p:spPr>
      </p:pic>
      <p:pic>
        <p:nvPicPr>
          <p:cNvPr id="109578" name="Picture 2"/>
          <p:cNvPicPr>
            <a:picLocks noChangeAspect="1" noChangeArrowheads="1"/>
          </p:cNvPicPr>
          <p:nvPr/>
        </p:nvPicPr>
        <p:blipFill>
          <a:blip r:embed="rId11"/>
          <a:srcRect/>
          <a:stretch>
            <a:fillRect/>
          </a:stretch>
        </p:blipFill>
        <p:spPr bwMode="auto">
          <a:xfrm>
            <a:off x="1981200" y="3060812"/>
            <a:ext cx="1016000" cy="546100"/>
          </a:xfrm>
          <a:prstGeom prst="rect">
            <a:avLst/>
          </a:prstGeom>
          <a:noFill/>
          <a:ln w="9525">
            <a:noFill/>
            <a:miter lim="800000"/>
            <a:headEnd/>
            <a:tailEnd/>
          </a:ln>
        </p:spPr>
      </p:pic>
      <p:pic>
        <p:nvPicPr>
          <p:cNvPr id="109579" name="Picture 27"/>
          <p:cNvPicPr>
            <a:picLocks noChangeAspect="1" noChangeArrowheads="1"/>
          </p:cNvPicPr>
          <p:nvPr/>
        </p:nvPicPr>
        <p:blipFill>
          <a:blip r:embed="rId12"/>
          <a:srcRect/>
          <a:stretch>
            <a:fillRect/>
          </a:stretch>
        </p:blipFill>
        <p:spPr bwMode="auto">
          <a:xfrm>
            <a:off x="5121275" y="3289412"/>
            <a:ext cx="1754188" cy="287338"/>
          </a:xfrm>
          <a:prstGeom prst="rect">
            <a:avLst/>
          </a:prstGeom>
          <a:gradFill rotWithShape="1">
            <a:gsLst>
              <a:gs pos="0">
                <a:srgbClr val="FFFFFF">
                  <a:alpha val="79999"/>
                </a:srgbClr>
              </a:gs>
              <a:gs pos="100000">
                <a:schemeClr val="bg1"/>
              </a:gs>
            </a:gsLst>
            <a:lin ang="0" scaled="1"/>
          </a:gradFill>
          <a:ln w="9525">
            <a:noFill/>
            <a:miter lim="800000"/>
            <a:headEnd/>
            <a:tailEnd/>
          </a:ln>
        </p:spPr>
      </p:pic>
      <p:pic>
        <p:nvPicPr>
          <p:cNvPr id="109580" name="Picture 29"/>
          <p:cNvPicPr>
            <a:picLocks noChangeAspect="1" noChangeArrowheads="1"/>
          </p:cNvPicPr>
          <p:nvPr/>
        </p:nvPicPr>
        <p:blipFill>
          <a:blip r:embed="rId13"/>
          <a:srcRect/>
          <a:stretch>
            <a:fillRect/>
          </a:stretch>
        </p:blipFill>
        <p:spPr bwMode="auto">
          <a:xfrm>
            <a:off x="2139950" y="3924412"/>
            <a:ext cx="1822450" cy="406400"/>
          </a:xfrm>
          <a:prstGeom prst="rect">
            <a:avLst/>
          </a:prstGeom>
          <a:gradFill rotWithShape="1">
            <a:gsLst>
              <a:gs pos="0">
                <a:srgbClr val="FFFFFF">
                  <a:alpha val="79999"/>
                </a:srgbClr>
              </a:gs>
              <a:gs pos="100000">
                <a:schemeClr val="bg1"/>
              </a:gs>
            </a:gsLst>
            <a:lin ang="0" scaled="1"/>
          </a:gradFill>
          <a:ln w="9525">
            <a:noFill/>
            <a:miter lim="800000"/>
            <a:headEnd/>
            <a:tailEnd/>
          </a:ln>
        </p:spPr>
      </p:pic>
      <p:pic>
        <p:nvPicPr>
          <p:cNvPr id="109581" name="Picture 14" descr="endesa"/>
          <p:cNvPicPr>
            <a:picLocks noChangeAspect="1" noChangeArrowheads="1"/>
          </p:cNvPicPr>
          <p:nvPr/>
        </p:nvPicPr>
        <p:blipFill>
          <a:blip r:embed="rId14"/>
          <a:srcRect/>
          <a:stretch>
            <a:fillRect/>
          </a:stretch>
        </p:blipFill>
        <p:spPr bwMode="auto">
          <a:xfrm>
            <a:off x="762000" y="2756012"/>
            <a:ext cx="1190625" cy="1179513"/>
          </a:xfrm>
          <a:prstGeom prst="rect">
            <a:avLst/>
          </a:prstGeom>
          <a:noFill/>
          <a:ln w="9525">
            <a:noFill/>
            <a:miter lim="800000"/>
            <a:headEnd/>
            <a:tailEnd/>
          </a:ln>
        </p:spPr>
      </p:pic>
      <p:grpSp>
        <p:nvGrpSpPr>
          <p:cNvPr id="109582" name="Group 9"/>
          <p:cNvGrpSpPr>
            <a:grpSpLocks/>
          </p:cNvGrpSpPr>
          <p:nvPr/>
        </p:nvGrpSpPr>
        <p:grpSpPr bwMode="auto">
          <a:xfrm>
            <a:off x="3556000" y="3137012"/>
            <a:ext cx="871538" cy="492125"/>
            <a:chOff x="2953" y="1297"/>
            <a:chExt cx="1660" cy="435"/>
          </a:xfrm>
        </p:grpSpPr>
        <p:sp>
          <p:nvSpPr>
            <p:cNvPr id="109584" name="Freeform 10"/>
            <p:cNvSpPr>
              <a:spLocks/>
            </p:cNvSpPr>
            <p:nvPr/>
          </p:nvSpPr>
          <p:spPr bwMode="auto">
            <a:xfrm>
              <a:off x="2953" y="1420"/>
              <a:ext cx="306" cy="312"/>
            </a:xfrm>
            <a:custGeom>
              <a:avLst/>
              <a:gdLst>
                <a:gd name="T0" fmla="*/ 2147483647 w 52"/>
                <a:gd name="T1" fmla="*/ 2147483647 h 53"/>
                <a:gd name="T2" fmla="*/ 2147483647 w 52"/>
                <a:gd name="T3" fmla="*/ 2147483647 h 53"/>
                <a:gd name="T4" fmla="*/ 2147483647 w 52"/>
                <a:gd name="T5" fmla="*/ 2147483647 h 53"/>
                <a:gd name="T6" fmla="*/ 2147483647 w 52"/>
                <a:gd name="T7" fmla="*/ 2147483647 h 53"/>
                <a:gd name="T8" fmla="*/ 2147483647 w 52"/>
                <a:gd name="T9" fmla="*/ 2147483647 h 53"/>
                <a:gd name="T10" fmla="*/ 2147483647 w 52"/>
                <a:gd name="T11" fmla="*/ 2147483647 h 53"/>
                <a:gd name="T12" fmla="*/ 2147483647 w 52"/>
                <a:gd name="T13" fmla="*/ 0 h 53"/>
                <a:gd name="T14" fmla="*/ 2147483647 w 52"/>
                <a:gd name="T15" fmla="*/ 2147483647 h 53"/>
                <a:gd name="T16" fmla="*/ 2147483647 w 52"/>
                <a:gd name="T17" fmla="*/ 2147483647 h 53"/>
                <a:gd name="T18" fmla="*/ 2147483647 w 52"/>
                <a:gd name="T19" fmla="*/ 2147483647 h 53"/>
                <a:gd name="T20" fmla="*/ 2147483647 w 52"/>
                <a:gd name="T21" fmla="*/ 214748364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3"/>
                <a:gd name="T35" fmla="*/ 52 w 52"/>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3">
                  <a:moveTo>
                    <a:pt x="38" y="33"/>
                  </a:moveTo>
                  <a:cubicBezTo>
                    <a:pt x="35" y="39"/>
                    <a:pt x="32" y="42"/>
                    <a:pt x="27" y="42"/>
                  </a:cubicBezTo>
                  <a:cubicBezTo>
                    <a:pt x="21" y="42"/>
                    <a:pt x="19" y="36"/>
                    <a:pt x="21" y="26"/>
                  </a:cubicBezTo>
                  <a:cubicBezTo>
                    <a:pt x="22" y="16"/>
                    <a:pt x="25" y="11"/>
                    <a:pt x="31" y="11"/>
                  </a:cubicBezTo>
                  <a:cubicBezTo>
                    <a:pt x="34" y="11"/>
                    <a:pt x="36" y="14"/>
                    <a:pt x="36" y="19"/>
                  </a:cubicBezTo>
                  <a:lnTo>
                    <a:pt x="52" y="18"/>
                  </a:lnTo>
                  <a:cubicBezTo>
                    <a:pt x="50" y="6"/>
                    <a:pt x="43" y="0"/>
                    <a:pt x="31" y="0"/>
                  </a:cubicBezTo>
                  <a:cubicBezTo>
                    <a:pt x="16" y="0"/>
                    <a:pt x="4" y="10"/>
                    <a:pt x="2" y="27"/>
                  </a:cubicBezTo>
                  <a:cubicBezTo>
                    <a:pt x="0" y="43"/>
                    <a:pt x="9" y="53"/>
                    <a:pt x="24" y="53"/>
                  </a:cubicBezTo>
                  <a:cubicBezTo>
                    <a:pt x="36" y="53"/>
                    <a:pt x="46" y="47"/>
                    <a:pt x="50" y="35"/>
                  </a:cubicBezTo>
                  <a:lnTo>
                    <a:pt x="38" y="33"/>
                  </a:lnTo>
                  <a:close/>
                </a:path>
              </a:pathLst>
            </a:custGeom>
            <a:solidFill>
              <a:srgbClr val="F27000"/>
            </a:solidFill>
            <a:ln w="9525">
              <a:noFill/>
              <a:round/>
              <a:headEnd/>
              <a:tailEnd/>
            </a:ln>
          </p:spPr>
          <p:txBody>
            <a:bodyPr/>
            <a:lstStyle/>
            <a:p>
              <a:endParaRPr lang="en-US">
                <a:latin typeface="+mj-lt"/>
              </a:endParaRPr>
            </a:p>
          </p:txBody>
        </p:sp>
        <p:sp>
          <p:nvSpPr>
            <p:cNvPr id="109585" name="Freeform 11"/>
            <p:cNvSpPr>
              <a:spLocks noEditPoints="1"/>
            </p:cNvSpPr>
            <p:nvPr/>
          </p:nvSpPr>
          <p:spPr bwMode="auto">
            <a:xfrm>
              <a:off x="3241" y="1420"/>
              <a:ext cx="336" cy="312"/>
            </a:xfrm>
            <a:custGeom>
              <a:avLst/>
              <a:gdLst>
                <a:gd name="T0" fmla="*/ 2147483647 w 57"/>
                <a:gd name="T1" fmla="*/ 2147483647 h 53"/>
                <a:gd name="T2" fmla="*/ 2147483647 w 57"/>
                <a:gd name="T3" fmla="*/ 2147483647 h 53"/>
                <a:gd name="T4" fmla="*/ 2147483647 w 57"/>
                <a:gd name="T5" fmla="*/ 2147483647 h 53"/>
                <a:gd name="T6" fmla="*/ 2147483647 w 57"/>
                <a:gd name="T7" fmla="*/ 0 h 53"/>
                <a:gd name="T8" fmla="*/ 2147483647 w 57"/>
                <a:gd name="T9" fmla="*/ 2147483647 h 53"/>
                <a:gd name="T10" fmla="*/ 2147483647 w 57"/>
                <a:gd name="T11" fmla="*/ 2147483647 h 53"/>
                <a:gd name="T12" fmla="*/ 2147483647 w 57"/>
                <a:gd name="T13" fmla="*/ 2147483647 h 53"/>
                <a:gd name="T14" fmla="*/ 2147483647 w 57"/>
                <a:gd name="T15" fmla="*/ 2147483647 h 53"/>
                <a:gd name="T16" fmla="*/ 2147483647 w 57"/>
                <a:gd name="T17" fmla="*/ 2147483647 h 53"/>
                <a:gd name="T18" fmla="*/ 2147483647 w 57"/>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3"/>
                <a:gd name="T32" fmla="*/ 57 w 57"/>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3">
                  <a:moveTo>
                    <a:pt x="2" y="26"/>
                  </a:moveTo>
                  <a:cubicBezTo>
                    <a:pt x="0" y="42"/>
                    <a:pt x="9" y="53"/>
                    <a:pt x="25" y="53"/>
                  </a:cubicBezTo>
                  <a:cubicBezTo>
                    <a:pt x="40" y="53"/>
                    <a:pt x="53" y="42"/>
                    <a:pt x="55" y="26"/>
                  </a:cubicBezTo>
                  <a:cubicBezTo>
                    <a:pt x="57" y="11"/>
                    <a:pt x="48" y="0"/>
                    <a:pt x="32" y="0"/>
                  </a:cubicBezTo>
                  <a:cubicBezTo>
                    <a:pt x="17" y="0"/>
                    <a:pt x="4" y="11"/>
                    <a:pt x="2" y="26"/>
                  </a:cubicBezTo>
                  <a:close/>
                  <a:moveTo>
                    <a:pt x="20" y="26"/>
                  </a:moveTo>
                  <a:cubicBezTo>
                    <a:pt x="22" y="16"/>
                    <a:pt x="25" y="11"/>
                    <a:pt x="31" y="11"/>
                  </a:cubicBezTo>
                  <a:cubicBezTo>
                    <a:pt x="36" y="11"/>
                    <a:pt x="38" y="16"/>
                    <a:pt x="37" y="26"/>
                  </a:cubicBezTo>
                  <a:cubicBezTo>
                    <a:pt x="35" y="36"/>
                    <a:pt x="32" y="41"/>
                    <a:pt x="26" y="41"/>
                  </a:cubicBezTo>
                  <a:cubicBezTo>
                    <a:pt x="21" y="41"/>
                    <a:pt x="19" y="36"/>
                    <a:pt x="20" y="26"/>
                  </a:cubicBezTo>
                  <a:close/>
                </a:path>
              </a:pathLst>
            </a:custGeom>
            <a:solidFill>
              <a:srgbClr val="F27000"/>
            </a:solidFill>
            <a:ln w="9525">
              <a:noFill/>
              <a:round/>
              <a:headEnd/>
              <a:tailEnd/>
            </a:ln>
          </p:spPr>
          <p:txBody>
            <a:bodyPr/>
            <a:lstStyle/>
            <a:p>
              <a:endParaRPr lang="en-US">
                <a:latin typeface="+mj-lt"/>
              </a:endParaRPr>
            </a:p>
          </p:txBody>
        </p:sp>
        <p:sp>
          <p:nvSpPr>
            <p:cNvPr id="109586" name="Freeform 12"/>
            <p:cNvSpPr>
              <a:spLocks noEditPoints="1"/>
            </p:cNvSpPr>
            <p:nvPr/>
          </p:nvSpPr>
          <p:spPr bwMode="auto">
            <a:xfrm>
              <a:off x="3553" y="1420"/>
              <a:ext cx="342" cy="312"/>
            </a:xfrm>
            <a:custGeom>
              <a:avLst/>
              <a:gdLst>
                <a:gd name="T0" fmla="*/ 2147483647 w 58"/>
                <a:gd name="T1" fmla="*/ 2147483647 h 53"/>
                <a:gd name="T2" fmla="*/ 2147483647 w 58"/>
                <a:gd name="T3" fmla="*/ 2147483647 h 53"/>
                <a:gd name="T4" fmla="*/ 2147483647 w 58"/>
                <a:gd name="T5" fmla="*/ 2147483647 h 53"/>
                <a:gd name="T6" fmla="*/ 2147483647 w 58"/>
                <a:gd name="T7" fmla="*/ 2147483647 h 53"/>
                <a:gd name="T8" fmla="*/ 2147483647 w 58"/>
                <a:gd name="T9" fmla="*/ 2147483647 h 53"/>
                <a:gd name="T10" fmla="*/ 2147483647 w 58"/>
                <a:gd name="T11" fmla="*/ 2147483647 h 53"/>
                <a:gd name="T12" fmla="*/ 2147483647 w 58"/>
                <a:gd name="T13" fmla="*/ 2147483647 h 53"/>
                <a:gd name="T14" fmla="*/ 2147483647 w 58"/>
                <a:gd name="T15" fmla="*/ 0 h 53"/>
                <a:gd name="T16" fmla="*/ 2147483647 w 58"/>
                <a:gd name="T17" fmla="*/ 2147483647 h 53"/>
                <a:gd name="T18" fmla="*/ 2147483647 w 58"/>
                <a:gd name="T19" fmla="*/ 2147483647 h 53"/>
                <a:gd name="T20" fmla="*/ 2147483647 w 58"/>
                <a:gd name="T21" fmla="*/ 2147483647 h 53"/>
                <a:gd name="T22" fmla="*/ 2147483647 w 58"/>
                <a:gd name="T23" fmla="*/ 2147483647 h 53"/>
                <a:gd name="T24" fmla="*/ 2147483647 w 58"/>
                <a:gd name="T25" fmla="*/ 2147483647 h 53"/>
                <a:gd name="T26" fmla="*/ 2147483647 w 58"/>
                <a:gd name="T27" fmla="*/ 2147483647 h 53"/>
                <a:gd name="T28" fmla="*/ 2147483647 w 58"/>
                <a:gd name="T29" fmla="*/ 2147483647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53"/>
                <a:gd name="T47" fmla="*/ 58 w 58"/>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53">
                  <a:moveTo>
                    <a:pt x="53" y="39"/>
                  </a:moveTo>
                  <a:lnTo>
                    <a:pt x="42" y="34"/>
                  </a:lnTo>
                  <a:cubicBezTo>
                    <a:pt x="39" y="39"/>
                    <a:pt x="35" y="41"/>
                    <a:pt x="30" y="41"/>
                  </a:cubicBezTo>
                  <a:cubicBezTo>
                    <a:pt x="23" y="41"/>
                    <a:pt x="20" y="37"/>
                    <a:pt x="21" y="30"/>
                  </a:cubicBezTo>
                  <a:cubicBezTo>
                    <a:pt x="21" y="30"/>
                    <a:pt x="21" y="30"/>
                    <a:pt x="21" y="30"/>
                  </a:cubicBezTo>
                  <a:lnTo>
                    <a:pt x="55" y="30"/>
                  </a:lnTo>
                  <a:cubicBezTo>
                    <a:pt x="55" y="29"/>
                    <a:pt x="55" y="28"/>
                    <a:pt x="55" y="27"/>
                  </a:cubicBezTo>
                  <a:cubicBezTo>
                    <a:pt x="58" y="10"/>
                    <a:pt x="49" y="0"/>
                    <a:pt x="33" y="0"/>
                  </a:cubicBezTo>
                  <a:cubicBezTo>
                    <a:pt x="17" y="0"/>
                    <a:pt x="5" y="10"/>
                    <a:pt x="2" y="27"/>
                  </a:cubicBezTo>
                  <a:cubicBezTo>
                    <a:pt x="0" y="43"/>
                    <a:pt x="9" y="53"/>
                    <a:pt x="26" y="53"/>
                  </a:cubicBezTo>
                  <a:cubicBezTo>
                    <a:pt x="38" y="53"/>
                    <a:pt x="47" y="49"/>
                    <a:pt x="53" y="39"/>
                  </a:cubicBezTo>
                  <a:close/>
                  <a:moveTo>
                    <a:pt x="22" y="20"/>
                  </a:moveTo>
                  <a:cubicBezTo>
                    <a:pt x="24" y="14"/>
                    <a:pt x="27" y="10"/>
                    <a:pt x="32" y="10"/>
                  </a:cubicBezTo>
                  <a:cubicBezTo>
                    <a:pt x="37" y="10"/>
                    <a:pt x="39" y="14"/>
                    <a:pt x="38" y="20"/>
                  </a:cubicBezTo>
                  <a:lnTo>
                    <a:pt x="22" y="20"/>
                  </a:lnTo>
                  <a:close/>
                </a:path>
              </a:pathLst>
            </a:custGeom>
            <a:solidFill>
              <a:srgbClr val="F27000"/>
            </a:solidFill>
            <a:ln w="9525">
              <a:noFill/>
              <a:round/>
              <a:headEnd/>
              <a:tailEnd/>
            </a:ln>
          </p:spPr>
          <p:txBody>
            <a:bodyPr/>
            <a:lstStyle/>
            <a:p>
              <a:endParaRPr lang="en-US">
                <a:latin typeface="+mj-lt"/>
              </a:endParaRPr>
            </a:p>
          </p:txBody>
        </p:sp>
        <p:sp>
          <p:nvSpPr>
            <p:cNvPr id="109587" name="Freeform 13"/>
            <p:cNvSpPr>
              <a:spLocks/>
            </p:cNvSpPr>
            <p:nvPr/>
          </p:nvSpPr>
          <p:spPr bwMode="auto">
            <a:xfrm>
              <a:off x="3865" y="1297"/>
              <a:ext cx="165" cy="429"/>
            </a:xfrm>
            <a:custGeom>
              <a:avLst/>
              <a:gdLst>
                <a:gd name="T0" fmla="*/ 0 w 28"/>
                <a:gd name="T1" fmla="*/ 2147483647 h 73"/>
                <a:gd name="T2" fmla="*/ 2147483647 w 28"/>
                <a:gd name="T3" fmla="*/ 2147483647 h 73"/>
                <a:gd name="T4" fmla="*/ 2147483647 w 28"/>
                <a:gd name="T5" fmla="*/ 0 h 73"/>
                <a:gd name="T6" fmla="*/ 2147483647 w 28"/>
                <a:gd name="T7" fmla="*/ 0 h 73"/>
                <a:gd name="T8" fmla="*/ 0 w 28"/>
                <a:gd name="T9" fmla="*/ 2147483647 h 73"/>
                <a:gd name="T10" fmla="*/ 0 60000 65536"/>
                <a:gd name="T11" fmla="*/ 0 60000 65536"/>
                <a:gd name="T12" fmla="*/ 0 60000 65536"/>
                <a:gd name="T13" fmla="*/ 0 60000 65536"/>
                <a:gd name="T14" fmla="*/ 0 60000 65536"/>
                <a:gd name="T15" fmla="*/ 0 w 28"/>
                <a:gd name="T16" fmla="*/ 0 h 73"/>
                <a:gd name="T17" fmla="*/ 28 w 28"/>
                <a:gd name="T18" fmla="*/ 73 h 73"/>
              </a:gdLst>
              <a:ahLst/>
              <a:cxnLst>
                <a:cxn ang="T10">
                  <a:pos x="T0" y="T1"/>
                </a:cxn>
                <a:cxn ang="T11">
                  <a:pos x="T2" y="T3"/>
                </a:cxn>
                <a:cxn ang="T12">
                  <a:pos x="T4" y="T5"/>
                </a:cxn>
                <a:cxn ang="T13">
                  <a:pos x="T6" y="T7"/>
                </a:cxn>
                <a:cxn ang="T14">
                  <a:pos x="T8" y="T9"/>
                </a:cxn>
              </a:cxnLst>
              <a:rect l="T15" t="T16" r="T17" b="T18"/>
              <a:pathLst>
                <a:path w="28" h="73">
                  <a:moveTo>
                    <a:pt x="0" y="73"/>
                  </a:moveTo>
                  <a:lnTo>
                    <a:pt x="18" y="73"/>
                  </a:lnTo>
                  <a:lnTo>
                    <a:pt x="28" y="0"/>
                  </a:lnTo>
                  <a:lnTo>
                    <a:pt x="10" y="0"/>
                  </a:lnTo>
                  <a:lnTo>
                    <a:pt x="0" y="73"/>
                  </a:lnTo>
                  <a:close/>
                </a:path>
              </a:pathLst>
            </a:custGeom>
            <a:solidFill>
              <a:srgbClr val="F27000"/>
            </a:solidFill>
            <a:ln w="9525">
              <a:noFill/>
              <a:round/>
              <a:headEnd/>
              <a:tailEnd/>
            </a:ln>
          </p:spPr>
          <p:txBody>
            <a:bodyPr/>
            <a:lstStyle/>
            <a:p>
              <a:endParaRPr lang="en-US">
                <a:latin typeface="+mj-lt"/>
              </a:endParaRPr>
            </a:p>
          </p:txBody>
        </p:sp>
        <p:sp>
          <p:nvSpPr>
            <p:cNvPr id="109588" name="Freeform 14"/>
            <p:cNvSpPr>
              <a:spLocks/>
            </p:cNvSpPr>
            <p:nvPr/>
          </p:nvSpPr>
          <p:spPr bwMode="auto">
            <a:xfrm>
              <a:off x="3989" y="1420"/>
              <a:ext cx="306" cy="312"/>
            </a:xfrm>
            <a:custGeom>
              <a:avLst/>
              <a:gdLst>
                <a:gd name="T0" fmla="*/ 2147483647 w 52"/>
                <a:gd name="T1" fmla="*/ 2147483647 h 53"/>
                <a:gd name="T2" fmla="*/ 2147483647 w 52"/>
                <a:gd name="T3" fmla="*/ 2147483647 h 53"/>
                <a:gd name="T4" fmla="*/ 2147483647 w 52"/>
                <a:gd name="T5" fmla="*/ 2147483647 h 53"/>
                <a:gd name="T6" fmla="*/ 2147483647 w 52"/>
                <a:gd name="T7" fmla="*/ 2147483647 h 53"/>
                <a:gd name="T8" fmla="*/ 2147483647 w 52"/>
                <a:gd name="T9" fmla="*/ 2147483647 h 53"/>
                <a:gd name="T10" fmla="*/ 2147483647 w 52"/>
                <a:gd name="T11" fmla="*/ 2147483647 h 53"/>
                <a:gd name="T12" fmla="*/ 2147483647 w 52"/>
                <a:gd name="T13" fmla="*/ 0 h 53"/>
                <a:gd name="T14" fmla="*/ 2147483647 w 52"/>
                <a:gd name="T15" fmla="*/ 2147483647 h 53"/>
                <a:gd name="T16" fmla="*/ 2147483647 w 52"/>
                <a:gd name="T17" fmla="*/ 2147483647 h 53"/>
                <a:gd name="T18" fmla="*/ 2147483647 w 52"/>
                <a:gd name="T19" fmla="*/ 2147483647 h 53"/>
                <a:gd name="T20" fmla="*/ 2147483647 w 52"/>
                <a:gd name="T21" fmla="*/ 214748364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53"/>
                <a:gd name="T35" fmla="*/ 52 w 52"/>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53">
                  <a:moveTo>
                    <a:pt x="38" y="33"/>
                  </a:moveTo>
                  <a:cubicBezTo>
                    <a:pt x="35" y="38"/>
                    <a:pt x="31" y="42"/>
                    <a:pt x="27" y="42"/>
                  </a:cubicBezTo>
                  <a:cubicBezTo>
                    <a:pt x="21" y="42"/>
                    <a:pt x="19" y="36"/>
                    <a:pt x="21" y="26"/>
                  </a:cubicBezTo>
                  <a:cubicBezTo>
                    <a:pt x="22" y="16"/>
                    <a:pt x="25" y="11"/>
                    <a:pt x="30" y="11"/>
                  </a:cubicBezTo>
                  <a:cubicBezTo>
                    <a:pt x="34" y="11"/>
                    <a:pt x="35" y="14"/>
                    <a:pt x="36" y="19"/>
                  </a:cubicBezTo>
                  <a:lnTo>
                    <a:pt x="52" y="18"/>
                  </a:lnTo>
                  <a:cubicBezTo>
                    <a:pt x="50" y="6"/>
                    <a:pt x="43" y="0"/>
                    <a:pt x="31" y="0"/>
                  </a:cubicBezTo>
                  <a:cubicBezTo>
                    <a:pt x="16" y="0"/>
                    <a:pt x="4" y="10"/>
                    <a:pt x="2" y="27"/>
                  </a:cubicBezTo>
                  <a:cubicBezTo>
                    <a:pt x="0" y="43"/>
                    <a:pt x="8" y="53"/>
                    <a:pt x="24" y="53"/>
                  </a:cubicBezTo>
                  <a:cubicBezTo>
                    <a:pt x="36" y="53"/>
                    <a:pt x="45" y="47"/>
                    <a:pt x="50" y="35"/>
                  </a:cubicBezTo>
                  <a:lnTo>
                    <a:pt x="38" y="33"/>
                  </a:lnTo>
                  <a:close/>
                </a:path>
              </a:pathLst>
            </a:custGeom>
            <a:solidFill>
              <a:srgbClr val="F27000"/>
            </a:solidFill>
            <a:ln w="9525">
              <a:noFill/>
              <a:round/>
              <a:headEnd/>
              <a:tailEnd/>
            </a:ln>
          </p:spPr>
          <p:txBody>
            <a:bodyPr/>
            <a:lstStyle/>
            <a:p>
              <a:endParaRPr lang="en-US">
                <a:latin typeface="+mj-lt"/>
              </a:endParaRPr>
            </a:p>
          </p:txBody>
        </p:sp>
        <p:sp>
          <p:nvSpPr>
            <p:cNvPr id="109589" name="Freeform 15"/>
            <p:cNvSpPr>
              <a:spLocks noEditPoints="1"/>
            </p:cNvSpPr>
            <p:nvPr/>
          </p:nvSpPr>
          <p:spPr bwMode="auto">
            <a:xfrm>
              <a:off x="4277" y="1420"/>
              <a:ext cx="336" cy="312"/>
            </a:xfrm>
            <a:custGeom>
              <a:avLst/>
              <a:gdLst>
                <a:gd name="T0" fmla="*/ 2147483647 w 57"/>
                <a:gd name="T1" fmla="*/ 2147483647 h 53"/>
                <a:gd name="T2" fmla="*/ 2147483647 w 57"/>
                <a:gd name="T3" fmla="*/ 2147483647 h 53"/>
                <a:gd name="T4" fmla="*/ 2147483647 w 57"/>
                <a:gd name="T5" fmla="*/ 2147483647 h 53"/>
                <a:gd name="T6" fmla="*/ 2147483647 w 57"/>
                <a:gd name="T7" fmla="*/ 2147483647 h 53"/>
                <a:gd name="T8" fmla="*/ 2147483647 w 57"/>
                <a:gd name="T9" fmla="*/ 2147483647 h 53"/>
                <a:gd name="T10" fmla="*/ 2147483647 w 57"/>
                <a:gd name="T11" fmla="*/ 2147483647 h 53"/>
                <a:gd name="T12" fmla="*/ 2147483647 w 57"/>
                <a:gd name="T13" fmla="*/ 2147483647 h 53"/>
                <a:gd name="T14" fmla="*/ 2147483647 w 57"/>
                <a:gd name="T15" fmla="*/ 0 h 53"/>
                <a:gd name="T16" fmla="*/ 2147483647 w 57"/>
                <a:gd name="T17" fmla="*/ 2147483647 h 53"/>
                <a:gd name="T18" fmla="*/ 2147483647 w 57"/>
                <a:gd name="T19" fmla="*/ 2147483647 h 53"/>
                <a:gd name="T20" fmla="*/ 2147483647 w 57"/>
                <a:gd name="T21" fmla="*/ 2147483647 h 53"/>
                <a:gd name="T22" fmla="*/ 2147483647 w 57"/>
                <a:gd name="T23" fmla="*/ 2147483647 h 53"/>
                <a:gd name="T24" fmla="*/ 2147483647 w 57"/>
                <a:gd name="T25" fmla="*/ 2147483647 h 53"/>
                <a:gd name="T26" fmla="*/ 2147483647 w 57"/>
                <a:gd name="T27" fmla="*/ 2147483647 h 53"/>
                <a:gd name="T28" fmla="*/ 2147483647 w 57"/>
                <a:gd name="T29" fmla="*/ 2147483647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3"/>
                <a:gd name="T47" fmla="*/ 57 w 57"/>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3">
                  <a:moveTo>
                    <a:pt x="53" y="39"/>
                  </a:moveTo>
                  <a:lnTo>
                    <a:pt x="42" y="34"/>
                  </a:lnTo>
                  <a:cubicBezTo>
                    <a:pt x="39" y="39"/>
                    <a:pt x="35" y="41"/>
                    <a:pt x="30" y="41"/>
                  </a:cubicBezTo>
                  <a:cubicBezTo>
                    <a:pt x="23" y="41"/>
                    <a:pt x="19" y="37"/>
                    <a:pt x="20" y="30"/>
                  </a:cubicBezTo>
                  <a:cubicBezTo>
                    <a:pt x="20" y="30"/>
                    <a:pt x="20" y="30"/>
                    <a:pt x="20" y="30"/>
                  </a:cubicBezTo>
                  <a:lnTo>
                    <a:pt x="54" y="30"/>
                  </a:lnTo>
                  <a:cubicBezTo>
                    <a:pt x="54" y="29"/>
                    <a:pt x="55" y="28"/>
                    <a:pt x="55" y="27"/>
                  </a:cubicBezTo>
                  <a:cubicBezTo>
                    <a:pt x="57" y="10"/>
                    <a:pt x="48" y="0"/>
                    <a:pt x="33" y="0"/>
                  </a:cubicBezTo>
                  <a:cubicBezTo>
                    <a:pt x="16" y="0"/>
                    <a:pt x="4" y="10"/>
                    <a:pt x="2" y="27"/>
                  </a:cubicBezTo>
                  <a:cubicBezTo>
                    <a:pt x="0" y="43"/>
                    <a:pt x="9" y="53"/>
                    <a:pt x="25" y="53"/>
                  </a:cubicBezTo>
                  <a:cubicBezTo>
                    <a:pt x="37" y="53"/>
                    <a:pt x="46" y="49"/>
                    <a:pt x="53" y="39"/>
                  </a:cubicBezTo>
                  <a:close/>
                  <a:moveTo>
                    <a:pt x="22" y="20"/>
                  </a:moveTo>
                  <a:cubicBezTo>
                    <a:pt x="23" y="14"/>
                    <a:pt x="26" y="10"/>
                    <a:pt x="31" y="10"/>
                  </a:cubicBezTo>
                  <a:cubicBezTo>
                    <a:pt x="36" y="10"/>
                    <a:pt x="39" y="14"/>
                    <a:pt x="38" y="20"/>
                  </a:cubicBezTo>
                  <a:lnTo>
                    <a:pt x="22" y="20"/>
                  </a:lnTo>
                  <a:close/>
                </a:path>
              </a:pathLst>
            </a:custGeom>
            <a:solidFill>
              <a:srgbClr val="F27000"/>
            </a:solidFill>
            <a:ln w="9525">
              <a:noFill/>
              <a:round/>
              <a:headEnd/>
              <a:tailEnd/>
            </a:ln>
          </p:spPr>
          <p:txBody>
            <a:bodyPr/>
            <a:lstStyle/>
            <a:p>
              <a:endParaRPr lang="en-US">
                <a:latin typeface="+mj-lt"/>
              </a:endParaRPr>
            </a:p>
          </p:txBody>
        </p:sp>
      </p:grpSp>
      <p:sp>
        <p:nvSpPr>
          <p:cNvPr id="109583" name="Text Box 23"/>
          <p:cNvSpPr txBox="1">
            <a:spLocks noChangeArrowheads="1"/>
          </p:cNvSpPr>
          <p:nvPr/>
        </p:nvSpPr>
        <p:spPr bwMode="auto">
          <a:xfrm>
            <a:off x="8771620" y="6533145"/>
            <a:ext cx="325661" cy="246187"/>
          </a:xfrm>
          <a:prstGeom prst="rect">
            <a:avLst/>
          </a:prstGeom>
          <a:noFill/>
          <a:ln w="9525">
            <a:noFill/>
            <a:miter lim="800000"/>
            <a:headEnd/>
            <a:tailEnd/>
          </a:ln>
        </p:spPr>
        <p:txBody>
          <a:bodyPr wrap="none" lIns="91405" tIns="45703" rIns="91405" bIns="45703" anchor="ctr">
            <a:spAutoFit/>
          </a:bodyPr>
          <a:lstStyle/>
          <a:p>
            <a:pPr algn="ctr" eaLnBrk="0" hangingPunct="0">
              <a:spcBef>
                <a:spcPct val="50000"/>
              </a:spcBef>
            </a:pPr>
            <a:fld id="{2AB69A38-DCC4-4BDB-9085-2AE3B0522174}" type="slidenum">
              <a:rPr lang="es-ES_tradnl" sz="1000" b="1">
                <a:solidFill>
                  <a:srgbClr val="002261"/>
                </a:solidFill>
                <a:latin typeface="+mj-lt"/>
              </a:rPr>
              <a:pPr algn="ctr" eaLnBrk="0" hangingPunct="0">
                <a:spcBef>
                  <a:spcPct val="50000"/>
                </a:spcBef>
              </a:pPr>
              <a:t>8</a:t>
            </a:fld>
            <a:endParaRPr lang="es-ES_tradnl" sz="1000" b="1">
              <a:solidFill>
                <a:srgbClr val="002261"/>
              </a:solidFill>
              <a:latin typeface="+mj-lt"/>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9" name="Rectangle 3"/>
          <p:cNvSpPr>
            <a:spLocks noChangeArrowheads="1"/>
          </p:cNvSpPr>
          <p:nvPr/>
        </p:nvSpPr>
        <p:spPr bwMode="auto">
          <a:xfrm>
            <a:off x="709613" y="1650125"/>
            <a:ext cx="7678737" cy="5640388"/>
          </a:xfrm>
          <a:prstGeom prst="rect">
            <a:avLst/>
          </a:prstGeom>
          <a:noFill/>
          <a:ln w="9525">
            <a:noFill/>
            <a:miter lim="800000"/>
            <a:headEnd/>
            <a:tailEnd/>
          </a:ln>
        </p:spPr>
        <p:txBody>
          <a:bodyPr lIns="91405" tIns="45703" rIns="91405" bIns="45703"/>
          <a:lstStyle/>
          <a:p>
            <a:pPr marL="176213" indent="-176213" algn="just" eaLnBrk="0" hangingPunct="0">
              <a:lnSpc>
                <a:spcPct val="110000"/>
              </a:lnSpc>
              <a:spcBef>
                <a:spcPct val="20000"/>
              </a:spcBef>
              <a:buClr>
                <a:srgbClr val="002261"/>
              </a:buClr>
              <a:buSzPct val="100000"/>
            </a:pPr>
            <a:endParaRPr lang="en-GB" sz="1400" b="1"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buFontTx/>
              <a:buBlip>
                <a:blip r:embed="rId4"/>
              </a:buBlip>
            </a:pPr>
            <a:r>
              <a:rPr lang="en-GB" sz="1400" b="1" dirty="0">
                <a:solidFill>
                  <a:srgbClr val="0E3185"/>
                </a:solidFill>
                <a:latin typeface="+mj-lt"/>
                <a:sym typeface="Arial" pitchFamily="34" charset="0"/>
              </a:rPr>
              <a:t>The Meters and More protocol defines the communication between:</a:t>
            </a: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buFontTx/>
              <a:buBlip>
                <a:blip r:embed="rId5"/>
              </a:buBlip>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just" eaLnBrk="0" hangingPunct="0">
              <a:lnSpc>
                <a:spcPct val="110000"/>
              </a:lnSpc>
              <a:spcBef>
                <a:spcPct val="20000"/>
              </a:spcBef>
              <a:buClr>
                <a:srgbClr val="002261"/>
              </a:buClr>
              <a:buSzPct val="100000"/>
            </a:pPr>
            <a:endParaRPr lang="en-GB" sz="1400" dirty="0">
              <a:solidFill>
                <a:srgbClr val="002261"/>
              </a:solidFill>
              <a:latin typeface="+mj-lt"/>
              <a:sym typeface="Arial" pitchFamily="34" charset="0"/>
            </a:endParaRPr>
          </a:p>
          <a:p>
            <a:pPr marL="176213" indent="-176213" algn="ctr" eaLnBrk="0" hangingPunct="0">
              <a:lnSpc>
                <a:spcPct val="110000"/>
              </a:lnSpc>
              <a:spcBef>
                <a:spcPct val="20000"/>
              </a:spcBef>
              <a:buClr>
                <a:srgbClr val="002261"/>
              </a:buClr>
              <a:buSzPct val="100000"/>
            </a:pPr>
            <a:r>
              <a:rPr lang="en-US" sz="2000" b="1" i="1" dirty="0" smtClean="0">
                <a:solidFill>
                  <a:srgbClr val="C00000"/>
                </a:solidFill>
                <a:effectLst>
                  <a:outerShdw blurRad="38100" dist="38100" dir="2700000" algn="tl">
                    <a:srgbClr val="C0C0C0"/>
                  </a:outerShdw>
                </a:effectLst>
                <a:latin typeface="+mj-lt"/>
                <a:sym typeface="Arial" pitchFamily="34" charset="0"/>
              </a:rPr>
              <a:t>In </a:t>
            </a:r>
            <a:r>
              <a:rPr lang="en-US" sz="2000" b="1" i="1" dirty="0">
                <a:solidFill>
                  <a:srgbClr val="C00000"/>
                </a:solidFill>
                <a:effectLst>
                  <a:outerShdw blurRad="38100" dist="38100" dir="2700000" algn="tl">
                    <a:srgbClr val="C0C0C0"/>
                  </a:outerShdw>
                </a:effectLst>
                <a:latin typeface="+mj-lt"/>
                <a:sym typeface="Arial" pitchFamily="34" charset="0"/>
              </a:rPr>
              <a:t>process of being standardized at European level</a:t>
            </a:r>
          </a:p>
        </p:txBody>
      </p:sp>
      <p:sp>
        <p:nvSpPr>
          <p:cNvPr id="111619" name="Text Box 23"/>
          <p:cNvSpPr txBox="1">
            <a:spLocks noChangeArrowheads="1"/>
          </p:cNvSpPr>
          <p:nvPr/>
        </p:nvSpPr>
        <p:spPr bwMode="auto">
          <a:xfrm>
            <a:off x="8748464" y="6525344"/>
            <a:ext cx="325660" cy="246187"/>
          </a:xfrm>
          <a:prstGeom prst="rect">
            <a:avLst/>
          </a:prstGeom>
          <a:noFill/>
          <a:ln w="9525">
            <a:noFill/>
            <a:miter lim="800000"/>
            <a:headEnd/>
            <a:tailEnd/>
          </a:ln>
        </p:spPr>
        <p:txBody>
          <a:bodyPr wrap="none" lIns="91405" tIns="45703" rIns="91405" bIns="45703" anchor="ctr">
            <a:spAutoFit/>
          </a:bodyPr>
          <a:lstStyle/>
          <a:p>
            <a:pPr algn="ctr" eaLnBrk="0" hangingPunct="0">
              <a:spcBef>
                <a:spcPct val="50000"/>
              </a:spcBef>
            </a:pPr>
            <a:fld id="{E66E343F-4ADC-4D1C-8B0D-548C71DE400E}" type="slidenum">
              <a:rPr lang="es-ES_tradnl" sz="1000" b="1">
                <a:solidFill>
                  <a:srgbClr val="002261"/>
                </a:solidFill>
                <a:latin typeface="+mj-lt"/>
              </a:rPr>
              <a:pPr algn="ctr" eaLnBrk="0" hangingPunct="0">
                <a:spcBef>
                  <a:spcPct val="50000"/>
                </a:spcBef>
              </a:pPr>
              <a:t>9</a:t>
            </a:fld>
            <a:endParaRPr lang="es-ES_tradnl" sz="1000" b="1">
              <a:solidFill>
                <a:srgbClr val="002261"/>
              </a:solidFill>
              <a:latin typeface="+mj-lt"/>
            </a:endParaRPr>
          </a:p>
        </p:txBody>
      </p:sp>
      <p:grpSp>
        <p:nvGrpSpPr>
          <p:cNvPr id="111620" name="Gruppo 20"/>
          <p:cNvGrpSpPr>
            <a:grpSpLocks/>
          </p:cNvGrpSpPr>
          <p:nvPr/>
        </p:nvGrpSpPr>
        <p:grpSpPr bwMode="auto">
          <a:xfrm>
            <a:off x="1042988" y="2194638"/>
            <a:ext cx="6737350" cy="3511550"/>
            <a:chOff x="1187451" y="1484313"/>
            <a:chExt cx="6737349" cy="3511575"/>
          </a:xfrm>
        </p:grpSpPr>
        <p:pic>
          <p:nvPicPr>
            <p:cNvPr id="111623" name="Imagen 5" descr="grafico_flechas.jpg"/>
            <p:cNvPicPr>
              <a:picLocks noChangeAspect="1"/>
            </p:cNvPicPr>
            <p:nvPr/>
          </p:nvPicPr>
          <p:blipFill>
            <a:blip r:embed="rId6"/>
            <a:srcRect/>
            <a:stretch>
              <a:fillRect/>
            </a:stretch>
          </p:blipFill>
          <p:spPr bwMode="auto">
            <a:xfrm>
              <a:off x="1187451" y="1628800"/>
              <a:ext cx="6692900" cy="3367088"/>
            </a:xfrm>
            <a:prstGeom prst="rect">
              <a:avLst/>
            </a:prstGeom>
            <a:noFill/>
            <a:ln w="9525">
              <a:noFill/>
              <a:miter lim="800000"/>
              <a:headEnd/>
              <a:tailEnd/>
            </a:ln>
          </p:spPr>
        </p:pic>
        <p:sp>
          <p:nvSpPr>
            <p:cNvPr id="111624" name="Rectangle 20"/>
            <p:cNvSpPr>
              <a:spLocks noChangeArrowheads="1"/>
            </p:cNvSpPr>
            <p:nvPr/>
          </p:nvSpPr>
          <p:spPr bwMode="auto">
            <a:xfrm>
              <a:off x="2968625" y="2771776"/>
              <a:ext cx="739775" cy="512763"/>
            </a:xfrm>
            <a:prstGeom prst="rect">
              <a:avLst/>
            </a:prstGeom>
            <a:solidFill>
              <a:schemeClr val="bg1"/>
            </a:solidFill>
            <a:ln w="9525">
              <a:noFill/>
              <a:miter lim="800000"/>
              <a:headEnd/>
              <a:tailEnd/>
            </a:ln>
          </p:spPr>
          <p:txBody>
            <a:bodyPr wrap="none" lIns="91433" tIns="45717" rIns="91433" bIns="45717" anchor="ctr"/>
            <a:lstStyle/>
            <a:p>
              <a:endParaRPr lang="en-US">
                <a:latin typeface="+mj-lt"/>
              </a:endParaRPr>
            </a:p>
          </p:txBody>
        </p:sp>
        <p:pic>
          <p:nvPicPr>
            <p:cNvPr id="111625" name="Imagen 6" descr="ordenador_p10.jpg"/>
            <p:cNvPicPr>
              <a:picLocks noChangeAspect="1"/>
            </p:cNvPicPr>
            <p:nvPr/>
          </p:nvPicPr>
          <p:blipFill>
            <a:blip r:embed="rId7"/>
            <a:srcRect/>
            <a:stretch>
              <a:fillRect/>
            </a:stretch>
          </p:blipFill>
          <p:spPr bwMode="auto">
            <a:xfrm>
              <a:off x="6705601" y="4267200"/>
              <a:ext cx="650875" cy="590550"/>
            </a:xfrm>
            <a:prstGeom prst="rect">
              <a:avLst/>
            </a:prstGeom>
            <a:noFill/>
            <a:ln w="9525">
              <a:noFill/>
              <a:miter lim="800000"/>
              <a:headEnd/>
              <a:tailEnd/>
            </a:ln>
          </p:spPr>
        </p:pic>
        <p:pic>
          <p:nvPicPr>
            <p:cNvPr id="111626" name="Imagen 7" descr="DB9 - Male to Female Serial Cable.jpg"/>
            <p:cNvPicPr>
              <a:picLocks noChangeAspect="1"/>
            </p:cNvPicPr>
            <p:nvPr/>
          </p:nvPicPr>
          <p:blipFill>
            <a:blip r:embed="rId8"/>
            <a:srcRect/>
            <a:stretch>
              <a:fillRect/>
            </a:stretch>
          </p:blipFill>
          <p:spPr bwMode="auto">
            <a:xfrm>
              <a:off x="1981201" y="1600201"/>
              <a:ext cx="457200" cy="482600"/>
            </a:xfrm>
            <a:prstGeom prst="rect">
              <a:avLst/>
            </a:prstGeom>
            <a:noFill/>
            <a:ln w="9525">
              <a:noFill/>
              <a:miter lim="800000"/>
              <a:headEnd/>
              <a:tailEnd/>
            </a:ln>
          </p:spPr>
        </p:pic>
        <p:pic>
          <p:nvPicPr>
            <p:cNvPr id="111627" name="Imagen 8" descr="250px-Ligne_haute-tension.jpg"/>
            <p:cNvPicPr>
              <a:picLocks noChangeAspect="1"/>
            </p:cNvPicPr>
            <p:nvPr/>
          </p:nvPicPr>
          <p:blipFill>
            <a:blip r:embed="rId9"/>
            <a:srcRect/>
            <a:stretch>
              <a:fillRect/>
            </a:stretch>
          </p:blipFill>
          <p:spPr bwMode="auto">
            <a:xfrm>
              <a:off x="1219200" y="2971800"/>
              <a:ext cx="711200" cy="534988"/>
            </a:xfrm>
            <a:prstGeom prst="rect">
              <a:avLst/>
            </a:prstGeom>
            <a:noFill/>
            <a:ln w="9525">
              <a:noFill/>
              <a:miter lim="800000"/>
              <a:headEnd/>
              <a:tailEnd/>
            </a:ln>
          </p:spPr>
        </p:pic>
        <p:pic>
          <p:nvPicPr>
            <p:cNvPr id="111628" name="Imagen 9" descr="antena_edited.jpg"/>
            <p:cNvPicPr>
              <a:picLocks noChangeAspect="1"/>
            </p:cNvPicPr>
            <p:nvPr/>
          </p:nvPicPr>
          <p:blipFill>
            <a:blip r:embed="rId10"/>
            <a:srcRect t="-250" r="25000" b="-250"/>
            <a:stretch>
              <a:fillRect/>
            </a:stretch>
          </p:blipFill>
          <p:spPr bwMode="auto">
            <a:xfrm>
              <a:off x="7239000" y="2362201"/>
              <a:ext cx="685800" cy="609600"/>
            </a:xfrm>
            <a:prstGeom prst="rect">
              <a:avLst/>
            </a:prstGeom>
            <a:noFill/>
            <a:ln w="9525">
              <a:noFill/>
              <a:miter lim="800000"/>
              <a:headEnd/>
              <a:tailEnd/>
            </a:ln>
          </p:spPr>
        </p:pic>
        <p:pic>
          <p:nvPicPr>
            <p:cNvPr id="111629" name="Picture 24"/>
            <p:cNvPicPr>
              <a:picLocks noChangeAspect="1" noChangeArrowheads="1"/>
            </p:cNvPicPr>
            <p:nvPr/>
          </p:nvPicPr>
          <p:blipFill>
            <a:blip r:embed="rId11"/>
            <a:srcRect/>
            <a:stretch>
              <a:fillRect/>
            </a:stretch>
          </p:blipFill>
          <p:spPr bwMode="auto">
            <a:xfrm>
              <a:off x="4149725" y="2997200"/>
              <a:ext cx="782638" cy="936625"/>
            </a:xfrm>
            <a:prstGeom prst="rect">
              <a:avLst/>
            </a:prstGeom>
            <a:noFill/>
            <a:ln w="9525">
              <a:noFill/>
              <a:miter lim="800000"/>
              <a:headEnd/>
              <a:tailEnd/>
            </a:ln>
          </p:spPr>
        </p:pic>
        <p:pic>
          <p:nvPicPr>
            <p:cNvPr id="111630" name="Picture 15"/>
            <p:cNvPicPr>
              <a:picLocks noChangeAspect="1" noChangeArrowheads="1"/>
            </p:cNvPicPr>
            <p:nvPr/>
          </p:nvPicPr>
          <p:blipFill>
            <a:blip r:embed="rId12"/>
            <a:srcRect/>
            <a:stretch>
              <a:fillRect/>
            </a:stretch>
          </p:blipFill>
          <p:spPr bwMode="auto">
            <a:xfrm>
              <a:off x="3132139" y="2708276"/>
              <a:ext cx="403225" cy="576263"/>
            </a:xfrm>
            <a:prstGeom prst="rect">
              <a:avLst/>
            </a:prstGeom>
            <a:noFill/>
            <a:ln w="9525">
              <a:noFill/>
              <a:miter lim="800000"/>
              <a:headEnd/>
              <a:tailEnd/>
            </a:ln>
          </p:spPr>
        </p:pic>
        <p:pic>
          <p:nvPicPr>
            <p:cNvPr id="111631" name="Picture 28" descr="centro control"/>
            <p:cNvPicPr>
              <a:picLocks noChangeAspect="1" noChangeArrowheads="1"/>
            </p:cNvPicPr>
            <p:nvPr/>
          </p:nvPicPr>
          <p:blipFill>
            <a:blip r:embed="rId13"/>
            <a:srcRect/>
            <a:stretch>
              <a:fillRect/>
            </a:stretch>
          </p:blipFill>
          <p:spPr bwMode="auto">
            <a:xfrm>
              <a:off x="5219700" y="2133600"/>
              <a:ext cx="865188" cy="738188"/>
            </a:xfrm>
            <a:prstGeom prst="rect">
              <a:avLst/>
            </a:prstGeom>
            <a:noFill/>
            <a:ln w="9525">
              <a:noFill/>
              <a:miter lim="800000"/>
              <a:headEnd/>
              <a:tailEnd/>
            </a:ln>
          </p:spPr>
        </p:pic>
        <p:sp>
          <p:nvSpPr>
            <p:cNvPr id="11282" name="Text Box 18"/>
            <p:cNvSpPr txBox="1">
              <a:spLocks noChangeArrowheads="1"/>
            </p:cNvSpPr>
            <p:nvPr/>
          </p:nvSpPr>
          <p:spPr bwMode="auto">
            <a:xfrm>
              <a:off x="2700338" y="1484313"/>
              <a:ext cx="1090613" cy="21590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91433" tIns="45717" rIns="91433" bIns="45717">
              <a:spAutoFit/>
            </a:bodyPr>
            <a:lstStyle/>
            <a:p>
              <a:pPr>
                <a:defRPr/>
              </a:pPr>
              <a:r>
                <a:rPr lang="es-ES" sz="800" b="1" dirty="0" err="1">
                  <a:solidFill>
                    <a:schemeClr val="accent2"/>
                  </a:solidFill>
                  <a:latin typeface="+mj-lt"/>
                </a:rPr>
                <a:t>Hand</a:t>
              </a:r>
              <a:r>
                <a:rPr lang="es-ES" sz="800" b="1" dirty="0">
                  <a:solidFill>
                    <a:schemeClr val="accent2"/>
                  </a:solidFill>
                  <a:latin typeface="+mj-lt"/>
                </a:rPr>
                <a:t> </a:t>
              </a:r>
              <a:r>
                <a:rPr lang="es-ES" sz="800" b="1" dirty="0" err="1">
                  <a:solidFill>
                    <a:schemeClr val="accent2"/>
                  </a:solidFill>
                  <a:latin typeface="+mj-lt"/>
                </a:rPr>
                <a:t>held</a:t>
              </a:r>
              <a:r>
                <a:rPr lang="es-ES" sz="800" b="1" dirty="0">
                  <a:solidFill>
                    <a:schemeClr val="accent2"/>
                  </a:solidFill>
                  <a:latin typeface="+mj-lt"/>
                </a:rPr>
                <a:t> </a:t>
              </a:r>
              <a:r>
                <a:rPr lang="es-ES" sz="800" b="1" dirty="0" err="1">
                  <a:solidFill>
                    <a:schemeClr val="accent2"/>
                  </a:solidFill>
                  <a:latin typeface="+mj-lt"/>
                </a:rPr>
                <a:t>devices</a:t>
              </a:r>
              <a:endParaRPr lang="es-ES" sz="800" b="1" dirty="0">
                <a:solidFill>
                  <a:schemeClr val="accent2"/>
                </a:solidFill>
                <a:latin typeface="+mj-lt"/>
              </a:endParaRPr>
            </a:p>
          </p:txBody>
        </p:sp>
        <p:sp>
          <p:nvSpPr>
            <p:cNvPr id="111633" name="Rectangle 21"/>
            <p:cNvSpPr>
              <a:spLocks noChangeArrowheads="1"/>
            </p:cNvSpPr>
            <p:nvPr/>
          </p:nvSpPr>
          <p:spPr bwMode="auto">
            <a:xfrm>
              <a:off x="4164013" y="2339976"/>
              <a:ext cx="739775" cy="512763"/>
            </a:xfrm>
            <a:prstGeom prst="rect">
              <a:avLst/>
            </a:prstGeom>
            <a:solidFill>
              <a:schemeClr val="bg1"/>
            </a:solidFill>
            <a:ln w="9525">
              <a:noFill/>
              <a:miter lim="800000"/>
              <a:headEnd/>
              <a:tailEnd/>
            </a:ln>
          </p:spPr>
          <p:txBody>
            <a:bodyPr wrap="none" lIns="91433" tIns="45717" rIns="91433" bIns="45717" anchor="ctr"/>
            <a:lstStyle/>
            <a:p>
              <a:endParaRPr lang="en-US">
                <a:latin typeface="+mj-lt"/>
              </a:endParaRPr>
            </a:p>
          </p:txBody>
        </p:sp>
        <p:pic>
          <p:nvPicPr>
            <p:cNvPr id="111634" name="12 Imagen" descr="Termnal Portatil.jpg"/>
            <p:cNvPicPr>
              <a:picLocks noChangeAspect="1"/>
            </p:cNvPicPr>
            <p:nvPr/>
          </p:nvPicPr>
          <p:blipFill>
            <a:blip r:embed="rId14"/>
            <a:srcRect/>
            <a:stretch>
              <a:fillRect/>
            </a:stretch>
          </p:blipFill>
          <p:spPr bwMode="auto">
            <a:xfrm>
              <a:off x="4211639" y="2133600"/>
              <a:ext cx="566737" cy="566738"/>
            </a:xfrm>
            <a:prstGeom prst="rect">
              <a:avLst/>
            </a:prstGeom>
            <a:noFill/>
            <a:ln w="9525">
              <a:noFill/>
              <a:miter lim="800000"/>
              <a:headEnd/>
              <a:tailEnd/>
            </a:ln>
          </p:spPr>
        </p:pic>
        <p:sp>
          <p:nvSpPr>
            <p:cNvPr id="111635" name="Rectangle 23"/>
            <p:cNvSpPr>
              <a:spLocks noChangeArrowheads="1"/>
            </p:cNvSpPr>
            <p:nvPr/>
          </p:nvSpPr>
          <p:spPr bwMode="auto">
            <a:xfrm>
              <a:off x="2954339" y="1801813"/>
              <a:ext cx="739775" cy="512762"/>
            </a:xfrm>
            <a:prstGeom prst="rect">
              <a:avLst/>
            </a:prstGeom>
            <a:solidFill>
              <a:schemeClr val="bg1"/>
            </a:solidFill>
            <a:ln w="9525">
              <a:noFill/>
              <a:miter lim="800000"/>
              <a:headEnd/>
              <a:tailEnd/>
            </a:ln>
          </p:spPr>
          <p:txBody>
            <a:bodyPr wrap="none" lIns="91433" tIns="45717" rIns="91433" bIns="45717" anchor="ctr"/>
            <a:lstStyle/>
            <a:p>
              <a:endParaRPr lang="en-US">
                <a:latin typeface="+mj-lt"/>
              </a:endParaRPr>
            </a:p>
          </p:txBody>
        </p:sp>
        <p:pic>
          <p:nvPicPr>
            <p:cNvPr id="111636" name="12 Imagen" descr="Termnal Portatil.jpg"/>
            <p:cNvPicPr>
              <a:picLocks noChangeAspect="1"/>
            </p:cNvPicPr>
            <p:nvPr/>
          </p:nvPicPr>
          <p:blipFill>
            <a:blip r:embed="rId14"/>
            <a:srcRect/>
            <a:stretch>
              <a:fillRect/>
            </a:stretch>
          </p:blipFill>
          <p:spPr bwMode="auto">
            <a:xfrm>
              <a:off x="3021014" y="1773239"/>
              <a:ext cx="566737" cy="566737"/>
            </a:xfrm>
            <a:prstGeom prst="rect">
              <a:avLst/>
            </a:prstGeom>
            <a:noFill/>
            <a:ln w="9525">
              <a:noFill/>
              <a:miter lim="800000"/>
              <a:headEnd/>
              <a:tailEnd/>
            </a:ln>
          </p:spPr>
        </p:pic>
      </p:grpSp>
      <p:sp>
        <p:nvSpPr>
          <p:cNvPr id="20" name="Text Box 12"/>
          <p:cNvSpPr txBox="1">
            <a:spLocks noChangeArrowheads="1"/>
          </p:cNvSpPr>
          <p:nvPr/>
        </p:nvSpPr>
        <p:spPr bwMode="auto">
          <a:xfrm>
            <a:off x="827088" y="1158578"/>
            <a:ext cx="7993062" cy="677108"/>
          </a:xfrm>
          <a:prstGeom prst="rect">
            <a:avLst/>
          </a:prstGeom>
          <a:noFill/>
          <a:ln w="9525">
            <a:noFill/>
            <a:miter lim="800000"/>
            <a:headEnd/>
            <a:tailEnd/>
          </a:ln>
        </p:spPr>
        <p:txBody>
          <a:bodyPr lIns="0" tIns="0" rIns="0" bIns="0">
            <a:spAutoFit/>
          </a:bodyPr>
          <a:lstStyle/>
          <a:p>
            <a:pPr>
              <a:spcBef>
                <a:spcPct val="50000"/>
              </a:spcBef>
            </a:pPr>
            <a:r>
              <a:rPr lang="en-US" sz="2400" b="1" dirty="0">
                <a:solidFill>
                  <a:srgbClr val="0E3185"/>
                </a:solidFill>
                <a:latin typeface="+mj-lt"/>
                <a:cs typeface="Arial" pitchFamily="34" charset="0"/>
              </a:rPr>
              <a:t>Meters and </a:t>
            </a:r>
            <a:r>
              <a:rPr lang="en-US" sz="2400" b="1" dirty="0" smtClean="0">
                <a:solidFill>
                  <a:srgbClr val="0E3185"/>
                </a:solidFill>
                <a:latin typeface="+mj-lt"/>
                <a:cs typeface="Arial" pitchFamily="34" charset="0"/>
              </a:rPr>
              <a:t>More					          </a:t>
            </a:r>
            <a:r>
              <a:rPr lang="en-US" sz="2000" b="1" dirty="0" smtClean="0">
                <a:solidFill>
                  <a:srgbClr val="759EE3"/>
                </a:solidFill>
                <a:latin typeface="+mj-lt"/>
                <a:ea typeface="ヒラギノ角ゴ Pro W6"/>
                <a:cs typeface="ヒラギノ角ゴ Pro W6"/>
              </a:rPr>
              <a:t>Ready </a:t>
            </a:r>
            <a:r>
              <a:rPr lang="en-US" sz="2000" b="1" dirty="0">
                <a:solidFill>
                  <a:srgbClr val="759EE3"/>
                </a:solidFill>
                <a:latin typeface="+mj-lt"/>
                <a:ea typeface="ヒラギノ角ゴ Pro W6"/>
                <a:cs typeface="ヒラギノ角ゴ Pro W6"/>
              </a:rPr>
              <a:t>for Smart Grids appliances</a:t>
            </a:r>
            <a:endParaRPr lang="en-GB" sz="2000" b="1" dirty="0">
              <a:solidFill>
                <a:srgbClr val="759EE3"/>
              </a:solidFill>
              <a:latin typeface="+mj-lt"/>
              <a:ea typeface="ヒラギノ角ゴ Pro W6"/>
              <a:cs typeface="ヒラギノ角ゴ Pro W6"/>
            </a:endParaRPr>
          </a:p>
        </p:txBody>
      </p:sp>
      <p:sp>
        <p:nvSpPr>
          <p:cNvPr id="23" name="Rectángulo redondeado 52"/>
          <p:cNvSpPr>
            <a:spLocks noChangeArrowheads="1"/>
          </p:cNvSpPr>
          <p:nvPr/>
        </p:nvSpPr>
        <p:spPr bwMode="auto">
          <a:xfrm>
            <a:off x="1116013" y="5984000"/>
            <a:ext cx="6799262" cy="657225"/>
          </a:xfrm>
          <a:prstGeom prst="roundRect">
            <a:avLst>
              <a:gd name="adj" fmla="val 16667"/>
            </a:avLst>
          </a:prstGeom>
          <a:noFill/>
          <a:ln w="9525">
            <a:solidFill>
              <a:srgbClr val="FFC000"/>
            </a:solidFill>
            <a:round/>
            <a:headEnd/>
            <a:tailEnd/>
          </a:ln>
          <a:effectLst>
            <a:outerShdw dist="23000" dir="5400000" rotWithShape="0">
              <a:srgbClr val="808080">
                <a:alpha val="34999"/>
              </a:srgbClr>
            </a:outerShdw>
          </a:effectLst>
        </p:spPr>
        <p:txBody>
          <a:bodyPr lIns="91391" tIns="45696" rIns="91391" bIns="45696" anchor="ctr"/>
          <a:lstStyle/>
          <a:p>
            <a:pPr algn="ctr"/>
            <a:endParaRPr lang="es-ES_tradnl">
              <a:solidFill>
                <a:srgbClr val="FFFFFF"/>
              </a:solidFill>
              <a:latin typeface="+mj-lt"/>
              <a:sym typeface="Verdana" pitchFamily="34" charset="0"/>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RED2011">
  <a:themeElements>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fontScheme name="CIRED2011">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IRED2011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CIRED2011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CIRED2011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CIRED2011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CIRED2011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CIRED2011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CIRED2011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9">
        <a:dk1>
          <a:srgbClr val="000000"/>
        </a:dk1>
        <a:lt1>
          <a:srgbClr val="FFFFFF"/>
        </a:lt1>
        <a:dk2>
          <a:srgbClr val="999900"/>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0">
        <a:dk1>
          <a:srgbClr val="000000"/>
        </a:dk1>
        <a:lt1>
          <a:srgbClr val="FFFFFF"/>
        </a:lt1>
        <a:dk2>
          <a:srgbClr val="F96501"/>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1">
        <a:dk1>
          <a:srgbClr val="000000"/>
        </a:dk1>
        <a:lt1>
          <a:srgbClr val="FFFFFF"/>
        </a:lt1>
        <a:dk2>
          <a:srgbClr val="FEB27E"/>
        </a:dk2>
        <a:lt2>
          <a:srgbClr val="F96501"/>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2">
        <a:dk1>
          <a:srgbClr val="000000"/>
        </a:dk1>
        <a:lt1>
          <a:srgbClr val="FFFFFF"/>
        </a:lt1>
        <a:dk2>
          <a:srgbClr val="FEB27E"/>
        </a:dk2>
        <a:lt2>
          <a:srgbClr val="F96501"/>
        </a:lt2>
        <a:accent1>
          <a:srgbClr val="99CC00"/>
        </a:accent1>
        <a:accent2>
          <a:srgbClr val="FE8F44"/>
        </a:accent2>
        <a:accent3>
          <a:srgbClr val="FFFFFF"/>
        </a:accent3>
        <a:accent4>
          <a:srgbClr val="000000"/>
        </a:accent4>
        <a:accent5>
          <a:srgbClr val="CAE2AA"/>
        </a:accent5>
        <a:accent6>
          <a:srgbClr val="E6813D"/>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CIRED2011 13">
        <a:dk1>
          <a:srgbClr val="000000"/>
        </a:dk1>
        <a:lt1>
          <a:srgbClr val="FFFFFF"/>
        </a:lt1>
        <a:dk2>
          <a:srgbClr val="FEB27E"/>
        </a:dk2>
        <a:lt2>
          <a:srgbClr val="F96501"/>
        </a:lt2>
        <a:accent1>
          <a:srgbClr val="FF6600"/>
        </a:accent1>
        <a:accent2>
          <a:srgbClr val="FE8F44"/>
        </a:accent2>
        <a:accent3>
          <a:srgbClr val="FFFFFF"/>
        </a:accent3>
        <a:accent4>
          <a:srgbClr val="000000"/>
        </a:accent4>
        <a:accent5>
          <a:srgbClr val="FFB8AA"/>
        </a:accent5>
        <a:accent6>
          <a:srgbClr val="E6813D"/>
        </a:accent6>
        <a:hlink>
          <a:srgbClr val="F96501"/>
        </a:hlink>
        <a:folHlink>
          <a:srgbClr val="CC9900"/>
        </a:folHlink>
      </a:clrScheme>
      <a:clrMap bg1="lt1" tx1="dk1" bg2="lt2" tx2="dk2" accent1="accent1" accent2="accent2" accent3="accent3" accent4="accent4" accent5="accent5" accent6="accent6" hlink="hlink" folHlink="folHlink"/>
    </a:extraClrScheme>
    <a:extraClrScheme>
      <a:clrScheme name="CIRED2011 14">
        <a:dk1>
          <a:srgbClr val="000000"/>
        </a:dk1>
        <a:lt1>
          <a:srgbClr val="FFFFFF"/>
        </a:lt1>
        <a:dk2>
          <a:srgbClr val="0E318D"/>
        </a:dk2>
        <a:lt2>
          <a:srgbClr val="0E318D"/>
        </a:lt2>
        <a:accent1>
          <a:srgbClr val="0E318D"/>
        </a:accent1>
        <a:accent2>
          <a:srgbClr val="0E318D"/>
        </a:accent2>
        <a:accent3>
          <a:srgbClr val="FFFFFF"/>
        </a:accent3>
        <a:accent4>
          <a:srgbClr val="000000"/>
        </a:accent4>
        <a:accent5>
          <a:srgbClr val="AAADC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5">
        <a:dk1>
          <a:srgbClr val="000000"/>
        </a:dk1>
        <a:lt1>
          <a:srgbClr val="FFFFFF"/>
        </a:lt1>
        <a:dk2>
          <a:srgbClr val="0E318D"/>
        </a:dk2>
        <a:lt2>
          <a:srgbClr val="0E318D"/>
        </a:lt2>
        <a:accent1>
          <a:srgbClr val="154BD1"/>
        </a:accent1>
        <a:accent2>
          <a:srgbClr val="0E318D"/>
        </a:accent2>
        <a:accent3>
          <a:srgbClr val="FFFFFF"/>
        </a:accent3>
        <a:accent4>
          <a:srgbClr val="000000"/>
        </a:accent4>
        <a:accent5>
          <a:srgbClr val="AAB1E5"/>
        </a:accent5>
        <a:accent6>
          <a:srgbClr val="0C2B7F"/>
        </a:accent6>
        <a:hlink>
          <a:srgbClr val="0E318D"/>
        </a:hlink>
        <a:folHlink>
          <a:srgbClr val="FF9900"/>
        </a:folHlink>
      </a:clrScheme>
      <a:clrMap bg1="lt1" tx1="dk1" bg2="lt2" tx2="dk2" accent1="accent1" accent2="accent2" accent3="accent3" accent4="accent4" accent5="accent5" accent6="accent6" hlink="hlink" folHlink="folHlink"/>
    </a:extraClrScheme>
    <a:extraClrScheme>
      <a:clrScheme name="CIRED2011 16">
        <a:dk1>
          <a:srgbClr val="000000"/>
        </a:dk1>
        <a:lt1>
          <a:srgbClr val="FFFFFF"/>
        </a:lt1>
        <a:dk2>
          <a:srgbClr val="0E318D"/>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themeOverride>
</file>

<file path=ppt/theme/themeOverride10.xml><?xml version="1.0" encoding="utf-8"?>
<a:themeOverride xmlns:a="http://schemas.openxmlformats.org/drawingml/2006/main">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themeOverride>
</file>

<file path=ppt/theme/themeOverride2.xml><?xml version="1.0" encoding="utf-8"?>
<a:themeOverride xmlns:a="http://schemas.openxmlformats.org/drawingml/2006/main">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themeOverride>
</file>

<file path=ppt/theme/themeOverride3.xml><?xml version="1.0" encoding="utf-8"?>
<a:themeOverride xmlns:a="http://schemas.openxmlformats.org/drawingml/2006/main">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themeOverride>
</file>

<file path=ppt/theme/themeOverride4.xml><?xml version="1.0" encoding="utf-8"?>
<a:themeOverride xmlns:a="http://schemas.openxmlformats.org/drawingml/2006/main">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themeOverride>
</file>

<file path=ppt/theme/themeOverride5.xml><?xml version="1.0" encoding="utf-8"?>
<a:themeOverride xmlns:a="http://schemas.openxmlformats.org/drawingml/2006/main">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themeOverride>
</file>

<file path=ppt/theme/themeOverride6.xml><?xml version="1.0" encoding="utf-8"?>
<a:themeOverride xmlns:a="http://schemas.openxmlformats.org/drawingml/2006/main">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themeOverride>
</file>

<file path=ppt/theme/themeOverride7.xml><?xml version="1.0" encoding="utf-8"?>
<a:themeOverride xmlns:a="http://schemas.openxmlformats.org/drawingml/2006/main">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themeOverride>
</file>

<file path=ppt/theme/themeOverride8.xml><?xml version="1.0" encoding="utf-8"?>
<a:themeOverride xmlns:a="http://schemas.openxmlformats.org/drawingml/2006/main">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themeOverride>
</file>

<file path=ppt/theme/themeOverride9.xml><?xml version="1.0" encoding="utf-8"?>
<a:themeOverride xmlns:a="http://schemas.openxmlformats.org/drawingml/2006/main">
  <a:clrScheme name="">
    <a:dk1>
      <a:srgbClr val="000000"/>
    </a:dk1>
    <a:lt1>
      <a:srgbClr val="FFFFFF"/>
    </a:lt1>
    <a:dk2>
      <a:srgbClr val="779AF1"/>
    </a:dk2>
    <a:lt2>
      <a:srgbClr val="0E318D"/>
    </a:lt2>
    <a:accent1>
      <a:srgbClr val="154BD1"/>
    </a:accent1>
    <a:accent2>
      <a:srgbClr val="1F59E9"/>
    </a:accent2>
    <a:accent3>
      <a:srgbClr val="FFFFFF"/>
    </a:accent3>
    <a:accent4>
      <a:srgbClr val="000000"/>
    </a:accent4>
    <a:accent5>
      <a:srgbClr val="AAB1E5"/>
    </a:accent5>
    <a:accent6>
      <a:srgbClr val="1B50D3"/>
    </a:accent6>
    <a:hlink>
      <a:srgbClr val="0E318D"/>
    </a:hlink>
    <a:folHlink>
      <a:srgbClr val="FF9900"/>
    </a:folHlink>
  </a:clrScheme>
</a:themeOverride>
</file>

<file path=docProps/app.xml><?xml version="1.0" encoding="utf-8"?>
<Properties xmlns="http://schemas.openxmlformats.org/officeDocument/2006/extended-properties" xmlns:vt="http://schemas.openxmlformats.org/officeDocument/2006/docPropsVTypes">
  <TotalTime>0</TotalTime>
  <Words>1054</Words>
  <Application>Microsoft Macintosh PowerPoint</Application>
  <PresentationFormat>Bildschirmpräsentation (4:3)</PresentationFormat>
  <Paragraphs>144</Paragraphs>
  <Slides>11</Slides>
  <Notes>11</Notes>
  <HiddenSlides>0</HiddenSlides>
  <MMClips>0</MMClips>
  <ScaleCrop>false</ScaleCrop>
  <HeadingPairs>
    <vt:vector size="4" baseType="variant">
      <vt:variant>
        <vt:lpstr>Design</vt:lpstr>
      </vt:variant>
      <vt:variant>
        <vt:i4>3</vt:i4>
      </vt:variant>
      <vt:variant>
        <vt:lpstr>Folientitel</vt:lpstr>
      </vt:variant>
      <vt:variant>
        <vt:i4>11</vt:i4>
      </vt:variant>
    </vt:vector>
  </HeadingPairs>
  <TitlesOfParts>
    <vt:vector size="14" baseType="lpstr">
      <vt:lpstr>1_Diseño predeterminado</vt:lpstr>
      <vt:lpstr>2_Diseño predeterminado</vt:lpstr>
      <vt:lpstr>CIRED2011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Endesa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 </dc:creator>
  <cp:lastModifiedBy>T</cp:lastModifiedBy>
  <cp:revision>310</cp:revision>
  <dcterms:created xsi:type="dcterms:W3CDTF">2011-01-25T09:16:04Z</dcterms:created>
  <dcterms:modified xsi:type="dcterms:W3CDTF">2011-07-14T17:36:19Z</dcterms:modified>
</cp:coreProperties>
</file>