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D60093"/>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3" d="100"/>
          <a:sy n="123" d="100"/>
        </p:scale>
        <p:origin x="-10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B19A99-DB3F-44AB-8559-40FB4F0B5DB0}" type="doc">
      <dgm:prSet loTypeId="urn:microsoft.com/office/officeart/2005/8/layout/bProcess3" loCatId="process" qsTypeId="urn:microsoft.com/office/officeart/2005/8/quickstyle/simple5" qsCatId="simple" csTypeId="urn:microsoft.com/office/officeart/2005/8/colors/accent2_1" csCatId="accent2" phldr="1"/>
      <dgm:spPr/>
      <dgm:t>
        <a:bodyPr/>
        <a:lstStyle/>
        <a:p>
          <a:endParaRPr lang="it-IT"/>
        </a:p>
      </dgm:t>
    </dgm:pt>
    <dgm:pt modelId="{4F666B3C-07AA-4845-B361-3D06BA1CD65B}">
      <dgm:prSet phldrT="[Testo]" custT="1"/>
      <dgm:spPr/>
      <dgm:t>
        <a:bodyPr/>
        <a:lstStyle/>
        <a:p>
          <a:r>
            <a:rPr lang="it-IT" sz="1600" dirty="0" err="1" smtClean="0">
              <a:latin typeface="+mj-lt"/>
            </a:rPr>
            <a:t>Analisys</a:t>
          </a:r>
          <a:r>
            <a:rPr lang="it-IT" sz="1600" dirty="0" smtClean="0">
              <a:latin typeface="+mj-lt"/>
            </a:rPr>
            <a:t> </a:t>
          </a:r>
          <a:r>
            <a:rPr lang="it-IT" sz="1600" dirty="0" err="1" smtClean="0">
              <a:latin typeface="+mj-lt"/>
            </a:rPr>
            <a:t>of</a:t>
          </a:r>
          <a:r>
            <a:rPr lang="it-IT" sz="1600" dirty="0" smtClean="0">
              <a:latin typeface="+mj-lt"/>
            </a:rPr>
            <a:t> the </a:t>
          </a:r>
          <a:r>
            <a:rPr lang="it-IT" sz="1600" dirty="0" err="1" smtClean="0">
              <a:latin typeface="+mj-lt"/>
            </a:rPr>
            <a:t>exisisting</a:t>
          </a:r>
          <a:r>
            <a:rPr lang="it-IT" sz="1600" dirty="0" smtClean="0">
              <a:latin typeface="+mj-lt"/>
            </a:rPr>
            <a:t> network </a:t>
          </a:r>
          <a:r>
            <a:rPr lang="it-IT" sz="1600" dirty="0" err="1" smtClean="0">
              <a:latin typeface="+mj-lt"/>
            </a:rPr>
            <a:t>near</a:t>
          </a:r>
          <a:r>
            <a:rPr lang="it-IT" sz="1600" dirty="0" smtClean="0">
              <a:latin typeface="+mj-lt"/>
            </a:rPr>
            <a:t> the generation </a:t>
          </a:r>
          <a:r>
            <a:rPr lang="it-IT" sz="1600" dirty="0" err="1" smtClean="0">
              <a:latin typeface="+mj-lt"/>
            </a:rPr>
            <a:t>plant</a:t>
          </a:r>
          <a:endParaRPr lang="it-IT" sz="1600" dirty="0">
            <a:latin typeface="+mj-lt"/>
          </a:endParaRPr>
        </a:p>
      </dgm:t>
    </dgm:pt>
    <dgm:pt modelId="{77C47925-5BAF-4613-B698-9B8D14805A2D}" type="parTrans" cxnId="{32B01A79-7A14-4059-9290-A39660C6967F}">
      <dgm:prSet/>
      <dgm:spPr/>
      <dgm:t>
        <a:bodyPr/>
        <a:lstStyle/>
        <a:p>
          <a:endParaRPr lang="it-IT" sz="1600">
            <a:latin typeface="+mj-lt"/>
          </a:endParaRPr>
        </a:p>
      </dgm:t>
    </dgm:pt>
    <dgm:pt modelId="{D0306E79-3505-45F1-B837-C40939C37390}" type="sibTrans" cxnId="{32B01A79-7A14-4059-9290-A39660C6967F}">
      <dgm:prSet custT="1"/>
      <dgm:spPr/>
      <dgm:t>
        <a:bodyPr/>
        <a:lstStyle/>
        <a:p>
          <a:endParaRPr lang="it-IT" sz="1600">
            <a:latin typeface="+mj-lt"/>
          </a:endParaRPr>
        </a:p>
      </dgm:t>
    </dgm:pt>
    <dgm:pt modelId="{3A4CB824-EE90-4684-AF1B-B55FC68A96D8}">
      <dgm:prSet phldrT="[Testo]" custT="1"/>
      <dgm:spPr/>
      <dgm:t>
        <a:bodyPr/>
        <a:lstStyle/>
        <a:p>
          <a:r>
            <a:rPr lang="it-IT" sz="1600" dirty="0" err="1" smtClean="0">
              <a:latin typeface="+mj-lt"/>
            </a:rPr>
            <a:t>Collection</a:t>
          </a:r>
          <a:r>
            <a:rPr lang="it-IT" sz="1600" dirty="0" smtClean="0">
              <a:latin typeface="+mj-lt"/>
            </a:rPr>
            <a:t> </a:t>
          </a:r>
          <a:r>
            <a:rPr lang="it-IT" sz="1600" dirty="0" err="1" smtClean="0">
              <a:latin typeface="+mj-lt"/>
            </a:rPr>
            <a:t>of</a:t>
          </a:r>
          <a:r>
            <a:rPr lang="it-IT" sz="1600" dirty="0" smtClean="0">
              <a:latin typeface="+mj-lt"/>
            </a:rPr>
            <a:t> </a:t>
          </a:r>
          <a:r>
            <a:rPr lang="it-IT" sz="1600" dirty="0" err="1" smtClean="0">
              <a:latin typeface="+mj-lt"/>
            </a:rPr>
            <a:t>load</a:t>
          </a:r>
          <a:r>
            <a:rPr lang="it-IT" sz="1600" dirty="0" smtClean="0">
              <a:latin typeface="+mj-lt"/>
            </a:rPr>
            <a:t> / generation data (</a:t>
          </a:r>
          <a:r>
            <a:rPr lang="it-IT" sz="1600" dirty="0" err="1" smtClean="0">
              <a:latin typeface="+mj-lt"/>
            </a:rPr>
            <a:t>exisisting</a:t>
          </a:r>
          <a:r>
            <a:rPr lang="it-IT" sz="1600" dirty="0" smtClean="0">
              <a:latin typeface="+mj-lt"/>
            </a:rPr>
            <a:t> and </a:t>
          </a:r>
          <a:r>
            <a:rPr lang="it-IT" sz="1600" dirty="0" err="1" smtClean="0">
              <a:latin typeface="+mj-lt"/>
            </a:rPr>
            <a:t>forecasted</a:t>
          </a:r>
          <a:r>
            <a:rPr lang="it-IT" sz="1600" dirty="0" smtClean="0">
              <a:latin typeface="+mj-lt"/>
            </a:rPr>
            <a:t>)</a:t>
          </a:r>
          <a:endParaRPr lang="it-IT" sz="1600" dirty="0">
            <a:latin typeface="+mj-lt"/>
          </a:endParaRPr>
        </a:p>
      </dgm:t>
    </dgm:pt>
    <dgm:pt modelId="{88505F98-3F91-491F-BC14-3AFE05E7C4CA}" type="parTrans" cxnId="{14EBD81F-6AFF-4B2B-8D8A-AEF2499D1988}">
      <dgm:prSet/>
      <dgm:spPr/>
      <dgm:t>
        <a:bodyPr/>
        <a:lstStyle/>
        <a:p>
          <a:endParaRPr lang="it-IT" sz="1600">
            <a:latin typeface="+mj-lt"/>
          </a:endParaRPr>
        </a:p>
      </dgm:t>
    </dgm:pt>
    <dgm:pt modelId="{73DAD7F8-AC60-48D3-B9FC-6A114792AB84}" type="sibTrans" cxnId="{14EBD81F-6AFF-4B2B-8D8A-AEF2499D1988}">
      <dgm:prSet custT="1"/>
      <dgm:spPr/>
      <dgm:t>
        <a:bodyPr/>
        <a:lstStyle/>
        <a:p>
          <a:endParaRPr lang="it-IT" sz="1600">
            <a:latin typeface="+mj-lt"/>
          </a:endParaRPr>
        </a:p>
      </dgm:t>
    </dgm:pt>
    <dgm:pt modelId="{5D78AEDC-FACE-4952-A076-F1CF3D64B790}">
      <dgm:prSet phldrT="[Testo]" custT="1"/>
      <dgm:spPr/>
      <dgm:t>
        <a:bodyPr/>
        <a:lstStyle/>
        <a:p>
          <a:r>
            <a:rPr lang="it-IT" sz="1600" dirty="0" err="1" smtClean="0">
              <a:latin typeface="+mj-lt"/>
            </a:rPr>
            <a:t>Choice</a:t>
          </a:r>
          <a:r>
            <a:rPr lang="it-IT" sz="1600" dirty="0" smtClean="0">
              <a:latin typeface="+mj-lt"/>
            </a:rPr>
            <a:t> </a:t>
          </a:r>
          <a:r>
            <a:rPr lang="it-IT" sz="1600" dirty="0" err="1" smtClean="0">
              <a:latin typeface="+mj-lt"/>
            </a:rPr>
            <a:t>of</a:t>
          </a:r>
          <a:r>
            <a:rPr lang="it-IT" sz="1600" dirty="0" smtClean="0">
              <a:latin typeface="+mj-lt"/>
            </a:rPr>
            <a:t> the connection </a:t>
          </a:r>
          <a:r>
            <a:rPr lang="it-IT" sz="1600" dirty="0" err="1" smtClean="0">
              <a:latin typeface="+mj-lt"/>
            </a:rPr>
            <a:t>point</a:t>
          </a:r>
          <a:r>
            <a:rPr lang="it-IT" sz="1600" dirty="0" smtClean="0">
              <a:latin typeface="+mj-lt"/>
            </a:rPr>
            <a:t> and </a:t>
          </a:r>
          <a:r>
            <a:rPr lang="it-IT" sz="1600" dirty="0" err="1" smtClean="0">
              <a:latin typeface="+mj-lt"/>
            </a:rPr>
            <a:t>solution</a:t>
          </a:r>
          <a:endParaRPr lang="it-IT" sz="1600" dirty="0">
            <a:latin typeface="+mj-lt"/>
          </a:endParaRPr>
        </a:p>
      </dgm:t>
    </dgm:pt>
    <dgm:pt modelId="{EE5ABC5E-5804-4BA3-A7BD-D7C5D6193C9C}" type="parTrans" cxnId="{6596BA00-2339-437A-959E-78A92ECE585C}">
      <dgm:prSet/>
      <dgm:spPr/>
      <dgm:t>
        <a:bodyPr/>
        <a:lstStyle/>
        <a:p>
          <a:endParaRPr lang="it-IT" sz="1600">
            <a:latin typeface="+mj-lt"/>
          </a:endParaRPr>
        </a:p>
      </dgm:t>
    </dgm:pt>
    <dgm:pt modelId="{77868C53-2CAF-4FEC-8CA9-73F4B62112B4}" type="sibTrans" cxnId="{6596BA00-2339-437A-959E-78A92ECE585C}">
      <dgm:prSet custT="1"/>
      <dgm:spPr/>
      <dgm:t>
        <a:bodyPr/>
        <a:lstStyle/>
        <a:p>
          <a:endParaRPr lang="it-IT" sz="1600">
            <a:latin typeface="+mj-lt"/>
          </a:endParaRPr>
        </a:p>
      </dgm:t>
    </dgm:pt>
    <dgm:pt modelId="{AF35C036-C1AF-4CB1-A3B9-E6589CA5D13B}">
      <dgm:prSet phldrT="[Testo]" custT="1"/>
      <dgm:spPr/>
      <dgm:t>
        <a:bodyPr/>
        <a:lstStyle/>
        <a:p>
          <a:r>
            <a:rPr lang="it-IT" sz="1600" dirty="0" err="1" smtClean="0">
              <a:latin typeface="+mj-lt"/>
            </a:rPr>
            <a:t>Feasibility</a:t>
          </a:r>
          <a:r>
            <a:rPr lang="it-IT" sz="1600" dirty="0" smtClean="0">
              <a:latin typeface="+mj-lt"/>
            </a:rPr>
            <a:t> </a:t>
          </a:r>
          <a:r>
            <a:rPr lang="it-IT" sz="1600" dirty="0" err="1" smtClean="0">
              <a:latin typeface="+mj-lt"/>
            </a:rPr>
            <a:t>study</a:t>
          </a:r>
          <a:endParaRPr lang="it-IT" sz="1600" dirty="0">
            <a:latin typeface="+mj-lt"/>
          </a:endParaRPr>
        </a:p>
      </dgm:t>
    </dgm:pt>
    <dgm:pt modelId="{1F9FC1B4-1A44-4AD6-BA10-A01E155C46BE}" type="parTrans" cxnId="{4ACA03AE-5B61-40BC-8D82-8A5D1647757F}">
      <dgm:prSet/>
      <dgm:spPr/>
      <dgm:t>
        <a:bodyPr/>
        <a:lstStyle/>
        <a:p>
          <a:endParaRPr lang="it-IT" sz="1600">
            <a:latin typeface="+mj-lt"/>
          </a:endParaRPr>
        </a:p>
      </dgm:t>
    </dgm:pt>
    <dgm:pt modelId="{86B45269-C7DF-48B0-AC18-2C3D98757E9A}" type="sibTrans" cxnId="{4ACA03AE-5B61-40BC-8D82-8A5D1647757F}">
      <dgm:prSet custT="1"/>
      <dgm:spPr/>
      <dgm:t>
        <a:bodyPr/>
        <a:lstStyle/>
        <a:p>
          <a:endParaRPr lang="it-IT" sz="1600">
            <a:latin typeface="+mj-lt"/>
          </a:endParaRPr>
        </a:p>
      </dgm:t>
    </dgm:pt>
    <dgm:pt modelId="{5F09E14B-67C2-4E85-BD57-8BE27DFAD0D0}">
      <dgm:prSet phldrT="[Testo]" custT="1"/>
      <dgm:spPr/>
      <dgm:t>
        <a:bodyPr/>
        <a:lstStyle/>
        <a:p>
          <a:r>
            <a:rPr lang="it-IT" sz="1600" dirty="0" err="1" smtClean="0">
              <a:latin typeface="+mj-lt"/>
            </a:rPr>
            <a:t>Definition</a:t>
          </a:r>
          <a:r>
            <a:rPr lang="it-IT" sz="1600" dirty="0" smtClean="0">
              <a:latin typeface="+mj-lt"/>
            </a:rPr>
            <a:t> </a:t>
          </a:r>
          <a:r>
            <a:rPr lang="it-IT" sz="1600" dirty="0" err="1" smtClean="0">
              <a:latin typeface="+mj-lt"/>
            </a:rPr>
            <a:t>of</a:t>
          </a:r>
          <a:r>
            <a:rPr lang="it-IT" sz="1600" dirty="0" smtClean="0">
              <a:latin typeface="+mj-lt"/>
            </a:rPr>
            <a:t> </a:t>
          </a:r>
          <a:r>
            <a:rPr lang="it-IT" sz="1600" dirty="0" err="1" smtClean="0">
              <a:latin typeface="+mj-lt"/>
            </a:rPr>
            <a:t>required</a:t>
          </a:r>
          <a:r>
            <a:rPr lang="it-IT" sz="1600" dirty="0" smtClean="0">
              <a:latin typeface="+mj-lt"/>
            </a:rPr>
            <a:t> network </a:t>
          </a:r>
          <a:r>
            <a:rPr lang="it-IT" sz="1600" dirty="0" err="1" smtClean="0">
              <a:latin typeface="+mj-lt"/>
            </a:rPr>
            <a:t>reinforcement</a:t>
          </a:r>
          <a:r>
            <a:rPr lang="it-IT" sz="1600" dirty="0" smtClean="0">
              <a:latin typeface="+mj-lt"/>
            </a:rPr>
            <a:t> </a:t>
          </a:r>
          <a:endParaRPr lang="it-IT" sz="1600" dirty="0">
            <a:latin typeface="+mj-lt"/>
          </a:endParaRPr>
        </a:p>
      </dgm:t>
    </dgm:pt>
    <dgm:pt modelId="{E7D939A8-4953-4632-9F9D-D5B923F9BEC3}" type="parTrans" cxnId="{D2633D6D-ADAA-48A5-A747-FDDA4D2E79F2}">
      <dgm:prSet/>
      <dgm:spPr/>
      <dgm:t>
        <a:bodyPr/>
        <a:lstStyle/>
        <a:p>
          <a:endParaRPr lang="it-IT" sz="1600">
            <a:latin typeface="+mj-lt"/>
          </a:endParaRPr>
        </a:p>
      </dgm:t>
    </dgm:pt>
    <dgm:pt modelId="{EF6A4B3B-3D31-4ED8-B435-CFCE8DE2DB01}" type="sibTrans" cxnId="{D2633D6D-ADAA-48A5-A747-FDDA4D2E79F2}">
      <dgm:prSet/>
      <dgm:spPr/>
      <dgm:t>
        <a:bodyPr/>
        <a:lstStyle/>
        <a:p>
          <a:endParaRPr lang="it-IT" sz="1600">
            <a:latin typeface="+mj-lt"/>
          </a:endParaRPr>
        </a:p>
      </dgm:t>
    </dgm:pt>
    <dgm:pt modelId="{85CBBBFF-5E7A-4BD0-BA2D-65AA7E64B0E1}">
      <dgm:prSet phldrT="[Testo]" custT="1"/>
      <dgm:spPr/>
      <dgm:t>
        <a:bodyPr/>
        <a:lstStyle/>
        <a:p>
          <a:r>
            <a:rPr lang="it-IT" sz="1600" dirty="0" err="1" smtClean="0">
              <a:latin typeface="+mj-lt"/>
            </a:rPr>
            <a:t>Study</a:t>
          </a:r>
          <a:r>
            <a:rPr lang="it-IT" sz="1600" dirty="0" smtClean="0">
              <a:latin typeface="+mj-lt"/>
            </a:rPr>
            <a:t> </a:t>
          </a:r>
          <a:r>
            <a:rPr lang="it-IT" sz="1600" dirty="0" err="1" smtClean="0">
              <a:latin typeface="+mj-lt"/>
            </a:rPr>
            <a:t>completed</a:t>
          </a:r>
          <a:endParaRPr lang="it-IT" sz="1600" dirty="0">
            <a:latin typeface="+mj-lt"/>
          </a:endParaRPr>
        </a:p>
      </dgm:t>
    </dgm:pt>
    <dgm:pt modelId="{D4DE73F5-3F60-42E9-945B-113E59CDED92}" type="parTrans" cxnId="{5D84D46D-F2DC-48B6-B5B6-FBE6E757B96F}">
      <dgm:prSet/>
      <dgm:spPr/>
      <dgm:t>
        <a:bodyPr/>
        <a:lstStyle/>
        <a:p>
          <a:endParaRPr lang="it-IT"/>
        </a:p>
      </dgm:t>
    </dgm:pt>
    <dgm:pt modelId="{98B7C3A7-9F5D-4EC0-BFCC-42367E3985A5}" type="sibTrans" cxnId="{5D84D46D-F2DC-48B6-B5B6-FBE6E757B96F}">
      <dgm:prSet/>
      <dgm:spPr/>
      <dgm:t>
        <a:bodyPr/>
        <a:lstStyle/>
        <a:p>
          <a:endParaRPr lang="it-IT"/>
        </a:p>
      </dgm:t>
    </dgm:pt>
    <dgm:pt modelId="{210ABE8D-40AB-4CDA-AEF2-19C4D2D099EE}" type="pres">
      <dgm:prSet presAssocID="{F5B19A99-DB3F-44AB-8559-40FB4F0B5DB0}" presName="Name0" presStyleCnt="0">
        <dgm:presLayoutVars>
          <dgm:dir/>
          <dgm:resizeHandles val="exact"/>
        </dgm:presLayoutVars>
      </dgm:prSet>
      <dgm:spPr/>
      <dgm:t>
        <a:bodyPr/>
        <a:lstStyle/>
        <a:p>
          <a:endParaRPr lang="it-IT"/>
        </a:p>
      </dgm:t>
    </dgm:pt>
    <dgm:pt modelId="{05025E22-BB50-4B1B-BC1C-138B5CDFFBB4}" type="pres">
      <dgm:prSet presAssocID="{4F666B3C-07AA-4845-B361-3D06BA1CD65B}" presName="node" presStyleLbl="node1" presStyleIdx="0" presStyleCnt="6">
        <dgm:presLayoutVars>
          <dgm:bulletEnabled val="1"/>
        </dgm:presLayoutVars>
      </dgm:prSet>
      <dgm:spPr/>
      <dgm:t>
        <a:bodyPr/>
        <a:lstStyle/>
        <a:p>
          <a:endParaRPr lang="it-IT"/>
        </a:p>
      </dgm:t>
    </dgm:pt>
    <dgm:pt modelId="{B67F95E4-6816-4256-A641-9DA04A9171F4}" type="pres">
      <dgm:prSet presAssocID="{D0306E79-3505-45F1-B837-C40939C37390}" presName="sibTrans" presStyleLbl="sibTrans1D1" presStyleIdx="0" presStyleCnt="5"/>
      <dgm:spPr/>
      <dgm:t>
        <a:bodyPr/>
        <a:lstStyle/>
        <a:p>
          <a:endParaRPr lang="it-IT"/>
        </a:p>
      </dgm:t>
    </dgm:pt>
    <dgm:pt modelId="{84C06B13-CBCE-4165-9F1C-748C08AD40B2}" type="pres">
      <dgm:prSet presAssocID="{D0306E79-3505-45F1-B837-C40939C37390}" presName="connectorText" presStyleLbl="sibTrans1D1" presStyleIdx="0" presStyleCnt="5"/>
      <dgm:spPr/>
      <dgm:t>
        <a:bodyPr/>
        <a:lstStyle/>
        <a:p>
          <a:endParaRPr lang="it-IT"/>
        </a:p>
      </dgm:t>
    </dgm:pt>
    <dgm:pt modelId="{853C9CEF-15DF-49DA-A571-07D2658DBBB7}" type="pres">
      <dgm:prSet presAssocID="{3A4CB824-EE90-4684-AF1B-B55FC68A96D8}" presName="node" presStyleLbl="node1" presStyleIdx="1" presStyleCnt="6">
        <dgm:presLayoutVars>
          <dgm:bulletEnabled val="1"/>
        </dgm:presLayoutVars>
      </dgm:prSet>
      <dgm:spPr/>
      <dgm:t>
        <a:bodyPr/>
        <a:lstStyle/>
        <a:p>
          <a:endParaRPr lang="it-IT"/>
        </a:p>
      </dgm:t>
    </dgm:pt>
    <dgm:pt modelId="{B21BEFD7-DA69-4112-AC83-5220F9814F09}" type="pres">
      <dgm:prSet presAssocID="{73DAD7F8-AC60-48D3-B9FC-6A114792AB84}" presName="sibTrans" presStyleLbl="sibTrans1D1" presStyleIdx="1" presStyleCnt="5"/>
      <dgm:spPr/>
      <dgm:t>
        <a:bodyPr/>
        <a:lstStyle/>
        <a:p>
          <a:endParaRPr lang="it-IT"/>
        </a:p>
      </dgm:t>
    </dgm:pt>
    <dgm:pt modelId="{27AB2538-DF11-43E4-B37D-4842ABB4CDF7}" type="pres">
      <dgm:prSet presAssocID="{73DAD7F8-AC60-48D3-B9FC-6A114792AB84}" presName="connectorText" presStyleLbl="sibTrans1D1" presStyleIdx="1" presStyleCnt="5"/>
      <dgm:spPr/>
      <dgm:t>
        <a:bodyPr/>
        <a:lstStyle/>
        <a:p>
          <a:endParaRPr lang="it-IT"/>
        </a:p>
      </dgm:t>
    </dgm:pt>
    <dgm:pt modelId="{66E9526E-ED97-4911-964E-D9602891255E}" type="pres">
      <dgm:prSet presAssocID="{5D78AEDC-FACE-4952-A076-F1CF3D64B790}" presName="node" presStyleLbl="node1" presStyleIdx="2" presStyleCnt="6">
        <dgm:presLayoutVars>
          <dgm:bulletEnabled val="1"/>
        </dgm:presLayoutVars>
      </dgm:prSet>
      <dgm:spPr/>
      <dgm:t>
        <a:bodyPr/>
        <a:lstStyle/>
        <a:p>
          <a:endParaRPr lang="it-IT"/>
        </a:p>
      </dgm:t>
    </dgm:pt>
    <dgm:pt modelId="{23989008-FD4C-4632-9BD0-34A855B098CB}" type="pres">
      <dgm:prSet presAssocID="{77868C53-2CAF-4FEC-8CA9-73F4B62112B4}" presName="sibTrans" presStyleLbl="sibTrans1D1" presStyleIdx="2" presStyleCnt="5"/>
      <dgm:spPr/>
      <dgm:t>
        <a:bodyPr/>
        <a:lstStyle/>
        <a:p>
          <a:endParaRPr lang="it-IT"/>
        </a:p>
      </dgm:t>
    </dgm:pt>
    <dgm:pt modelId="{79A814C3-987F-4882-B0DF-2C09EFDF3637}" type="pres">
      <dgm:prSet presAssocID="{77868C53-2CAF-4FEC-8CA9-73F4B62112B4}" presName="connectorText" presStyleLbl="sibTrans1D1" presStyleIdx="2" presStyleCnt="5"/>
      <dgm:spPr/>
      <dgm:t>
        <a:bodyPr/>
        <a:lstStyle/>
        <a:p>
          <a:endParaRPr lang="it-IT"/>
        </a:p>
      </dgm:t>
    </dgm:pt>
    <dgm:pt modelId="{BC3B533F-34CB-40F5-AC49-78B6C31C665D}" type="pres">
      <dgm:prSet presAssocID="{AF35C036-C1AF-4CB1-A3B9-E6589CA5D13B}" presName="node" presStyleLbl="node1" presStyleIdx="3" presStyleCnt="6">
        <dgm:presLayoutVars>
          <dgm:bulletEnabled val="1"/>
        </dgm:presLayoutVars>
      </dgm:prSet>
      <dgm:spPr/>
      <dgm:t>
        <a:bodyPr/>
        <a:lstStyle/>
        <a:p>
          <a:endParaRPr lang="it-IT"/>
        </a:p>
      </dgm:t>
    </dgm:pt>
    <dgm:pt modelId="{727033A7-4491-4077-8BF2-F182301C23DC}" type="pres">
      <dgm:prSet presAssocID="{86B45269-C7DF-48B0-AC18-2C3D98757E9A}" presName="sibTrans" presStyleLbl="sibTrans1D1" presStyleIdx="3" presStyleCnt="5"/>
      <dgm:spPr/>
      <dgm:t>
        <a:bodyPr/>
        <a:lstStyle/>
        <a:p>
          <a:endParaRPr lang="it-IT"/>
        </a:p>
      </dgm:t>
    </dgm:pt>
    <dgm:pt modelId="{E9DD57E9-D6F1-4395-B151-CF71FC63ACE3}" type="pres">
      <dgm:prSet presAssocID="{86B45269-C7DF-48B0-AC18-2C3D98757E9A}" presName="connectorText" presStyleLbl="sibTrans1D1" presStyleIdx="3" presStyleCnt="5"/>
      <dgm:spPr/>
      <dgm:t>
        <a:bodyPr/>
        <a:lstStyle/>
        <a:p>
          <a:endParaRPr lang="it-IT"/>
        </a:p>
      </dgm:t>
    </dgm:pt>
    <dgm:pt modelId="{F4930881-1FD8-4FE8-B606-0FB1BF33FCAB}" type="pres">
      <dgm:prSet presAssocID="{5F09E14B-67C2-4E85-BD57-8BE27DFAD0D0}" presName="node" presStyleLbl="node1" presStyleIdx="4" presStyleCnt="6">
        <dgm:presLayoutVars>
          <dgm:bulletEnabled val="1"/>
        </dgm:presLayoutVars>
      </dgm:prSet>
      <dgm:spPr/>
      <dgm:t>
        <a:bodyPr/>
        <a:lstStyle/>
        <a:p>
          <a:endParaRPr lang="it-IT"/>
        </a:p>
      </dgm:t>
    </dgm:pt>
    <dgm:pt modelId="{0AA51F69-DD0D-4404-9930-CD1E52A19D23}" type="pres">
      <dgm:prSet presAssocID="{EF6A4B3B-3D31-4ED8-B435-CFCE8DE2DB01}" presName="sibTrans" presStyleLbl="sibTrans1D1" presStyleIdx="4" presStyleCnt="5"/>
      <dgm:spPr/>
      <dgm:t>
        <a:bodyPr/>
        <a:lstStyle/>
        <a:p>
          <a:endParaRPr lang="it-IT"/>
        </a:p>
      </dgm:t>
    </dgm:pt>
    <dgm:pt modelId="{6F0A1CE1-3D62-479A-9379-F4F899C96518}" type="pres">
      <dgm:prSet presAssocID="{EF6A4B3B-3D31-4ED8-B435-CFCE8DE2DB01}" presName="connectorText" presStyleLbl="sibTrans1D1" presStyleIdx="4" presStyleCnt="5"/>
      <dgm:spPr/>
      <dgm:t>
        <a:bodyPr/>
        <a:lstStyle/>
        <a:p>
          <a:endParaRPr lang="it-IT"/>
        </a:p>
      </dgm:t>
    </dgm:pt>
    <dgm:pt modelId="{A28C1E0C-4521-4E85-BB53-FC0274A2322E}" type="pres">
      <dgm:prSet presAssocID="{85CBBBFF-5E7A-4BD0-BA2D-65AA7E64B0E1}" presName="node" presStyleLbl="node1" presStyleIdx="5" presStyleCnt="6">
        <dgm:presLayoutVars>
          <dgm:bulletEnabled val="1"/>
        </dgm:presLayoutVars>
      </dgm:prSet>
      <dgm:spPr/>
      <dgm:t>
        <a:bodyPr/>
        <a:lstStyle/>
        <a:p>
          <a:endParaRPr lang="it-IT"/>
        </a:p>
      </dgm:t>
    </dgm:pt>
  </dgm:ptLst>
  <dgm:cxnLst>
    <dgm:cxn modelId="{5AA33889-AB94-47C8-8741-C8E539210625}" type="presOf" srcId="{86B45269-C7DF-48B0-AC18-2C3D98757E9A}" destId="{E9DD57E9-D6F1-4395-B151-CF71FC63ACE3}" srcOrd="1" destOrd="0" presId="urn:microsoft.com/office/officeart/2005/8/layout/bProcess3"/>
    <dgm:cxn modelId="{CF4668FE-15CB-4759-9BC3-7029A5EE76CC}" type="presOf" srcId="{73DAD7F8-AC60-48D3-B9FC-6A114792AB84}" destId="{27AB2538-DF11-43E4-B37D-4842ABB4CDF7}" srcOrd="1" destOrd="0" presId="urn:microsoft.com/office/officeart/2005/8/layout/bProcess3"/>
    <dgm:cxn modelId="{D82EA4CC-06E7-4860-B591-F547E89C6A80}" type="presOf" srcId="{5F09E14B-67C2-4E85-BD57-8BE27DFAD0D0}" destId="{F4930881-1FD8-4FE8-B606-0FB1BF33FCAB}" srcOrd="0" destOrd="0" presId="urn:microsoft.com/office/officeart/2005/8/layout/bProcess3"/>
    <dgm:cxn modelId="{B6F962C0-83A2-4F9A-A590-3800A9D306A4}" type="presOf" srcId="{EF6A4B3B-3D31-4ED8-B435-CFCE8DE2DB01}" destId="{6F0A1CE1-3D62-479A-9379-F4F899C96518}" srcOrd="1" destOrd="0" presId="urn:microsoft.com/office/officeart/2005/8/layout/bProcess3"/>
    <dgm:cxn modelId="{4B644587-217C-4590-B452-62D7596FDAF8}" type="presOf" srcId="{77868C53-2CAF-4FEC-8CA9-73F4B62112B4}" destId="{79A814C3-987F-4882-B0DF-2C09EFDF3637}" srcOrd="1" destOrd="0" presId="urn:microsoft.com/office/officeart/2005/8/layout/bProcess3"/>
    <dgm:cxn modelId="{82296F25-354C-47B0-86EF-C564039A9409}" type="presOf" srcId="{77868C53-2CAF-4FEC-8CA9-73F4B62112B4}" destId="{23989008-FD4C-4632-9BD0-34A855B098CB}" srcOrd="0" destOrd="0" presId="urn:microsoft.com/office/officeart/2005/8/layout/bProcess3"/>
    <dgm:cxn modelId="{060A9B4E-E481-45B4-BC32-5B07312DA1CA}" type="presOf" srcId="{D0306E79-3505-45F1-B837-C40939C37390}" destId="{84C06B13-CBCE-4165-9F1C-748C08AD40B2}" srcOrd="1" destOrd="0" presId="urn:microsoft.com/office/officeart/2005/8/layout/bProcess3"/>
    <dgm:cxn modelId="{4B1715E1-436F-4594-B5AE-C2089A84ADC6}" type="presOf" srcId="{EF6A4B3B-3D31-4ED8-B435-CFCE8DE2DB01}" destId="{0AA51F69-DD0D-4404-9930-CD1E52A19D23}" srcOrd="0" destOrd="0" presId="urn:microsoft.com/office/officeart/2005/8/layout/bProcess3"/>
    <dgm:cxn modelId="{DA0BB238-8711-4CFE-A9A8-0AB820B46584}" type="presOf" srcId="{AF35C036-C1AF-4CB1-A3B9-E6589CA5D13B}" destId="{BC3B533F-34CB-40F5-AC49-78B6C31C665D}" srcOrd="0" destOrd="0" presId="urn:microsoft.com/office/officeart/2005/8/layout/bProcess3"/>
    <dgm:cxn modelId="{C68B938C-9962-4F32-A67E-9F87A50F53E6}" type="presOf" srcId="{D0306E79-3505-45F1-B837-C40939C37390}" destId="{B67F95E4-6816-4256-A641-9DA04A9171F4}" srcOrd="0" destOrd="0" presId="urn:microsoft.com/office/officeart/2005/8/layout/bProcess3"/>
    <dgm:cxn modelId="{6596BA00-2339-437A-959E-78A92ECE585C}" srcId="{F5B19A99-DB3F-44AB-8559-40FB4F0B5DB0}" destId="{5D78AEDC-FACE-4952-A076-F1CF3D64B790}" srcOrd="2" destOrd="0" parTransId="{EE5ABC5E-5804-4BA3-A7BD-D7C5D6193C9C}" sibTransId="{77868C53-2CAF-4FEC-8CA9-73F4B62112B4}"/>
    <dgm:cxn modelId="{ACD139A5-C0B0-401D-A58B-4A9FE01B8693}" type="presOf" srcId="{5D78AEDC-FACE-4952-A076-F1CF3D64B790}" destId="{66E9526E-ED97-4911-964E-D9602891255E}" srcOrd="0" destOrd="0" presId="urn:microsoft.com/office/officeart/2005/8/layout/bProcess3"/>
    <dgm:cxn modelId="{5D84D46D-F2DC-48B6-B5B6-FBE6E757B96F}" srcId="{F5B19A99-DB3F-44AB-8559-40FB4F0B5DB0}" destId="{85CBBBFF-5E7A-4BD0-BA2D-65AA7E64B0E1}" srcOrd="5" destOrd="0" parTransId="{D4DE73F5-3F60-42E9-945B-113E59CDED92}" sibTransId="{98B7C3A7-9F5D-4EC0-BFCC-42367E3985A5}"/>
    <dgm:cxn modelId="{32B01A79-7A14-4059-9290-A39660C6967F}" srcId="{F5B19A99-DB3F-44AB-8559-40FB4F0B5DB0}" destId="{4F666B3C-07AA-4845-B361-3D06BA1CD65B}" srcOrd="0" destOrd="0" parTransId="{77C47925-5BAF-4613-B698-9B8D14805A2D}" sibTransId="{D0306E79-3505-45F1-B837-C40939C37390}"/>
    <dgm:cxn modelId="{E8CBF668-B99D-4C78-BF53-EF2F26EBB8AF}" type="presOf" srcId="{73DAD7F8-AC60-48D3-B9FC-6A114792AB84}" destId="{B21BEFD7-DA69-4112-AC83-5220F9814F09}" srcOrd="0" destOrd="0" presId="urn:microsoft.com/office/officeart/2005/8/layout/bProcess3"/>
    <dgm:cxn modelId="{E97AA795-8EC8-48A0-9E28-5A2A27FDBF6F}" type="presOf" srcId="{85CBBBFF-5E7A-4BD0-BA2D-65AA7E64B0E1}" destId="{A28C1E0C-4521-4E85-BB53-FC0274A2322E}" srcOrd="0" destOrd="0" presId="urn:microsoft.com/office/officeart/2005/8/layout/bProcess3"/>
    <dgm:cxn modelId="{52CAB242-F12D-4BB5-B16F-B9701CD0772E}" type="presOf" srcId="{3A4CB824-EE90-4684-AF1B-B55FC68A96D8}" destId="{853C9CEF-15DF-49DA-A571-07D2658DBBB7}" srcOrd="0" destOrd="0" presId="urn:microsoft.com/office/officeart/2005/8/layout/bProcess3"/>
    <dgm:cxn modelId="{FCD59BAF-AFC5-4C12-90DE-902F67D00EB2}" type="presOf" srcId="{F5B19A99-DB3F-44AB-8559-40FB4F0B5DB0}" destId="{210ABE8D-40AB-4CDA-AEF2-19C4D2D099EE}" srcOrd="0" destOrd="0" presId="urn:microsoft.com/office/officeart/2005/8/layout/bProcess3"/>
    <dgm:cxn modelId="{14EBD81F-6AFF-4B2B-8D8A-AEF2499D1988}" srcId="{F5B19A99-DB3F-44AB-8559-40FB4F0B5DB0}" destId="{3A4CB824-EE90-4684-AF1B-B55FC68A96D8}" srcOrd="1" destOrd="0" parTransId="{88505F98-3F91-491F-BC14-3AFE05E7C4CA}" sibTransId="{73DAD7F8-AC60-48D3-B9FC-6A114792AB84}"/>
    <dgm:cxn modelId="{D2633D6D-ADAA-48A5-A747-FDDA4D2E79F2}" srcId="{F5B19A99-DB3F-44AB-8559-40FB4F0B5DB0}" destId="{5F09E14B-67C2-4E85-BD57-8BE27DFAD0D0}" srcOrd="4" destOrd="0" parTransId="{E7D939A8-4953-4632-9F9D-D5B923F9BEC3}" sibTransId="{EF6A4B3B-3D31-4ED8-B435-CFCE8DE2DB01}"/>
    <dgm:cxn modelId="{F1A7A0C7-9729-4F7D-9D14-6AACFDEF388F}" type="presOf" srcId="{4F666B3C-07AA-4845-B361-3D06BA1CD65B}" destId="{05025E22-BB50-4B1B-BC1C-138B5CDFFBB4}" srcOrd="0" destOrd="0" presId="urn:microsoft.com/office/officeart/2005/8/layout/bProcess3"/>
    <dgm:cxn modelId="{5CFD064D-36B6-4898-B84F-6FE301A16464}" type="presOf" srcId="{86B45269-C7DF-48B0-AC18-2C3D98757E9A}" destId="{727033A7-4491-4077-8BF2-F182301C23DC}" srcOrd="0" destOrd="0" presId="urn:microsoft.com/office/officeart/2005/8/layout/bProcess3"/>
    <dgm:cxn modelId="{4ACA03AE-5B61-40BC-8D82-8A5D1647757F}" srcId="{F5B19A99-DB3F-44AB-8559-40FB4F0B5DB0}" destId="{AF35C036-C1AF-4CB1-A3B9-E6589CA5D13B}" srcOrd="3" destOrd="0" parTransId="{1F9FC1B4-1A44-4AD6-BA10-A01E155C46BE}" sibTransId="{86B45269-C7DF-48B0-AC18-2C3D98757E9A}"/>
    <dgm:cxn modelId="{ADE01140-F9A6-47D0-A308-D4F75A8B64F4}" type="presParOf" srcId="{210ABE8D-40AB-4CDA-AEF2-19C4D2D099EE}" destId="{05025E22-BB50-4B1B-BC1C-138B5CDFFBB4}" srcOrd="0" destOrd="0" presId="urn:microsoft.com/office/officeart/2005/8/layout/bProcess3"/>
    <dgm:cxn modelId="{49431145-BE0A-40FB-A8DB-87F3868E608C}" type="presParOf" srcId="{210ABE8D-40AB-4CDA-AEF2-19C4D2D099EE}" destId="{B67F95E4-6816-4256-A641-9DA04A9171F4}" srcOrd="1" destOrd="0" presId="urn:microsoft.com/office/officeart/2005/8/layout/bProcess3"/>
    <dgm:cxn modelId="{4C0AED3F-88A5-4F0B-A223-6C25A074083F}" type="presParOf" srcId="{B67F95E4-6816-4256-A641-9DA04A9171F4}" destId="{84C06B13-CBCE-4165-9F1C-748C08AD40B2}" srcOrd="0" destOrd="0" presId="urn:microsoft.com/office/officeart/2005/8/layout/bProcess3"/>
    <dgm:cxn modelId="{F6A52C44-8E8C-4D3F-9A7B-F3989C42A294}" type="presParOf" srcId="{210ABE8D-40AB-4CDA-AEF2-19C4D2D099EE}" destId="{853C9CEF-15DF-49DA-A571-07D2658DBBB7}" srcOrd="2" destOrd="0" presId="urn:microsoft.com/office/officeart/2005/8/layout/bProcess3"/>
    <dgm:cxn modelId="{F98E79BB-227B-4010-8721-A3D9C794EEFF}" type="presParOf" srcId="{210ABE8D-40AB-4CDA-AEF2-19C4D2D099EE}" destId="{B21BEFD7-DA69-4112-AC83-5220F9814F09}" srcOrd="3" destOrd="0" presId="urn:microsoft.com/office/officeart/2005/8/layout/bProcess3"/>
    <dgm:cxn modelId="{B492D164-4188-44B3-BB7A-BF96DEC0B4D9}" type="presParOf" srcId="{B21BEFD7-DA69-4112-AC83-5220F9814F09}" destId="{27AB2538-DF11-43E4-B37D-4842ABB4CDF7}" srcOrd="0" destOrd="0" presId="urn:microsoft.com/office/officeart/2005/8/layout/bProcess3"/>
    <dgm:cxn modelId="{A2D230DE-B494-4505-B060-E2428F9E4CCC}" type="presParOf" srcId="{210ABE8D-40AB-4CDA-AEF2-19C4D2D099EE}" destId="{66E9526E-ED97-4911-964E-D9602891255E}" srcOrd="4" destOrd="0" presId="urn:microsoft.com/office/officeart/2005/8/layout/bProcess3"/>
    <dgm:cxn modelId="{5F78F6EB-5411-43F5-8790-2B84C0192593}" type="presParOf" srcId="{210ABE8D-40AB-4CDA-AEF2-19C4D2D099EE}" destId="{23989008-FD4C-4632-9BD0-34A855B098CB}" srcOrd="5" destOrd="0" presId="urn:microsoft.com/office/officeart/2005/8/layout/bProcess3"/>
    <dgm:cxn modelId="{8807DAC6-7F9E-4205-8040-1237632B90B8}" type="presParOf" srcId="{23989008-FD4C-4632-9BD0-34A855B098CB}" destId="{79A814C3-987F-4882-B0DF-2C09EFDF3637}" srcOrd="0" destOrd="0" presId="urn:microsoft.com/office/officeart/2005/8/layout/bProcess3"/>
    <dgm:cxn modelId="{310F360B-1F87-4786-8685-058FC7EAA93C}" type="presParOf" srcId="{210ABE8D-40AB-4CDA-AEF2-19C4D2D099EE}" destId="{BC3B533F-34CB-40F5-AC49-78B6C31C665D}" srcOrd="6" destOrd="0" presId="urn:microsoft.com/office/officeart/2005/8/layout/bProcess3"/>
    <dgm:cxn modelId="{955C4B2B-5738-46AA-AE1E-59A3E9B86862}" type="presParOf" srcId="{210ABE8D-40AB-4CDA-AEF2-19C4D2D099EE}" destId="{727033A7-4491-4077-8BF2-F182301C23DC}" srcOrd="7" destOrd="0" presId="urn:microsoft.com/office/officeart/2005/8/layout/bProcess3"/>
    <dgm:cxn modelId="{EFCB32F6-20B6-4DCF-AA74-EA9A22E094DD}" type="presParOf" srcId="{727033A7-4491-4077-8BF2-F182301C23DC}" destId="{E9DD57E9-D6F1-4395-B151-CF71FC63ACE3}" srcOrd="0" destOrd="0" presId="urn:microsoft.com/office/officeart/2005/8/layout/bProcess3"/>
    <dgm:cxn modelId="{A2479B48-7133-40BC-A168-8D06F0B44F82}" type="presParOf" srcId="{210ABE8D-40AB-4CDA-AEF2-19C4D2D099EE}" destId="{F4930881-1FD8-4FE8-B606-0FB1BF33FCAB}" srcOrd="8" destOrd="0" presId="urn:microsoft.com/office/officeart/2005/8/layout/bProcess3"/>
    <dgm:cxn modelId="{D0275CAD-F9DC-4D7C-8900-228D6F53E691}" type="presParOf" srcId="{210ABE8D-40AB-4CDA-AEF2-19C4D2D099EE}" destId="{0AA51F69-DD0D-4404-9930-CD1E52A19D23}" srcOrd="9" destOrd="0" presId="urn:microsoft.com/office/officeart/2005/8/layout/bProcess3"/>
    <dgm:cxn modelId="{5F443D66-E2CD-48A6-B73F-0BEF34F939AB}" type="presParOf" srcId="{0AA51F69-DD0D-4404-9930-CD1E52A19D23}" destId="{6F0A1CE1-3D62-479A-9379-F4F899C96518}" srcOrd="0" destOrd="0" presId="urn:microsoft.com/office/officeart/2005/8/layout/bProcess3"/>
    <dgm:cxn modelId="{C3CD4965-662E-4EBB-9D38-1C42EEB37BAE}" type="presParOf" srcId="{210ABE8D-40AB-4CDA-AEF2-19C4D2D099EE}" destId="{A28C1E0C-4521-4E85-BB53-FC0274A2322E}" srcOrd="10"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F95E4-6816-4256-A641-9DA04A9171F4}">
      <dsp:nvSpPr>
        <dsp:cNvPr id="0" name=""/>
        <dsp:cNvSpPr/>
      </dsp:nvSpPr>
      <dsp:spPr>
        <a:xfrm>
          <a:off x="1996287" y="1341848"/>
          <a:ext cx="427742" cy="91440"/>
        </a:xfrm>
        <a:custGeom>
          <a:avLst/>
          <a:gdLst/>
          <a:ahLst/>
          <a:cxnLst/>
          <a:rect l="0" t="0" r="0" b="0"/>
          <a:pathLst>
            <a:path>
              <a:moveTo>
                <a:pt x="0" y="45720"/>
              </a:moveTo>
              <a:lnTo>
                <a:pt x="427742"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it-IT" sz="1600" kern="1200">
            <a:latin typeface="+mj-lt"/>
          </a:endParaRPr>
        </a:p>
      </dsp:txBody>
      <dsp:txXfrm>
        <a:off x="2198699" y="1385277"/>
        <a:ext cx="22917" cy="4583"/>
      </dsp:txXfrm>
    </dsp:sp>
    <dsp:sp modelId="{05025E22-BB50-4B1B-BC1C-138B5CDFFBB4}">
      <dsp:nvSpPr>
        <dsp:cNvPr id="0" name=""/>
        <dsp:cNvSpPr/>
      </dsp:nvSpPr>
      <dsp:spPr>
        <a:xfrm>
          <a:off x="5293" y="789730"/>
          <a:ext cx="1992793" cy="1195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err="1" smtClean="0">
              <a:latin typeface="+mj-lt"/>
            </a:rPr>
            <a:t>Analisys</a:t>
          </a:r>
          <a:r>
            <a:rPr lang="it-IT" sz="1600" kern="1200" dirty="0" smtClean="0">
              <a:latin typeface="+mj-lt"/>
            </a:rPr>
            <a:t> </a:t>
          </a:r>
          <a:r>
            <a:rPr lang="it-IT" sz="1600" kern="1200" dirty="0" err="1" smtClean="0">
              <a:latin typeface="+mj-lt"/>
            </a:rPr>
            <a:t>of</a:t>
          </a:r>
          <a:r>
            <a:rPr lang="it-IT" sz="1600" kern="1200" dirty="0" smtClean="0">
              <a:latin typeface="+mj-lt"/>
            </a:rPr>
            <a:t> the </a:t>
          </a:r>
          <a:r>
            <a:rPr lang="it-IT" sz="1600" kern="1200" dirty="0" err="1" smtClean="0">
              <a:latin typeface="+mj-lt"/>
            </a:rPr>
            <a:t>exisisting</a:t>
          </a:r>
          <a:r>
            <a:rPr lang="it-IT" sz="1600" kern="1200" dirty="0" smtClean="0">
              <a:latin typeface="+mj-lt"/>
            </a:rPr>
            <a:t> network </a:t>
          </a:r>
          <a:r>
            <a:rPr lang="it-IT" sz="1600" kern="1200" dirty="0" err="1" smtClean="0">
              <a:latin typeface="+mj-lt"/>
            </a:rPr>
            <a:t>near</a:t>
          </a:r>
          <a:r>
            <a:rPr lang="it-IT" sz="1600" kern="1200" dirty="0" smtClean="0">
              <a:latin typeface="+mj-lt"/>
            </a:rPr>
            <a:t> the generation </a:t>
          </a:r>
          <a:r>
            <a:rPr lang="it-IT" sz="1600" kern="1200" dirty="0" err="1" smtClean="0">
              <a:latin typeface="+mj-lt"/>
            </a:rPr>
            <a:t>plant</a:t>
          </a:r>
          <a:endParaRPr lang="it-IT" sz="1600" kern="1200" dirty="0">
            <a:latin typeface="+mj-lt"/>
          </a:endParaRPr>
        </a:p>
      </dsp:txBody>
      <dsp:txXfrm>
        <a:off x="5293" y="789730"/>
        <a:ext cx="1992793" cy="1195675"/>
      </dsp:txXfrm>
    </dsp:sp>
    <dsp:sp modelId="{B21BEFD7-DA69-4112-AC83-5220F9814F09}">
      <dsp:nvSpPr>
        <dsp:cNvPr id="0" name=""/>
        <dsp:cNvSpPr/>
      </dsp:nvSpPr>
      <dsp:spPr>
        <a:xfrm>
          <a:off x="4447422" y="1341848"/>
          <a:ext cx="427742" cy="91440"/>
        </a:xfrm>
        <a:custGeom>
          <a:avLst/>
          <a:gdLst/>
          <a:ahLst/>
          <a:cxnLst/>
          <a:rect l="0" t="0" r="0" b="0"/>
          <a:pathLst>
            <a:path>
              <a:moveTo>
                <a:pt x="0" y="45720"/>
              </a:moveTo>
              <a:lnTo>
                <a:pt x="427742"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it-IT" sz="1600" kern="1200">
            <a:latin typeface="+mj-lt"/>
          </a:endParaRPr>
        </a:p>
      </dsp:txBody>
      <dsp:txXfrm>
        <a:off x="4649835" y="1385277"/>
        <a:ext cx="22917" cy="4583"/>
      </dsp:txXfrm>
    </dsp:sp>
    <dsp:sp modelId="{853C9CEF-15DF-49DA-A571-07D2658DBBB7}">
      <dsp:nvSpPr>
        <dsp:cNvPr id="0" name=""/>
        <dsp:cNvSpPr/>
      </dsp:nvSpPr>
      <dsp:spPr>
        <a:xfrm>
          <a:off x="2456429" y="789730"/>
          <a:ext cx="1992793" cy="1195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err="1" smtClean="0">
              <a:latin typeface="+mj-lt"/>
            </a:rPr>
            <a:t>Collection</a:t>
          </a:r>
          <a:r>
            <a:rPr lang="it-IT" sz="1600" kern="1200" dirty="0" smtClean="0">
              <a:latin typeface="+mj-lt"/>
            </a:rPr>
            <a:t> </a:t>
          </a:r>
          <a:r>
            <a:rPr lang="it-IT" sz="1600" kern="1200" dirty="0" err="1" smtClean="0">
              <a:latin typeface="+mj-lt"/>
            </a:rPr>
            <a:t>of</a:t>
          </a:r>
          <a:r>
            <a:rPr lang="it-IT" sz="1600" kern="1200" dirty="0" smtClean="0">
              <a:latin typeface="+mj-lt"/>
            </a:rPr>
            <a:t> </a:t>
          </a:r>
          <a:r>
            <a:rPr lang="it-IT" sz="1600" kern="1200" dirty="0" err="1" smtClean="0">
              <a:latin typeface="+mj-lt"/>
            </a:rPr>
            <a:t>load</a:t>
          </a:r>
          <a:r>
            <a:rPr lang="it-IT" sz="1600" kern="1200" dirty="0" smtClean="0">
              <a:latin typeface="+mj-lt"/>
            </a:rPr>
            <a:t> / generation data (</a:t>
          </a:r>
          <a:r>
            <a:rPr lang="it-IT" sz="1600" kern="1200" dirty="0" err="1" smtClean="0">
              <a:latin typeface="+mj-lt"/>
            </a:rPr>
            <a:t>exisisting</a:t>
          </a:r>
          <a:r>
            <a:rPr lang="it-IT" sz="1600" kern="1200" dirty="0" smtClean="0">
              <a:latin typeface="+mj-lt"/>
            </a:rPr>
            <a:t> and </a:t>
          </a:r>
          <a:r>
            <a:rPr lang="it-IT" sz="1600" kern="1200" dirty="0" err="1" smtClean="0">
              <a:latin typeface="+mj-lt"/>
            </a:rPr>
            <a:t>forecasted</a:t>
          </a:r>
          <a:r>
            <a:rPr lang="it-IT" sz="1600" kern="1200" dirty="0" smtClean="0">
              <a:latin typeface="+mj-lt"/>
            </a:rPr>
            <a:t>)</a:t>
          </a:r>
          <a:endParaRPr lang="it-IT" sz="1600" kern="1200" dirty="0">
            <a:latin typeface="+mj-lt"/>
          </a:endParaRPr>
        </a:p>
      </dsp:txBody>
      <dsp:txXfrm>
        <a:off x="2456429" y="789730"/>
        <a:ext cx="1992793" cy="1195675"/>
      </dsp:txXfrm>
    </dsp:sp>
    <dsp:sp modelId="{23989008-FD4C-4632-9BD0-34A855B098CB}">
      <dsp:nvSpPr>
        <dsp:cNvPr id="0" name=""/>
        <dsp:cNvSpPr/>
      </dsp:nvSpPr>
      <dsp:spPr>
        <a:xfrm>
          <a:off x="1001690" y="1983606"/>
          <a:ext cx="4902271" cy="427742"/>
        </a:xfrm>
        <a:custGeom>
          <a:avLst/>
          <a:gdLst/>
          <a:ahLst/>
          <a:cxnLst/>
          <a:rect l="0" t="0" r="0" b="0"/>
          <a:pathLst>
            <a:path>
              <a:moveTo>
                <a:pt x="4902271" y="0"/>
              </a:moveTo>
              <a:lnTo>
                <a:pt x="4902271" y="230971"/>
              </a:lnTo>
              <a:lnTo>
                <a:pt x="0" y="230971"/>
              </a:lnTo>
              <a:lnTo>
                <a:pt x="0" y="427742"/>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it-IT" sz="1600" kern="1200">
            <a:latin typeface="+mj-lt"/>
          </a:endParaRPr>
        </a:p>
      </dsp:txBody>
      <dsp:txXfrm>
        <a:off x="3329734" y="2195186"/>
        <a:ext cx="246182" cy="4583"/>
      </dsp:txXfrm>
    </dsp:sp>
    <dsp:sp modelId="{66E9526E-ED97-4911-964E-D9602891255E}">
      <dsp:nvSpPr>
        <dsp:cNvPr id="0" name=""/>
        <dsp:cNvSpPr/>
      </dsp:nvSpPr>
      <dsp:spPr>
        <a:xfrm>
          <a:off x="4907564" y="789730"/>
          <a:ext cx="1992793" cy="1195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err="1" smtClean="0">
              <a:latin typeface="+mj-lt"/>
            </a:rPr>
            <a:t>Choice</a:t>
          </a:r>
          <a:r>
            <a:rPr lang="it-IT" sz="1600" kern="1200" dirty="0" smtClean="0">
              <a:latin typeface="+mj-lt"/>
            </a:rPr>
            <a:t> </a:t>
          </a:r>
          <a:r>
            <a:rPr lang="it-IT" sz="1600" kern="1200" dirty="0" err="1" smtClean="0">
              <a:latin typeface="+mj-lt"/>
            </a:rPr>
            <a:t>of</a:t>
          </a:r>
          <a:r>
            <a:rPr lang="it-IT" sz="1600" kern="1200" dirty="0" smtClean="0">
              <a:latin typeface="+mj-lt"/>
            </a:rPr>
            <a:t> the connection </a:t>
          </a:r>
          <a:r>
            <a:rPr lang="it-IT" sz="1600" kern="1200" dirty="0" err="1" smtClean="0">
              <a:latin typeface="+mj-lt"/>
            </a:rPr>
            <a:t>point</a:t>
          </a:r>
          <a:r>
            <a:rPr lang="it-IT" sz="1600" kern="1200" dirty="0" smtClean="0">
              <a:latin typeface="+mj-lt"/>
            </a:rPr>
            <a:t> and </a:t>
          </a:r>
          <a:r>
            <a:rPr lang="it-IT" sz="1600" kern="1200" dirty="0" err="1" smtClean="0">
              <a:latin typeface="+mj-lt"/>
            </a:rPr>
            <a:t>solution</a:t>
          </a:r>
          <a:endParaRPr lang="it-IT" sz="1600" kern="1200" dirty="0">
            <a:latin typeface="+mj-lt"/>
          </a:endParaRPr>
        </a:p>
      </dsp:txBody>
      <dsp:txXfrm>
        <a:off x="4907564" y="789730"/>
        <a:ext cx="1992793" cy="1195675"/>
      </dsp:txXfrm>
    </dsp:sp>
    <dsp:sp modelId="{727033A7-4491-4077-8BF2-F182301C23DC}">
      <dsp:nvSpPr>
        <dsp:cNvPr id="0" name=""/>
        <dsp:cNvSpPr/>
      </dsp:nvSpPr>
      <dsp:spPr>
        <a:xfrm>
          <a:off x="1996287" y="2995867"/>
          <a:ext cx="427742" cy="91440"/>
        </a:xfrm>
        <a:custGeom>
          <a:avLst/>
          <a:gdLst/>
          <a:ahLst/>
          <a:cxnLst/>
          <a:rect l="0" t="0" r="0" b="0"/>
          <a:pathLst>
            <a:path>
              <a:moveTo>
                <a:pt x="0" y="45720"/>
              </a:moveTo>
              <a:lnTo>
                <a:pt x="427742"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it-IT" sz="1600" kern="1200">
            <a:latin typeface="+mj-lt"/>
          </a:endParaRPr>
        </a:p>
      </dsp:txBody>
      <dsp:txXfrm>
        <a:off x="2198699" y="3039295"/>
        <a:ext cx="22917" cy="4583"/>
      </dsp:txXfrm>
    </dsp:sp>
    <dsp:sp modelId="{BC3B533F-34CB-40F5-AC49-78B6C31C665D}">
      <dsp:nvSpPr>
        <dsp:cNvPr id="0" name=""/>
        <dsp:cNvSpPr/>
      </dsp:nvSpPr>
      <dsp:spPr>
        <a:xfrm>
          <a:off x="5293" y="2443749"/>
          <a:ext cx="1992793" cy="1195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err="1" smtClean="0">
              <a:latin typeface="+mj-lt"/>
            </a:rPr>
            <a:t>Feasibility</a:t>
          </a:r>
          <a:r>
            <a:rPr lang="it-IT" sz="1600" kern="1200" dirty="0" smtClean="0">
              <a:latin typeface="+mj-lt"/>
            </a:rPr>
            <a:t> </a:t>
          </a:r>
          <a:r>
            <a:rPr lang="it-IT" sz="1600" kern="1200" dirty="0" err="1" smtClean="0">
              <a:latin typeface="+mj-lt"/>
            </a:rPr>
            <a:t>study</a:t>
          </a:r>
          <a:endParaRPr lang="it-IT" sz="1600" kern="1200" dirty="0">
            <a:latin typeface="+mj-lt"/>
          </a:endParaRPr>
        </a:p>
      </dsp:txBody>
      <dsp:txXfrm>
        <a:off x="5293" y="2443749"/>
        <a:ext cx="1992793" cy="1195675"/>
      </dsp:txXfrm>
    </dsp:sp>
    <dsp:sp modelId="{0AA51F69-DD0D-4404-9930-CD1E52A19D23}">
      <dsp:nvSpPr>
        <dsp:cNvPr id="0" name=""/>
        <dsp:cNvSpPr/>
      </dsp:nvSpPr>
      <dsp:spPr>
        <a:xfrm>
          <a:off x="4447422" y="2995867"/>
          <a:ext cx="427742" cy="91440"/>
        </a:xfrm>
        <a:custGeom>
          <a:avLst/>
          <a:gdLst/>
          <a:ahLst/>
          <a:cxnLst/>
          <a:rect l="0" t="0" r="0" b="0"/>
          <a:pathLst>
            <a:path>
              <a:moveTo>
                <a:pt x="0" y="45720"/>
              </a:moveTo>
              <a:lnTo>
                <a:pt x="427742"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latin typeface="+mj-lt"/>
          </a:endParaRPr>
        </a:p>
      </dsp:txBody>
      <dsp:txXfrm>
        <a:off x="4649835" y="3039295"/>
        <a:ext cx="22917" cy="4583"/>
      </dsp:txXfrm>
    </dsp:sp>
    <dsp:sp modelId="{F4930881-1FD8-4FE8-B606-0FB1BF33FCAB}">
      <dsp:nvSpPr>
        <dsp:cNvPr id="0" name=""/>
        <dsp:cNvSpPr/>
      </dsp:nvSpPr>
      <dsp:spPr>
        <a:xfrm>
          <a:off x="2456429" y="2443749"/>
          <a:ext cx="1992793" cy="1195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err="1" smtClean="0">
              <a:latin typeface="+mj-lt"/>
            </a:rPr>
            <a:t>Definition</a:t>
          </a:r>
          <a:r>
            <a:rPr lang="it-IT" sz="1600" kern="1200" dirty="0" smtClean="0">
              <a:latin typeface="+mj-lt"/>
            </a:rPr>
            <a:t> </a:t>
          </a:r>
          <a:r>
            <a:rPr lang="it-IT" sz="1600" kern="1200" dirty="0" err="1" smtClean="0">
              <a:latin typeface="+mj-lt"/>
            </a:rPr>
            <a:t>of</a:t>
          </a:r>
          <a:r>
            <a:rPr lang="it-IT" sz="1600" kern="1200" dirty="0" smtClean="0">
              <a:latin typeface="+mj-lt"/>
            </a:rPr>
            <a:t> </a:t>
          </a:r>
          <a:r>
            <a:rPr lang="it-IT" sz="1600" kern="1200" dirty="0" err="1" smtClean="0">
              <a:latin typeface="+mj-lt"/>
            </a:rPr>
            <a:t>required</a:t>
          </a:r>
          <a:r>
            <a:rPr lang="it-IT" sz="1600" kern="1200" dirty="0" smtClean="0">
              <a:latin typeface="+mj-lt"/>
            </a:rPr>
            <a:t> network </a:t>
          </a:r>
          <a:r>
            <a:rPr lang="it-IT" sz="1600" kern="1200" dirty="0" err="1" smtClean="0">
              <a:latin typeface="+mj-lt"/>
            </a:rPr>
            <a:t>reinforcement</a:t>
          </a:r>
          <a:r>
            <a:rPr lang="it-IT" sz="1600" kern="1200" dirty="0" smtClean="0">
              <a:latin typeface="+mj-lt"/>
            </a:rPr>
            <a:t> </a:t>
          </a:r>
          <a:endParaRPr lang="it-IT" sz="1600" kern="1200" dirty="0">
            <a:latin typeface="+mj-lt"/>
          </a:endParaRPr>
        </a:p>
      </dsp:txBody>
      <dsp:txXfrm>
        <a:off x="2456429" y="2443749"/>
        <a:ext cx="1992793" cy="1195675"/>
      </dsp:txXfrm>
    </dsp:sp>
    <dsp:sp modelId="{A28C1E0C-4521-4E85-BB53-FC0274A2322E}">
      <dsp:nvSpPr>
        <dsp:cNvPr id="0" name=""/>
        <dsp:cNvSpPr/>
      </dsp:nvSpPr>
      <dsp:spPr>
        <a:xfrm>
          <a:off x="4907564" y="2443749"/>
          <a:ext cx="1992793" cy="1195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err="1" smtClean="0">
              <a:latin typeface="+mj-lt"/>
            </a:rPr>
            <a:t>Study</a:t>
          </a:r>
          <a:r>
            <a:rPr lang="it-IT" sz="1600" kern="1200" dirty="0" smtClean="0">
              <a:latin typeface="+mj-lt"/>
            </a:rPr>
            <a:t> </a:t>
          </a:r>
          <a:r>
            <a:rPr lang="it-IT" sz="1600" kern="1200" dirty="0" err="1" smtClean="0">
              <a:latin typeface="+mj-lt"/>
            </a:rPr>
            <a:t>completed</a:t>
          </a:r>
          <a:endParaRPr lang="it-IT" sz="1600" kern="1200" dirty="0">
            <a:latin typeface="+mj-lt"/>
          </a:endParaRPr>
        </a:p>
      </dsp:txBody>
      <dsp:txXfrm>
        <a:off x="4907564" y="2443749"/>
        <a:ext cx="1992793" cy="119567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97A8596-F88F-4FA2-B741-88EEF10DB48C}" type="slidenum">
              <a:rPr lang="fr-FR"/>
              <a:pPr>
                <a:defRPr/>
              </a:pPr>
              <a:t>‹Nr.›</a:t>
            </a:fld>
            <a:endParaRPr lang="fr-FR"/>
          </a:p>
        </p:txBody>
      </p:sp>
    </p:spTree>
    <p:extLst>
      <p:ext uri="{BB962C8B-B14F-4D97-AF65-F5344CB8AC3E}">
        <p14:creationId xmlns:p14="http://schemas.microsoft.com/office/powerpoint/2010/main" val="14517486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D051340A-49C5-4D95-BF5A-E5120792EEE4}" type="slidenum">
              <a:rPr lang="fr-FR" smtClean="0"/>
              <a:pPr/>
              <a:t>1</a:t>
            </a:fld>
            <a:endParaRPr lang="fr-FR"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2</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3</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4</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5</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6</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it-IT"/>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it-IT"/>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it-IT"/>
            </a:p>
          </p:txBody>
        </p:sp>
      </p:grpSp>
      <p:sp>
        <p:nvSpPr>
          <p:cNvPr id="33794" name="Rectangle 2"/>
          <p:cNvSpPr>
            <a:spLocks noGrp="1" noChangeArrowheads="1"/>
          </p:cNvSpPr>
          <p:nvPr>
            <p:ph type="ctrTitle"/>
          </p:nvPr>
        </p:nvSpPr>
        <p:spPr>
          <a:xfrm>
            <a:off x="685800" y="685800"/>
            <a:ext cx="7772400" cy="2127250"/>
          </a:xfrm>
        </p:spPr>
        <p:txBody>
          <a:bodyPr anchor="b"/>
          <a:lstStyle>
            <a:lvl1pPr algn="ctr">
              <a:defRPr sz="4300"/>
            </a:lvl1pPr>
          </a:lstStyle>
          <a:p>
            <a:r>
              <a:rPr lang="fr-FR"/>
              <a:t>Cliquez pour modifier le style du titre</a:t>
            </a:r>
          </a:p>
        </p:txBody>
      </p:sp>
      <p:sp>
        <p:nvSpPr>
          <p:cNvPr id="33795"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fr-FR"/>
              <a:t>Cliquez pour modifier le style des sous-titres du masque</a:t>
            </a:r>
          </a:p>
        </p:txBody>
      </p:sp>
      <p:sp>
        <p:nvSpPr>
          <p:cNvPr id="8" name="Rectangle 4"/>
          <p:cNvSpPr>
            <a:spLocks noGrp="1" noChangeArrowheads="1"/>
          </p:cNvSpPr>
          <p:nvPr>
            <p:ph type="dt" sz="half" idx="10"/>
          </p:nvPr>
        </p:nvSpPr>
        <p:spPr/>
        <p:txBody>
          <a:bodyPr/>
          <a:lstStyle>
            <a:lvl1pPr>
              <a:defRPr/>
            </a:lvl1pPr>
          </a:lstStyle>
          <a:p>
            <a:pPr>
              <a:defRPr/>
            </a:pPr>
            <a:endParaRPr lang="fr-FR"/>
          </a:p>
        </p:txBody>
      </p:sp>
      <p:sp>
        <p:nvSpPr>
          <p:cNvPr id="9" name="Rectangle 5"/>
          <p:cNvSpPr>
            <a:spLocks noGrp="1" noChangeArrowheads="1"/>
          </p:cNvSpPr>
          <p:nvPr>
            <p:ph type="ftr" sz="quarter" idx="11"/>
          </p:nvPr>
        </p:nvSpPr>
        <p:spPr/>
        <p:txBody>
          <a:bodyPr/>
          <a:lstStyle>
            <a:lvl1pPr>
              <a:defRPr/>
            </a:lvl1pPr>
          </a:lstStyle>
          <a:p>
            <a:pPr>
              <a:defRPr/>
            </a:pPr>
            <a:r>
              <a:rPr lang="fr-FR"/>
              <a:t>test</a:t>
            </a:r>
          </a:p>
        </p:txBody>
      </p:sp>
      <p:sp>
        <p:nvSpPr>
          <p:cNvPr id="10" name="Rectangle 6"/>
          <p:cNvSpPr>
            <a:spLocks noGrp="1" noChangeArrowheads="1"/>
          </p:cNvSpPr>
          <p:nvPr>
            <p:ph type="sldNum" sz="quarter" idx="12"/>
          </p:nvPr>
        </p:nvSpPr>
        <p:spPr/>
        <p:txBody>
          <a:bodyPr/>
          <a:lstStyle>
            <a:lvl1pPr>
              <a:defRPr/>
            </a:lvl1pPr>
          </a:lstStyle>
          <a:p>
            <a:pPr>
              <a:defRPr/>
            </a:pPr>
            <a:fld id="{C87E5771-49CA-4F4F-A85A-EE1EBED7FDBA}" type="slidenum">
              <a:rPr lang="fr-FR"/>
              <a:pPr>
                <a:defRPr/>
              </a:pPr>
              <a:t>‹Nr.›</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B09B2D0D-3AA9-4C5B-B781-F4E314567C07}" type="slidenum">
              <a:rPr lang="fr-FR"/>
              <a:pPr>
                <a:defRPr/>
              </a:pPr>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8288" y="1200150"/>
            <a:ext cx="2068512" cy="49307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12750" y="1200150"/>
            <a:ext cx="6053138" cy="49307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2F9D51F5-C5D2-4C76-8A37-B06A776D765F}" type="slidenum">
              <a:rPr lang="fr-FR"/>
              <a:pPr>
                <a:defRPr/>
              </a:pPr>
              <a:t>‹Nr.›</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2119D22F-E116-4954-BEA7-0E4804A6B6DF}" type="slidenum">
              <a:rPr lang="fr-FR"/>
              <a:pPr>
                <a:defRPr/>
              </a:pPr>
              <a:t>‹Nr.›</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A9A709D8-6178-44B5-AE7B-5A8F91A6CA55}" type="slidenum">
              <a:rPr lang="fr-FR"/>
              <a:pPr>
                <a:defRPr/>
              </a:pPr>
              <a:t>‹Nr.›</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2008188"/>
            <a:ext cx="4038600" cy="4122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2008188"/>
            <a:ext cx="4038600" cy="4122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3"/>
          <p:cNvSpPr>
            <a:spLocks noGrp="1" noChangeArrowheads="1"/>
          </p:cNvSpPr>
          <p:nvPr>
            <p:ph type="dt" sz="half" idx="10"/>
          </p:nvPr>
        </p:nvSpPr>
        <p:spPr>
          <a:ln/>
        </p:spPr>
        <p:txBody>
          <a:bodyPr/>
          <a:lstStyle>
            <a:lvl1pPr>
              <a:defRPr/>
            </a:lvl1pPr>
          </a:lstStyle>
          <a:p>
            <a:pPr>
              <a:defRPr/>
            </a:pPr>
            <a:endParaRPr lang="fr-FR"/>
          </a:p>
        </p:txBody>
      </p:sp>
      <p:sp>
        <p:nvSpPr>
          <p:cNvPr id="6"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7" name="Rectangle 5"/>
          <p:cNvSpPr>
            <a:spLocks noGrp="1" noChangeArrowheads="1"/>
          </p:cNvSpPr>
          <p:nvPr>
            <p:ph type="sldNum" sz="quarter" idx="12"/>
          </p:nvPr>
        </p:nvSpPr>
        <p:spPr>
          <a:ln/>
        </p:spPr>
        <p:txBody>
          <a:bodyPr/>
          <a:lstStyle>
            <a:lvl1pPr>
              <a:defRPr/>
            </a:lvl1pPr>
          </a:lstStyle>
          <a:p>
            <a:pPr>
              <a:defRPr/>
            </a:pPr>
            <a:fld id="{1B1DACFF-1D79-4B56-9209-167B89FB5857}" type="slidenum">
              <a:rPr lang="fr-FR"/>
              <a:pPr>
                <a:defRPr/>
              </a:pPr>
              <a:t>‹Nr.›</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3"/>
          <p:cNvSpPr>
            <a:spLocks noGrp="1" noChangeArrowheads="1"/>
          </p:cNvSpPr>
          <p:nvPr>
            <p:ph type="dt" sz="half" idx="10"/>
          </p:nvPr>
        </p:nvSpPr>
        <p:spPr>
          <a:ln/>
        </p:spPr>
        <p:txBody>
          <a:bodyPr/>
          <a:lstStyle>
            <a:lvl1pPr>
              <a:defRPr/>
            </a:lvl1pPr>
          </a:lstStyle>
          <a:p>
            <a:pPr>
              <a:defRPr/>
            </a:pPr>
            <a:endParaRPr lang="fr-FR"/>
          </a:p>
        </p:txBody>
      </p:sp>
      <p:sp>
        <p:nvSpPr>
          <p:cNvPr id="8"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9" name="Rectangle 5"/>
          <p:cNvSpPr>
            <a:spLocks noGrp="1" noChangeArrowheads="1"/>
          </p:cNvSpPr>
          <p:nvPr>
            <p:ph type="sldNum" sz="quarter" idx="12"/>
          </p:nvPr>
        </p:nvSpPr>
        <p:spPr>
          <a:ln/>
        </p:spPr>
        <p:txBody>
          <a:bodyPr/>
          <a:lstStyle>
            <a:lvl1pPr>
              <a:defRPr/>
            </a:lvl1pPr>
          </a:lstStyle>
          <a:p>
            <a:pPr>
              <a:defRPr/>
            </a:pPr>
            <a:fld id="{3D756BAD-D068-47BD-98FB-486AFF5770F7}" type="slidenum">
              <a:rPr lang="fr-FR"/>
              <a:pPr>
                <a:defRPr/>
              </a:pPr>
              <a:t>‹Nr.›</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3"/>
          <p:cNvSpPr>
            <a:spLocks noGrp="1" noChangeArrowheads="1"/>
          </p:cNvSpPr>
          <p:nvPr>
            <p:ph type="dt" sz="half" idx="10"/>
          </p:nvPr>
        </p:nvSpPr>
        <p:spPr>
          <a:ln/>
        </p:spPr>
        <p:txBody>
          <a:bodyPr/>
          <a:lstStyle>
            <a:lvl1pPr>
              <a:defRPr/>
            </a:lvl1pPr>
          </a:lstStyle>
          <a:p>
            <a:pPr>
              <a:defRPr/>
            </a:pPr>
            <a:endParaRPr lang="fr-FR"/>
          </a:p>
        </p:txBody>
      </p:sp>
      <p:sp>
        <p:nvSpPr>
          <p:cNvPr id="4"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5" name="Rectangle 5"/>
          <p:cNvSpPr>
            <a:spLocks noGrp="1" noChangeArrowheads="1"/>
          </p:cNvSpPr>
          <p:nvPr>
            <p:ph type="sldNum" sz="quarter" idx="12"/>
          </p:nvPr>
        </p:nvSpPr>
        <p:spPr>
          <a:ln/>
        </p:spPr>
        <p:txBody>
          <a:bodyPr/>
          <a:lstStyle>
            <a:lvl1pPr>
              <a:defRPr/>
            </a:lvl1pPr>
          </a:lstStyle>
          <a:p>
            <a:pPr>
              <a:defRPr/>
            </a:pPr>
            <a:fld id="{2FC37C56-CDE4-4201-BEB0-6D92DFA618E8}" type="slidenum">
              <a:rPr lang="fr-FR"/>
              <a:pPr>
                <a:defRPr/>
              </a:pPr>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fr-FR"/>
          </a:p>
        </p:txBody>
      </p:sp>
      <p:sp>
        <p:nvSpPr>
          <p:cNvPr id="3"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4" name="Rectangle 5"/>
          <p:cNvSpPr>
            <a:spLocks noGrp="1" noChangeArrowheads="1"/>
          </p:cNvSpPr>
          <p:nvPr>
            <p:ph type="sldNum" sz="quarter" idx="12"/>
          </p:nvPr>
        </p:nvSpPr>
        <p:spPr>
          <a:ln/>
        </p:spPr>
        <p:txBody>
          <a:bodyPr/>
          <a:lstStyle>
            <a:lvl1pPr>
              <a:defRPr/>
            </a:lvl1pPr>
          </a:lstStyle>
          <a:p>
            <a:pPr>
              <a:defRPr/>
            </a:pPr>
            <a:fld id="{9E74D3E2-CDBB-438A-9B04-7989CB724479}" type="slidenum">
              <a:rPr lang="fr-FR"/>
              <a:pPr>
                <a:defRPr/>
              </a:pPr>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fr-FR"/>
          </a:p>
        </p:txBody>
      </p:sp>
      <p:sp>
        <p:nvSpPr>
          <p:cNvPr id="6"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7" name="Rectangle 5"/>
          <p:cNvSpPr>
            <a:spLocks noGrp="1" noChangeArrowheads="1"/>
          </p:cNvSpPr>
          <p:nvPr>
            <p:ph type="sldNum" sz="quarter" idx="12"/>
          </p:nvPr>
        </p:nvSpPr>
        <p:spPr>
          <a:ln/>
        </p:spPr>
        <p:txBody>
          <a:bodyPr/>
          <a:lstStyle>
            <a:lvl1pPr>
              <a:defRPr/>
            </a:lvl1pPr>
          </a:lstStyle>
          <a:p>
            <a:pPr>
              <a:defRPr/>
            </a:pPr>
            <a:fld id="{A339B5E4-04B0-4ACF-BA08-FF4C874291C7}" type="slidenum">
              <a:rPr lang="fr-FR"/>
              <a:pPr>
                <a:defRPr/>
              </a:pPr>
              <a:t>‹Nr.›</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fr-FR"/>
          </a:p>
        </p:txBody>
      </p:sp>
      <p:sp>
        <p:nvSpPr>
          <p:cNvPr id="6"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7" name="Rectangle 5"/>
          <p:cNvSpPr>
            <a:spLocks noGrp="1" noChangeArrowheads="1"/>
          </p:cNvSpPr>
          <p:nvPr>
            <p:ph type="sldNum" sz="quarter" idx="12"/>
          </p:nvPr>
        </p:nvSpPr>
        <p:spPr>
          <a:ln/>
        </p:spPr>
        <p:txBody>
          <a:bodyPr/>
          <a:lstStyle>
            <a:lvl1pPr>
              <a:defRPr/>
            </a:lvl1pPr>
          </a:lstStyle>
          <a:p>
            <a:pPr>
              <a:defRPr/>
            </a:pPr>
            <a:fld id="{EC250BF4-B8DC-43B8-9BDE-1DA53D74B2C3}" type="slidenum">
              <a:rPr lang="fr-FR"/>
              <a:pPr>
                <a:defRPr/>
              </a:pPr>
              <a:t>‹Nr.›</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2008188"/>
            <a:ext cx="8229600" cy="41227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2771" name="Rectangle 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fr-FR"/>
          </a:p>
        </p:txBody>
      </p:sp>
      <p:sp>
        <p:nvSpPr>
          <p:cNvPr id="32772"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fr-FR"/>
              <a:t>test</a:t>
            </a:r>
          </a:p>
        </p:txBody>
      </p:sp>
      <p:sp>
        <p:nvSpPr>
          <p:cNvPr id="32773"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CAE5F12F-AA11-4825-ACB1-BCB40A1BF9DD}" type="slidenum">
              <a:rPr lang="fr-FR"/>
              <a:pPr>
                <a:defRPr/>
              </a:pPr>
              <a:t>‹Nr.›</a:t>
            </a:fld>
            <a:endParaRPr lang="fr-FR"/>
          </a:p>
        </p:txBody>
      </p:sp>
      <p:sp>
        <p:nvSpPr>
          <p:cNvPr id="32774" name="Rectangle 6"/>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it-IT" sz="2400">
              <a:latin typeface="Times New Roman" pitchFamily="18" charset="0"/>
            </a:endParaRPr>
          </a:p>
        </p:txBody>
      </p:sp>
      <p:sp>
        <p:nvSpPr>
          <p:cNvPr id="32775" name="Rectangle 7"/>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it-IT" sz="2400">
              <a:latin typeface="Times New Roman" pitchFamily="18" charset="0"/>
            </a:endParaRPr>
          </a:p>
        </p:txBody>
      </p:sp>
      <p:sp>
        <p:nvSpPr>
          <p:cNvPr id="32776" name="Rectangle 8"/>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it-IT" sz="2400">
              <a:latin typeface="Times New Roman" pitchFamily="18" charset="0"/>
            </a:endParaRPr>
          </a:p>
        </p:txBody>
      </p:sp>
      <p:pic>
        <p:nvPicPr>
          <p:cNvPr id="1033" name="Picture 9" descr="CIRED_2011_logo_sans_date"/>
          <p:cNvPicPr>
            <a:picLocks noChangeAspect="1" noChangeArrowheads="1"/>
          </p:cNvPicPr>
          <p:nvPr/>
        </p:nvPicPr>
        <p:blipFill>
          <a:blip r:embed="rId13" cstate="print"/>
          <a:srcRect/>
          <a:stretch>
            <a:fillRect/>
          </a:stretch>
        </p:blipFill>
        <p:spPr bwMode="auto">
          <a:xfrm>
            <a:off x="566738" y="327025"/>
            <a:ext cx="1312862" cy="719138"/>
          </a:xfrm>
          <a:prstGeom prst="rect">
            <a:avLst/>
          </a:prstGeom>
          <a:noFill/>
          <a:ln w="9525">
            <a:noFill/>
            <a:miter lim="800000"/>
            <a:headEnd/>
            <a:tailEnd/>
          </a:ln>
        </p:spPr>
      </p:pic>
      <p:graphicFrame>
        <p:nvGraphicFramePr>
          <p:cNvPr id="32778" name="Group 10"/>
          <p:cNvGraphicFramePr>
            <a:graphicFrameLocks noGrp="1"/>
          </p:cNvGraphicFramePr>
          <p:nvPr/>
        </p:nvGraphicFramePr>
        <p:xfrm>
          <a:off x="495300" y="979488"/>
          <a:ext cx="8196263" cy="182879"/>
        </p:xfrm>
        <a:graphic>
          <a:graphicData uri="http://schemas.openxmlformats.org/drawingml/2006/table">
            <a:tbl>
              <a:tblPr/>
              <a:tblGrid>
                <a:gridCol w="8196263"/>
              </a:tblGrid>
              <a:tr h="180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600" b="0" i="0" u="none" strike="noStrike" cap="none" normalizeH="0" baseline="0" smtClean="0">
                        <a:ln>
                          <a:noFill/>
                        </a:ln>
                        <a:solidFill>
                          <a:schemeClr val="tx1"/>
                        </a:solidFill>
                        <a:effectLst/>
                        <a:latin typeface="Verdana" pitchFamily="34" charset="0"/>
                        <a:cs typeface="Arial" charset="0"/>
                      </a:endParaRPr>
                    </a:p>
                  </a:txBody>
                  <a:tcPr horzOverflow="overflow">
                    <a:lnL cap="flat">
                      <a:noFill/>
                    </a:lnL>
                    <a:lnR cap="flat">
                      <a:noFill/>
                    </a:lnR>
                    <a:lnT cap="flat">
                      <a:noFill/>
                    </a:lnT>
                    <a:lnB w="28575" cap="flat" cmpd="sng" algn="ctr">
                      <a:solidFill>
                        <a:srgbClr val="0E318D"/>
                      </a:solidFill>
                      <a:prstDash val="solid"/>
                      <a:round/>
                      <a:headEnd type="none" w="med" len="med"/>
                      <a:tailEnd type="none" w="med" len="med"/>
                    </a:lnB>
                    <a:lnTlToBr>
                      <a:noFill/>
                    </a:lnTlToBr>
                    <a:lnBlToTr>
                      <a:noFill/>
                    </a:lnBlToTr>
                    <a:noFill/>
                  </a:tcPr>
                </a:tc>
              </a:tr>
            </a:tbl>
          </a:graphicData>
        </a:graphic>
      </p:graphicFrame>
      <p:sp>
        <p:nvSpPr>
          <p:cNvPr id="32784" name="Text Box 16"/>
          <p:cNvSpPr txBox="1">
            <a:spLocks noChangeArrowheads="1"/>
          </p:cNvSpPr>
          <p:nvPr/>
        </p:nvSpPr>
        <p:spPr bwMode="auto">
          <a:xfrm>
            <a:off x="2209800" y="508000"/>
            <a:ext cx="6018213" cy="457200"/>
          </a:xfrm>
          <a:prstGeom prst="rect">
            <a:avLst/>
          </a:prstGeom>
          <a:noFill/>
          <a:ln w="9525">
            <a:noFill/>
            <a:miter lim="800000"/>
            <a:headEnd/>
            <a:tailEnd/>
          </a:ln>
          <a:effectLst/>
        </p:spPr>
        <p:txBody>
          <a:bodyPr>
            <a:spAutoFit/>
          </a:bodyPr>
          <a:lstStyle/>
          <a:p>
            <a:pPr>
              <a:defRPr/>
            </a:pPr>
            <a:r>
              <a:rPr lang="fr-FR" sz="2400">
                <a:solidFill>
                  <a:srgbClr val="0E318D"/>
                </a:solidFill>
              </a:rPr>
              <a:t>Frankfurt (Germany), 6-9 June 2011</a:t>
            </a:r>
          </a:p>
        </p:txBody>
      </p:sp>
      <p:sp>
        <p:nvSpPr>
          <p:cNvPr id="1038" name="Rectangle 17"/>
          <p:cNvSpPr>
            <a:spLocks noGrp="1" noChangeArrowheads="1"/>
          </p:cNvSpPr>
          <p:nvPr>
            <p:ph type="title"/>
          </p:nvPr>
        </p:nvSpPr>
        <p:spPr bwMode="auto">
          <a:xfrm>
            <a:off x="412750" y="1200150"/>
            <a:ext cx="8229600" cy="590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Tree>
  </p:cSld>
  <p:clrMap bg1="lt1" tx1="dk1" bg2="lt2" tx2="dk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200" b="1">
          <a:solidFill>
            <a:srgbClr val="0E318D"/>
          </a:solidFill>
          <a:latin typeface="+mj-lt"/>
          <a:ea typeface="+mj-ea"/>
          <a:cs typeface="+mj-cs"/>
        </a:defRPr>
      </a:lvl1pPr>
      <a:lvl2pPr algn="l" rtl="0" eaLnBrk="0" fontAlgn="base" hangingPunct="0">
        <a:spcBef>
          <a:spcPct val="0"/>
        </a:spcBef>
        <a:spcAft>
          <a:spcPct val="0"/>
        </a:spcAft>
        <a:defRPr sz="3200" b="1">
          <a:solidFill>
            <a:srgbClr val="0E318D"/>
          </a:solidFill>
          <a:latin typeface="Arial" charset="0"/>
          <a:cs typeface="Arial" charset="0"/>
        </a:defRPr>
      </a:lvl2pPr>
      <a:lvl3pPr algn="l" rtl="0" eaLnBrk="0" fontAlgn="base" hangingPunct="0">
        <a:spcBef>
          <a:spcPct val="0"/>
        </a:spcBef>
        <a:spcAft>
          <a:spcPct val="0"/>
        </a:spcAft>
        <a:defRPr sz="3200" b="1">
          <a:solidFill>
            <a:srgbClr val="0E318D"/>
          </a:solidFill>
          <a:latin typeface="Arial" charset="0"/>
          <a:cs typeface="Arial" charset="0"/>
        </a:defRPr>
      </a:lvl3pPr>
      <a:lvl4pPr algn="l" rtl="0" eaLnBrk="0" fontAlgn="base" hangingPunct="0">
        <a:spcBef>
          <a:spcPct val="0"/>
        </a:spcBef>
        <a:spcAft>
          <a:spcPct val="0"/>
        </a:spcAft>
        <a:defRPr sz="3200" b="1">
          <a:solidFill>
            <a:srgbClr val="0E318D"/>
          </a:solidFill>
          <a:latin typeface="Arial" charset="0"/>
          <a:cs typeface="Arial" charset="0"/>
        </a:defRPr>
      </a:lvl4pPr>
      <a:lvl5pPr algn="l" rtl="0" eaLnBrk="0" fontAlgn="base" hangingPunct="0">
        <a:spcBef>
          <a:spcPct val="0"/>
        </a:spcBef>
        <a:spcAft>
          <a:spcPct val="0"/>
        </a:spcAft>
        <a:defRPr sz="3200" b="1">
          <a:solidFill>
            <a:srgbClr val="0E318D"/>
          </a:solidFill>
          <a:latin typeface="Arial" charset="0"/>
          <a:cs typeface="Arial" charset="0"/>
        </a:defRPr>
      </a:lvl5pPr>
      <a:lvl6pPr marL="457200" algn="l" rtl="0" fontAlgn="base">
        <a:spcBef>
          <a:spcPct val="0"/>
        </a:spcBef>
        <a:spcAft>
          <a:spcPct val="0"/>
        </a:spcAft>
        <a:defRPr sz="3200" b="1">
          <a:solidFill>
            <a:srgbClr val="0E318D"/>
          </a:solidFill>
          <a:latin typeface="Arial" charset="0"/>
          <a:cs typeface="Arial" charset="0"/>
        </a:defRPr>
      </a:lvl6pPr>
      <a:lvl7pPr marL="914400" algn="l" rtl="0" fontAlgn="base">
        <a:spcBef>
          <a:spcPct val="0"/>
        </a:spcBef>
        <a:spcAft>
          <a:spcPct val="0"/>
        </a:spcAft>
        <a:defRPr sz="3200" b="1">
          <a:solidFill>
            <a:srgbClr val="0E318D"/>
          </a:solidFill>
          <a:latin typeface="Arial" charset="0"/>
          <a:cs typeface="Arial" charset="0"/>
        </a:defRPr>
      </a:lvl7pPr>
      <a:lvl8pPr marL="1371600" algn="l" rtl="0" fontAlgn="base">
        <a:spcBef>
          <a:spcPct val="0"/>
        </a:spcBef>
        <a:spcAft>
          <a:spcPct val="0"/>
        </a:spcAft>
        <a:defRPr sz="3200" b="1">
          <a:solidFill>
            <a:srgbClr val="0E318D"/>
          </a:solidFill>
          <a:latin typeface="Arial" charset="0"/>
          <a:cs typeface="Arial" charset="0"/>
        </a:defRPr>
      </a:lvl8pPr>
      <a:lvl9pPr marL="1828800" algn="l" rtl="0" fontAlgn="base">
        <a:spcBef>
          <a:spcPct val="0"/>
        </a:spcBef>
        <a:spcAft>
          <a:spcPct val="0"/>
        </a:spcAft>
        <a:defRPr sz="3200" b="1">
          <a:solidFill>
            <a:srgbClr val="0E318D"/>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body" idx="1"/>
          </p:nvPr>
        </p:nvSpPr>
        <p:spPr>
          <a:xfrm>
            <a:off x="468313" y="4076700"/>
            <a:ext cx="8229600" cy="1223963"/>
          </a:xfrm>
        </p:spPr>
        <p:txBody>
          <a:bodyPr/>
          <a:lstStyle/>
          <a:p>
            <a:pPr eaLnBrk="1" hangingPunct="1"/>
            <a:endParaRPr lang="fr-BE" dirty="0" smtClean="0">
              <a:latin typeface="Arial" charset="0"/>
            </a:endParaRPr>
          </a:p>
          <a:p>
            <a:pPr marL="0" indent="0" eaLnBrk="1" hangingPunct="1">
              <a:buFont typeface="Wingdings" pitchFamily="2" charset="2"/>
              <a:buNone/>
            </a:pPr>
            <a:r>
              <a:rPr lang="fr-BE" sz="1800" dirty="0" smtClean="0">
                <a:latin typeface="Arial" charset="0"/>
              </a:rPr>
              <a:t>Simone Botton, Fabio </a:t>
            </a:r>
            <a:r>
              <a:rPr lang="fr-BE" sz="1800" dirty="0" err="1" smtClean="0">
                <a:latin typeface="Arial" charset="0"/>
              </a:rPr>
              <a:t>Cazzato</a:t>
            </a:r>
            <a:r>
              <a:rPr lang="fr-BE" sz="1800" dirty="0" smtClean="0">
                <a:latin typeface="Arial" charset="0"/>
              </a:rPr>
              <a:t>, Marco Di </a:t>
            </a:r>
            <a:r>
              <a:rPr lang="fr-BE" sz="1800" dirty="0" err="1" smtClean="0">
                <a:latin typeface="Arial" charset="0"/>
              </a:rPr>
              <a:t>Clerico</a:t>
            </a:r>
            <a:r>
              <a:rPr lang="fr-BE" sz="1800" dirty="0" smtClean="0">
                <a:latin typeface="Arial" charset="0"/>
              </a:rPr>
              <a:t>, Domenico Di Martino, Federico </a:t>
            </a:r>
            <a:r>
              <a:rPr lang="fr-BE" sz="1800" dirty="0" err="1" smtClean="0">
                <a:latin typeface="Arial" charset="0"/>
              </a:rPr>
              <a:t>Marmeggi</a:t>
            </a:r>
            <a:r>
              <a:rPr lang="fr-BE" sz="1800" dirty="0" smtClean="0">
                <a:latin typeface="Arial" charset="0"/>
              </a:rPr>
              <a:t> – Enel </a:t>
            </a:r>
            <a:r>
              <a:rPr lang="fr-BE" sz="1800" dirty="0" err="1" smtClean="0">
                <a:latin typeface="Arial" charset="0"/>
              </a:rPr>
              <a:t>Distribuzione</a:t>
            </a:r>
            <a:r>
              <a:rPr lang="fr-BE" sz="1800" dirty="0" smtClean="0">
                <a:latin typeface="Arial" charset="0"/>
              </a:rPr>
              <a:t> </a:t>
            </a:r>
            <a:r>
              <a:rPr lang="fr-BE" sz="1800" dirty="0" err="1" smtClean="0">
                <a:latin typeface="Arial" charset="0"/>
              </a:rPr>
              <a:t>SpA</a:t>
            </a:r>
            <a:endParaRPr lang="fr-BE" sz="1800" dirty="0" smtClean="0">
              <a:latin typeface="Arial" charset="0"/>
            </a:endParaRPr>
          </a:p>
          <a:p>
            <a:pPr eaLnBrk="1" hangingPunct="1">
              <a:buFont typeface="Wingdings" pitchFamily="2" charset="2"/>
              <a:buNone/>
            </a:pPr>
            <a:endParaRPr lang="fr-FR" sz="1100" dirty="0" smtClean="0">
              <a:latin typeface="Arial" charset="0"/>
            </a:endParaRPr>
          </a:p>
        </p:txBody>
      </p:sp>
      <p:sp>
        <p:nvSpPr>
          <p:cNvPr id="3075"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0713</a:t>
            </a:r>
            <a:endParaRPr lang="fr-FR" sz="1600" dirty="0">
              <a:latin typeface="Arial" charset="0"/>
            </a:endParaRPr>
          </a:p>
        </p:txBody>
      </p:sp>
      <p:sp>
        <p:nvSpPr>
          <p:cNvPr id="3076" name="Text Box 8"/>
          <p:cNvSpPr txBox="1">
            <a:spLocks noChangeArrowheads="1"/>
          </p:cNvSpPr>
          <p:nvPr/>
        </p:nvSpPr>
        <p:spPr bwMode="auto">
          <a:xfrm>
            <a:off x="539750" y="1268413"/>
            <a:ext cx="8208963" cy="319472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en-US" sz="3200" b="1" dirty="0" smtClean="0">
                <a:solidFill>
                  <a:schemeClr val="bg2"/>
                </a:solidFill>
                <a:latin typeface="Arial" charset="0"/>
              </a:rPr>
              <a:t>STRATEGIES AND METHODS FOR THE OPTIMAL INTEGRATION OF DISTRIBUTED GENERERATION PLANTS INTO THE LV AND MV DISTRIBUTION NETWORK: ENEL DISTRIBUZIONE EXPERIENCE AND FUTURE PROSPECTIVES</a:t>
            </a:r>
          </a:p>
        </p:txBody>
      </p:sp>
      <p:pic>
        <p:nvPicPr>
          <p:cNvPr id="3077"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0713</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err="1" smtClean="0">
                <a:solidFill>
                  <a:schemeClr val="bg2"/>
                </a:solidFill>
                <a:latin typeface="Arial" charset="0"/>
              </a:rPr>
              <a:t>Steps</a:t>
            </a:r>
            <a:r>
              <a:rPr lang="fr-BE" sz="3200" b="1" dirty="0" smtClean="0">
                <a:solidFill>
                  <a:schemeClr val="bg2"/>
                </a:solidFill>
                <a:latin typeface="Arial" charset="0"/>
              </a:rPr>
              <a:t> for the </a:t>
            </a:r>
            <a:r>
              <a:rPr lang="fr-BE" sz="3200" b="1" dirty="0" err="1" smtClean="0">
                <a:solidFill>
                  <a:schemeClr val="bg2"/>
                </a:solidFill>
                <a:latin typeface="Arial" charset="0"/>
              </a:rPr>
              <a:t>integration</a:t>
            </a:r>
            <a:r>
              <a:rPr lang="fr-BE" sz="3200" b="1" dirty="0" smtClean="0">
                <a:solidFill>
                  <a:schemeClr val="bg2"/>
                </a:solidFill>
                <a:latin typeface="Arial" charset="0"/>
              </a:rPr>
              <a:t> of DG</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graphicFrame>
        <p:nvGraphicFramePr>
          <p:cNvPr id="7" name="Diagramma 6"/>
          <p:cNvGraphicFramePr/>
          <p:nvPr/>
        </p:nvGraphicFramePr>
        <p:xfrm>
          <a:off x="1309686" y="1357298"/>
          <a:ext cx="6905652" cy="44291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Arco 9"/>
          <p:cNvSpPr/>
          <p:nvPr/>
        </p:nvSpPr>
        <p:spPr bwMode="auto">
          <a:xfrm rot="10800000">
            <a:off x="2714612" y="4714884"/>
            <a:ext cx="1571636" cy="733663"/>
          </a:xfrm>
          <a:prstGeom prst="arc">
            <a:avLst>
              <a:gd name="adj1" fmla="val 10809883"/>
              <a:gd name="adj2" fmla="val 0"/>
            </a:avLst>
          </a:prstGeom>
          <a:noFill/>
          <a:ln w="9525" cap="flat" cmpd="sng" algn="ctr">
            <a:solidFill>
              <a:srgbClr val="002060"/>
            </a:solidFill>
            <a:prstDash val="dash"/>
            <a:round/>
            <a:headEnd type="none" w="med" len="med"/>
            <a:tailEnd type="arrow"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Verdana" pitchFamily="34" charset="0"/>
              <a:cs typeface="Arial" charset="0"/>
            </a:endParaRPr>
          </a:p>
        </p:txBody>
      </p:sp>
      <p:sp>
        <p:nvSpPr>
          <p:cNvPr id="11" name="Figura a mano libera 10"/>
          <p:cNvSpPr/>
          <p:nvPr/>
        </p:nvSpPr>
        <p:spPr bwMode="auto">
          <a:xfrm>
            <a:off x="2006221" y="2727308"/>
            <a:ext cx="6782937" cy="3032047"/>
          </a:xfrm>
          <a:custGeom>
            <a:avLst/>
            <a:gdLst>
              <a:gd name="connsiteX0" fmla="*/ 0 w 6782937"/>
              <a:gd name="connsiteY0" fmla="*/ 2295068 h 3032047"/>
              <a:gd name="connsiteX1" fmla="*/ 191069 w 6782937"/>
              <a:gd name="connsiteY1" fmla="*/ 2581671 h 3032047"/>
              <a:gd name="connsiteX2" fmla="*/ 232012 w 6782937"/>
              <a:gd name="connsiteY2" fmla="*/ 2608967 h 3032047"/>
              <a:gd name="connsiteX3" fmla="*/ 354842 w 6782937"/>
              <a:gd name="connsiteY3" fmla="*/ 2704501 h 3032047"/>
              <a:gd name="connsiteX4" fmla="*/ 395785 w 6782937"/>
              <a:gd name="connsiteY4" fmla="*/ 2731796 h 3032047"/>
              <a:gd name="connsiteX5" fmla="*/ 491319 w 6782937"/>
              <a:gd name="connsiteY5" fmla="*/ 2772740 h 3032047"/>
              <a:gd name="connsiteX6" fmla="*/ 614149 w 6782937"/>
              <a:gd name="connsiteY6" fmla="*/ 2840979 h 3032047"/>
              <a:gd name="connsiteX7" fmla="*/ 709683 w 6782937"/>
              <a:gd name="connsiteY7" fmla="*/ 2868274 h 3032047"/>
              <a:gd name="connsiteX8" fmla="*/ 750627 w 6782937"/>
              <a:gd name="connsiteY8" fmla="*/ 2881922 h 3032047"/>
              <a:gd name="connsiteX9" fmla="*/ 873457 w 6782937"/>
              <a:gd name="connsiteY9" fmla="*/ 2909217 h 3032047"/>
              <a:gd name="connsiteX10" fmla="*/ 982639 w 6782937"/>
              <a:gd name="connsiteY10" fmla="*/ 2936513 h 3032047"/>
              <a:gd name="connsiteX11" fmla="*/ 1078173 w 6782937"/>
              <a:gd name="connsiteY11" fmla="*/ 2950161 h 3032047"/>
              <a:gd name="connsiteX12" fmla="*/ 1323833 w 6782937"/>
              <a:gd name="connsiteY12" fmla="*/ 3004752 h 3032047"/>
              <a:gd name="connsiteX13" fmla="*/ 1596788 w 6782937"/>
              <a:gd name="connsiteY13" fmla="*/ 3018399 h 3032047"/>
              <a:gd name="connsiteX14" fmla="*/ 1760561 w 6782937"/>
              <a:gd name="connsiteY14" fmla="*/ 3032047 h 3032047"/>
              <a:gd name="connsiteX15" fmla="*/ 3084394 w 6782937"/>
              <a:gd name="connsiteY15" fmla="*/ 3018399 h 3032047"/>
              <a:gd name="connsiteX16" fmla="*/ 3125337 w 6782937"/>
              <a:gd name="connsiteY16" fmla="*/ 3004752 h 3032047"/>
              <a:gd name="connsiteX17" fmla="*/ 3248167 w 6782937"/>
              <a:gd name="connsiteY17" fmla="*/ 2991104 h 3032047"/>
              <a:gd name="connsiteX18" fmla="*/ 3493827 w 6782937"/>
              <a:gd name="connsiteY18" fmla="*/ 2977456 h 3032047"/>
              <a:gd name="connsiteX19" fmla="*/ 3643952 w 6782937"/>
              <a:gd name="connsiteY19" fmla="*/ 2950161 h 3032047"/>
              <a:gd name="connsiteX20" fmla="*/ 3766782 w 6782937"/>
              <a:gd name="connsiteY20" fmla="*/ 2936513 h 3032047"/>
              <a:gd name="connsiteX21" fmla="*/ 4107976 w 6782937"/>
              <a:gd name="connsiteY21" fmla="*/ 2909217 h 3032047"/>
              <a:gd name="connsiteX22" fmla="*/ 4271749 w 6782937"/>
              <a:gd name="connsiteY22" fmla="*/ 2895570 h 3032047"/>
              <a:gd name="connsiteX23" fmla="*/ 4490113 w 6782937"/>
              <a:gd name="connsiteY23" fmla="*/ 2868274 h 3032047"/>
              <a:gd name="connsiteX24" fmla="*/ 4954137 w 6782937"/>
              <a:gd name="connsiteY24" fmla="*/ 2854626 h 3032047"/>
              <a:gd name="connsiteX25" fmla="*/ 5104263 w 6782937"/>
              <a:gd name="connsiteY25" fmla="*/ 2827331 h 3032047"/>
              <a:gd name="connsiteX26" fmla="*/ 5186149 w 6782937"/>
              <a:gd name="connsiteY26" fmla="*/ 2813683 h 3032047"/>
              <a:gd name="connsiteX27" fmla="*/ 5268036 w 6782937"/>
              <a:gd name="connsiteY27" fmla="*/ 2786388 h 3032047"/>
              <a:gd name="connsiteX28" fmla="*/ 5472752 w 6782937"/>
              <a:gd name="connsiteY28" fmla="*/ 2759092 h 3032047"/>
              <a:gd name="connsiteX29" fmla="*/ 5622878 w 6782937"/>
              <a:gd name="connsiteY29" fmla="*/ 2718149 h 3032047"/>
              <a:gd name="connsiteX30" fmla="*/ 5663821 w 6782937"/>
              <a:gd name="connsiteY30" fmla="*/ 2677205 h 3032047"/>
              <a:gd name="connsiteX31" fmla="*/ 5759355 w 6782937"/>
              <a:gd name="connsiteY31" fmla="*/ 2663558 h 3032047"/>
              <a:gd name="connsiteX32" fmla="*/ 5827594 w 6782937"/>
              <a:gd name="connsiteY32" fmla="*/ 2649910 h 3032047"/>
              <a:gd name="connsiteX33" fmla="*/ 5868537 w 6782937"/>
              <a:gd name="connsiteY33" fmla="*/ 2636262 h 3032047"/>
              <a:gd name="connsiteX34" fmla="*/ 5964072 w 6782937"/>
              <a:gd name="connsiteY34" fmla="*/ 2622614 h 3032047"/>
              <a:gd name="connsiteX35" fmla="*/ 6005015 w 6782937"/>
              <a:gd name="connsiteY35" fmla="*/ 2608967 h 3032047"/>
              <a:gd name="connsiteX36" fmla="*/ 6086901 w 6782937"/>
              <a:gd name="connsiteY36" fmla="*/ 2568023 h 3032047"/>
              <a:gd name="connsiteX37" fmla="*/ 6127845 w 6782937"/>
              <a:gd name="connsiteY37" fmla="*/ 2527080 h 3032047"/>
              <a:gd name="connsiteX38" fmla="*/ 6209731 w 6782937"/>
              <a:gd name="connsiteY38" fmla="*/ 2499785 h 3032047"/>
              <a:gd name="connsiteX39" fmla="*/ 6332561 w 6782937"/>
              <a:gd name="connsiteY39" fmla="*/ 2376955 h 3032047"/>
              <a:gd name="connsiteX40" fmla="*/ 6373504 w 6782937"/>
              <a:gd name="connsiteY40" fmla="*/ 2336011 h 3032047"/>
              <a:gd name="connsiteX41" fmla="*/ 6414448 w 6782937"/>
              <a:gd name="connsiteY41" fmla="*/ 2322364 h 3032047"/>
              <a:gd name="connsiteX42" fmla="*/ 6482686 w 6782937"/>
              <a:gd name="connsiteY42" fmla="*/ 2240477 h 3032047"/>
              <a:gd name="connsiteX43" fmla="*/ 6550925 w 6782937"/>
              <a:gd name="connsiteY43" fmla="*/ 2172238 h 3032047"/>
              <a:gd name="connsiteX44" fmla="*/ 6578221 w 6782937"/>
              <a:gd name="connsiteY44" fmla="*/ 2131295 h 3032047"/>
              <a:gd name="connsiteX45" fmla="*/ 6632812 w 6782937"/>
              <a:gd name="connsiteY45" fmla="*/ 2035761 h 3032047"/>
              <a:gd name="connsiteX46" fmla="*/ 6646460 w 6782937"/>
              <a:gd name="connsiteY46" fmla="*/ 1967522 h 3032047"/>
              <a:gd name="connsiteX47" fmla="*/ 6673755 w 6782937"/>
              <a:gd name="connsiteY47" fmla="*/ 1885635 h 3032047"/>
              <a:gd name="connsiteX48" fmla="*/ 6687403 w 6782937"/>
              <a:gd name="connsiteY48" fmla="*/ 1831044 h 3032047"/>
              <a:gd name="connsiteX49" fmla="*/ 6701051 w 6782937"/>
              <a:gd name="connsiteY49" fmla="*/ 1790101 h 3032047"/>
              <a:gd name="connsiteX50" fmla="*/ 6714698 w 6782937"/>
              <a:gd name="connsiteY50" fmla="*/ 1721862 h 3032047"/>
              <a:gd name="connsiteX51" fmla="*/ 6728346 w 6782937"/>
              <a:gd name="connsiteY51" fmla="*/ 1667271 h 3032047"/>
              <a:gd name="connsiteX52" fmla="*/ 6741994 w 6782937"/>
              <a:gd name="connsiteY52" fmla="*/ 1298782 h 3032047"/>
              <a:gd name="connsiteX53" fmla="*/ 6755642 w 6782937"/>
              <a:gd name="connsiteY53" fmla="*/ 1175952 h 3032047"/>
              <a:gd name="connsiteX54" fmla="*/ 6782937 w 6782937"/>
              <a:gd name="connsiteY54" fmla="*/ 943940 h 3032047"/>
              <a:gd name="connsiteX55" fmla="*/ 6769289 w 6782937"/>
              <a:gd name="connsiteY55" fmla="*/ 589098 h 3032047"/>
              <a:gd name="connsiteX56" fmla="*/ 6741994 w 6782937"/>
              <a:gd name="connsiteY56" fmla="*/ 398029 h 3032047"/>
              <a:gd name="connsiteX57" fmla="*/ 6714698 w 6782937"/>
              <a:gd name="connsiteY57" fmla="*/ 316143 h 3032047"/>
              <a:gd name="connsiteX58" fmla="*/ 6660107 w 6782937"/>
              <a:gd name="connsiteY58" fmla="*/ 220608 h 3032047"/>
              <a:gd name="connsiteX59" fmla="*/ 6619164 w 6782937"/>
              <a:gd name="connsiteY59" fmla="*/ 193313 h 3032047"/>
              <a:gd name="connsiteX60" fmla="*/ 6578221 w 6782937"/>
              <a:gd name="connsiteY60" fmla="*/ 152370 h 3032047"/>
              <a:gd name="connsiteX61" fmla="*/ 6537278 w 6782937"/>
              <a:gd name="connsiteY61" fmla="*/ 138722 h 3032047"/>
              <a:gd name="connsiteX62" fmla="*/ 6496334 w 6782937"/>
              <a:gd name="connsiteY62" fmla="*/ 111426 h 3032047"/>
              <a:gd name="connsiteX63" fmla="*/ 6414448 w 6782937"/>
              <a:gd name="connsiteY63" fmla="*/ 84131 h 3032047"/>
              <a:gd name="connsiteX64" fmla="*/ 6373504 w 6782937"/>
              <a:gd name="connsiteY64" fmla="*/ 70483 h 3032047"/>
              <a:gd name="connsiteX65" fmla="*/ 6250675 w 6782937"/>
              <a:gd name="connsiteY65" fmla="*/ 2244 h 3032047"/>
              <a:gd name="connsiteX66" fmla="*/ 6209731 w 6782937"/>
              <a:gd name="connsiteY66" fmla="*/ 2244 h 303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782937" h="3032047">
                <a:moveTo>
                  <a:pt x="0" y="2295068"/>
                </a:moveTo>
                <a:cubicBezTo>
                  <a:pt x="47926" y="2373493"/>
                  <a:pt x="104844" y="2509817"/>
                  <a:pt x="191069" y="2581671"/>
                </a:cubicBezTo>
                <a:cubicBezTo>
                  <a:pt x="203670" y="2592172"/>
                  <a:pt x="219411" y="2598466"/>
                  <a:pt x="232012" y="2608967"/>
                </a:cubicBezTo>
                <a:cubicBezTo>
                  <a:pt x="360283" y="2715860"/>
                  <a:pt x="147893" y="2566536"/>
                  <a:pt x="354842" y="2704501"/>
                </a:cubicBezTo>
                <a:cubicBezTo>
                  <a:pt x="368490" y="2713599"/>
                  <a:pt x="380709" y="2725335"/>
                  <a:pt x="395785" y="2731796"/>
                </a:cubicBezTo>
                <a:cubicBezTo>
                  <a:pt x="427630" y="2745444"/>
                  <a:pt x="460331" y="2757246"/>
                  <a:pt x="491319" y="2772740"/>
                </a:cubicBezTo>
                <a:cubicBezTo>
                  <a:pt x="594823" y="2824492"/>
                  <a:pt x="522165" y="2801558"/>
                  <a:pt x="614149" y="2840979"/>
                </a:cubicBezTo>
                <a:cubicBezTo>
                  <a:pt x="646864" y="2855000"/>
                  <a:pt x="675066" y="2858383"/>
                  <a:pt x="709683" y="2868274"/>
                </a:cubicBezTo>
                <a:cubicBezTo>
                  <a:pt x="723516" y="2872226"/>
                  <a:pt x="736794" y="2877970"/>
                  <a:pt x="750627" y="2881922"/>
                </a:cubicBezTo>
                <a:cubicBezTo>
                  <a:pt x="816855" y="2900844"/>
                  <a:pt x="800265" y="2892327"/>
                  <a:pt x="873457" y="2909217"/>
                </a:cubicBezTo>
                <a:cubicBezTo>
                  <a:pt x="910010" y="2917652"/>
                  <a:pt x="945502" y="2931208"/>
                  <a:pt x="982639" y="2936513"/>
                </a:cubicBezTo>
                <a:cubicBezTo>
                  <a:pt x="1014484" y="2941062"/>
                  <a:pt x="1046695" y="2943534"/>
                  <a:pt x="1078173" y="2950161"/>
                </a:cubicBezTo>
                <a:cubicBezTo>
                  <a:pt x="1137435" y="2962637"/>
                  <a:pt x="1251038" y="2999152"/>
                  <a:pt x="1323833" y="3004752"/>
                </a:cubicBezTo>
                <a:cubicBezTo>
                  <a:pt x="1414663" y="3011739"/>
                  <a:pt x="1505867" y="3012717"/>
                  <a:pt x="1596788" y="3018399"/>
                </a:cubicBezTo>
                <a:cubicBezTo>
                  <a:pt x="1651462" y="3021816"/>
                  <a:pt x="1705970" y="3027498"/>
                  <a:pt x="1760561" y="3032047"/>
                </a:cubicBezTo>
                <a:lnTo>
                  <a:pt x="3084394" y="3018399"/>
                </a:lnTo>
                <a:cubicBezTo>
                  <a:pt x="3098777" y="3018111"/>
                  <a:pt x="3111147" y="3007117"/>
                  <a:pt x="3125337" y="3004752"/>
                </a:cubicBezTo>
                <a:cubicBezTo>
                  <a:pt x="3165972" y="2997980"/>
                  <a:pt x="3207084" y="2994147"/>
                  <a:pt x="3248167" y="2991104"/>
                </a:cubicBezTo>
                <a:cubicBezTo>
                  <a:pt x="3329956" y="2985045"/>
                  <a:pt x="3411940" y="2982005"/>
                  <a:pt x="3493827" y="2977456"/>
                </a:cubicBezTo>
                <a:cubicBezTo>
                  <a:pt x="3543869" y="2968358"/>
                  <a:pt x="3593653" y="2957706"/>
                  <a:pt x="3643952" y="2950161"/>
                </a:cubicBezTo>
                <a:cubicBezTo>
                  <a:pt x="3684692" y="2944050"/>
                  <a:pt x="3725791" y="2940612"/>
                  <a:pt x="3766782" y="2936513"/>
                </a:cubicBezTo>
                <a:cubicBezTo>
                  <a:pt x="3941481" y="2919043"/>
                  <a:pt x="3916365" y="2923956"/>
                  <a:pt x="4107976" y="2909217"/>
                </a:cubicBezTo>
                <a:cubicBezTo>
                  <a:pt x="4162595" y="2905016"/>
                  <a:pt x="4217281" y="2901406"/>
                  <a:pt x="4271749" y="2895570"/>
                </a:cubicBezTo>
                <a:cubicBezTo>
                  <a:pt x="4344686" y="2887755"/>
                  <a:pt x="4416790" y="2870431"/>
                  <a:pt x="4490113" y="2868274"/>
                </a:cubicBezTo>
                <a:lnTo>
                  <a:pt x="4954137" y="2854626"/>
                </a:lnTo>
                <a:cubicBezTo>
                  <a:pt x="5196962" y="2819939"/>
                  <a:pt x="4943408" y="2859503"/>
                  <a:pt x="5104263" y="2827331"/>
                </a:cubicBezTo>
                <a:cubicBezTo>
                  <a:pt x="5131397" y="2821904"/>
                  <a:pt x="5159303" y="2820394"/>
                  <a:pt x="5186149" y="2813683"/>
                </a:cubicBezTo>
                <a:cubicBezTo>
                  <a:pt x="5214062" y="2806705"/>
                  <a:pt x="5239486" y="2789957"/>
                  <a:pt x="5268036" y="2786388"/>
                </a:cubicBezTo>
                <a:cubicBezTo>
                  <a:pt x="5294606" y="2783067"/>
                  <a:pt x="5441360" y="2765370"/>
                  <a:pt x="5472752" y="2759092"/>
                </a:cubicBezTo>
                <a:cubicBezTo>
                  <a:pt x="5549703" y="2743701"/>
                  <a:pt x="5564057" y="2737755"/>
                  <a:pt x="5622878" y="2718149"/>
                </a:cubicBezTo>
                <a:cubicBezTo>
                  <a:pt x="5636526" y="2704501"/>
                  <a:pt x="5645901" y="2684373"/>
                  <a:pt x="5663821" y="2677205"/>
                </a:cubicBezTo>
                <a:cubicBezTo>
                  <a:pt x="5693688" y="2665258"/>
                  <a:pt x="5727625" y="2668846"/>
                  <a:pt x="5759355" y="2663558"/>
                </a:cubicBezTo>
                <a:cubicBezTo>
                  <a:pt x="5782236" y="2659745"/>
                  <a:pt x="5805090" y="2655536"/>
                  <a:pt x="5827594" y="2649910"/>
                </a:cubicBezTo>
                <a:cubicBezTo>
                  <a:pt x="5841550" y="2646421"/>
                  <a:pt x="5854430" y="2639083"/>
                  <a:pt x="5868537" y="2636262"/>
                </a:cubicBezTo>
                <a:cubicBezTo>
                  <a:pt x="5900081" y="2629953"/>
                  <a:pt x="5932227" y="2627163"/>
                  <a:pt x="5964072" y="2622614"/>
                </a:cubicBezTo>
                <a:cubicBezTo>
                  <a:pt x="5977720" y="2618065"/>
                  <a:pt x="5992148" y="2615401"/>
                  <a:pt x="6005015" y="2608967"/>
                </a:cubicBezTo>
                <a:cubicBezTo>
                  <a:pt x="6110848" y="2556050"/>
                  <a:pt x="5983983" y="2602330"/>
                  <a:pt x="6086901" y="2568023"/>
                </a:cubicBezTo>
                <a:cubicBezTo>
                  <a:pt x="6100549" y="2554375"/>
                  <a:pt x="6110973" y="2536453"/>
                  <a:pt x="6127845" y="2527080"/>
                </a:cubicBezTo>
                <a:cubicBezTo>
                  <a:pt x="6152996" y="2513107"/>
                  <a:pt x="6209731" y="2499785"/>
                  <a:pt x="6209731" y="2499785"/>
                </a:cubicBezTo>
                <a:lnTo>
                  <a:pt x="6332561" y="2376955"/>
                </a:lnTo>
                <a:cubicBezTo>
                  <a:pt x="6346209" y="2363307"/>
                  <a:pt x="6355193" y="2342114"/>
                  <a:pt x="6373504" y="2336011"/>
                </a:cubicBezTo>
                <a:lnTo>
                  <a:pt x="6414448" y="2322364"/>
                </a:lnTo>
                <a:cubicBezTo>
                  <a:pt x="6482209" y="2220719"/>
                  <a:pt x="6395127" y="2345547"/>
                  <a:pt x="6482686" y="2240477"/>
                </a:cubicBezTo>
                <a:cubicBezTo>
                  <a:pt x="6539552" y="2172238"/>
                  <a:pt x="6475863" y="2222281"/>
                  <a:pt x="6550925" y="2172238"/>
                </a:cubicBezTo>
                <a:cubicBezTo>
                  <a:pt x="6560024" y="2158590"/>
                  <a:pt x="6570083" y="2145536"/>
                  <a:pt x="6578221" y="2131295"/>
                </a:cubicBezTo>
                <a:cubicBezTo>
                  <a:pt x="6647483" y="2010087"/>
                  <a:pt x="6566310" y="2135512"/>
                  <a:pt x="6632812" y="2035761"/>
                </a:cubicBezTo>
                <a:cubicBezTo>
                  <a:pt x="6637361" y="2013015"/>
                  <a:pt x="6640357" y="1989901"/>
                  <a:pt x="6646460" y="1967522"/>
                </a:cubicBezTo>
                <a:cubicBezTo>
                  <a:pt x="6654030" y="1939764"/>
                  <a:pt x="6666777" y="1913548"/>
                  <a:pt x="6673755" y="1885635"/>
                </a:cubicBezTo>
                <a:cubicBezTo>
                  <a:pt x="6678304" y="1867438"/>
                  <a:pt x="6682250" y="1849079"/>
                  <a:pt x="6687403" y="1831044"/>
                </a:cubicBezTo>
                <a:cubicBezTo>
                  <a:pt x="6691355" y="1817212"/>
                  <a:pt x="6697562" y="1804057"/>
                  <a:pt x="6701051" y="1790101"/>
                </a:cubicBezTo>
                <a:cubicBezTo>
                  <a:pt x="6706677" y="1767597"/>
                  <a:pt x="6709666" y="1744506"/>
                  <a:pt x="6714698" y="1721862"/>
                </a:cubicBezTo>
                <a:cubicBezTo>
                  <a:pt x="6718767" y="1703552"/>
                  <a:pt x="6723797" y="1685468"/>
                  <a:pt x="6728346" y="1667271"/>
                </a:cubicBezTo>
                <a:cubicBezTo>
                  <a:pt x="6732895" y="1544441"/>
                  <a:pt x="6735176" y="1421507"/>
                  <a:pt x="6741994" y="1298782"/>
                </a:cubicBezTo>
                <a:cubicBezTo>
                  <a:pt x="6744279" y="1257650"/>
                  <a:pt x="6751330" y="1216921"/>
                  <a:pt x="6755642" y="1175952"/>
                </a:cubicBezTo>
                <a:cubicBezTo>
                  <a:pt x="6775861" y="983865"/>
                  <a:pt x="6760451" y="1101340"/>
                  <a:pt x="6782937" y="943940"/>
                </a:cubicBezTo>
                <a:cubicBezTo>
                  <a:pt x="6778388" y="825659"/>
                  <a:pt x="6776042" y="707273"/>
                  <a:pt x="6769289" y="589098"/>
                </a:cubicBezTo>
                <a:cubicBezTo>
                  <a:pt x="6766758" y="544811"/>
                  <a:pt x="6756019" y="449454"/>
                  <a:pt x="6741994" y="398029"/>
                </a:cubicBezTo>
                <a:cubicBezTo>
                  <a:pt x="6734423" y="370271"/>
                  <a:pt x="6727565" y="341877"/>
                  <a:pt x="6714698" y="316143"/>
                </a:cubicBezTo>
                <a:cubicBezTo>
                  <a:pt x="6703993" y="294733"/>
                  <a:pt x="6679398" y="239899"/>
                  <a:pt x="6660107" y="220608"/>
                </a:cubicBezTo>
                <a:cubicBezTo>
                  <a:pt x="6648509" y="209010"/>
                  <a:pt x="6631765" y="203814"/>
                  <a:pt x="6619164" y="193313"/>
                </a:cubicBezTo>
                <a:cubicBezTo>
                  <a:pt x="6604337" y="180957"/>
                  <a:pt x="6594280" y="163076"/>
                  <a:pt x="6578221" y="152370"/>
                </a:cubicBezTo>
                <a:cubicBezTo>
                  <a:pt x="6566251" y="144390"/>
                  <a:pt x="6550145" y="145156"/>
                  <a:pt x="6537278" y="138722"/>
                </a:cubicBezTo>
                <a:cubicBezTo>
                  <a:pt x="6522607" y="131386"/>
                  <a:pt x="6511323" y="118088"/>
                  <a:pt x="6496334" y="111426"/>
                </a:cubicBezTo>
                <a:cubicBezTo>
                  <a:pt x="6470042" y="99741"/>
                  <a:pt x="6441743" y="93229"/>
                  <a:pt x="6414448" y="84131"/>
                </a:cubicBezTo>
                <a:cubicBezTo>
                  <a:pt x="6400800" y="79582"/>
                  <a:pt x="6385474" y="78463"/>
                  <a:pt x="6373504" y="70483"/>
                </a:cubicBezTo>
                <a:cubicBezTo>
                  <a:pt x="6334427" y="44432"/>
                  <a:pt x="6298717" y="10251"/>
                  <a:pt x="6250675" y="2244"/>
                </a:cubicBezTo>
                <a:cubicBezTo>
                  <a:pt x="6237213" y="0"/>
                  <a:pt x="6223379" y="2244"/>
                  <a:pt x="6209731" y="2244"/>
                </a:cubicBezTo>
              </a:path>
            </a:pathLst>
          </a:custGeom>
          <a:noFill/>
          <a:ln w="9525" cap="flat" cmpd="sng" algn="ctr">
            <a:solidFill>
              <a:srgbClr val="002060"/>
            </a:solidFill>
            <a:prstDash val="dash"/>
            <a:round/>
            <a:headEnd type="none" w="med" len="med"/>
            <a:tailEnd type="arrow"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Verdana" pitchFamily="34" charset="0"/>
              <a:cs typeface="Arial" charset="0"/>
            </a:endParaRPr>
          </a:p>
        </p:txBody>
      </p:sp>
      <p:sp>
        <p:nvSpPr>
          <p:cNvPr id="12" name="Ovale 11"/>
          <p:cNvSpPr/>
          <p:nvPr/>
        </p:nvSpPr>
        <p:spPr bwMode="auto">
          <a:xfrm>
            <a:off x="4714876" y="5429264"/>
            <a:ext cx="1500198" cy="519351"/>
          </a:xfrm>
          <a:prstGeom prst="ellips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err="1" smtClean="0">
                <a:ln>
                  <a:noFill/>
                </a:ln>
                <a:solidFill>
                  <a:schemeClr val="tx1"/>
                </a:solidFill>
                <a:effectLst/>
                <a:latin typeface="Verdana" pitchFamily="34" charset="0"/>
                <a:cs typeface="Arial" charset="0"/>
              </a:rPr>
              <a:t>If</a:t>
            </a:r>
            <a:r>
              <a:rPr kumimoji="0" lang="it-IT" sz="1800" b="0" i="0" u="none" strike="noStrike" cap="none" normalizeH="0" baseline="0" dirty="0" smtClean="0">
                <a:ln>
                  <a:noFill/>
                </a:ln>
                <a:solidFill>
                  <a:schemeClr val="tx1"/>
                </a:solidFill>
                <a:effectLst/>
                <a:latin typeface="Verdana" pitchFamily="34" charset="0"/>
                <a:cs typeface="Arial" charset="0"/>
              </a:rPr>
              <a:t> </a:t>
            </a:r>
            <a:r>
              <a:rPr kumimoji="0" lang="it-IT" sz="1800" b="0" i="0" u="none" strike="noStrike" cap="none" normalizeH="0" baseline="0" dirty="0" err="1" smtClean="0">
                <a:ln>
                  <a:noFill/>
                </a:ln>
                <a:solidFill>
                  <a:schemeClr val="tx1"/>
                </a:solidFill>
                <a:effectLst/>
                <a:latin typeface="Verdana" pitchFamily="34" charset="0"/>
                <a:cs typeface="Arial" charset="0"/>
              </a:rPr>
              <a:t>fails</a:t>
            </a:r>
            <a:endParaRPr kumimoji="0" lang="it-IT" sz="1800" b="0" i="0" u="none" strike="noStrike" cap="none" normalizeH="0" baseline="0" dirty="0" smtClean="0">
              <a:ln>
                <a:noFill/>
              </a:ln>
              <a:solidFill>
                <a:schemeClr val="tx1"/>
              </a:solidFill>
              <a:effectLst/>
              <a:latin typeface="Verdana" pitchFamily="34" charset="0"/>
              <a:cs typeface="Arial" charset="0"/>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body" idx="1"/>
          </p:nvPr>
        </p:nvSpPr>
        <p:spPr>
          <a:xfrm>
            <a:off x="457200" y="1428736"/>
            <a:ext cx="8229600" cy="4248150"/>
          </a:xfrm>
        </p:spPr>
        <p:txBody>
          <a:bodyPr/>
          <a:lstStyle/>
          <a:p>
            <a:pPr eaLnBrk="1" hangingPunct="1"/>
            <a:endParaRPr lang="en-US" dirty="0" smtClean="0">
              <a:latin typeface="Arial" charset="0"/>
            </a:endParaRPr>
          </a:p>
          <a:p>
            <a:pPr eaLnBrk="1" hangingPunct="1">
              <a:lnSpc>
                <a:spcPct val="150000"/>
              </a:lnSpc>
            </a:pPr>
            <a:r>
              <a:rPr lang="en-US" sz="2000" dirty="0" smtClean="0">
                <a:latin typeface="Arial" charset="0"/>
              </a:rPr>
              <a:t>Is there a network near the generation plant?</a:t>
            </a:r>
          </a:p>
          <a:p>
            <a:pPr eaLnBrk="1" hangingPunct="1">
              <a:lnSpc>
                <a:spcPct val="150000"/>
              </a:lnSpc>
            </a:pPr>
            <a:r>
              <a:rPr lang="en-US" sz="2000" dirty="0" smtClean="0">
                <a:latin typeface="Arial" charset="0"/>
              </a:rPr>
              <a:t>What is requested to be connected (rated power, energy source, etc.)?</a:t>
            </a:r>
          </a:p>
          <a:p>
            <a:pPr eaLnBrk="1" hangingPunct="1">
              <a:lnSpc>
                <a:spcPct val="150000"/>
              </a:lnSpc>
            </a:pPr>
            <a:r>
              <a:rPr lang="en-US" sz="2000" dirty="0" smtClean="0">
                <a:latin typeface="Arial" charset="0"/>
              </a:rPr>
              <a:t>What are loads and generators already connected or planned to be connected to that network?</a:t>
            </a:r>
          </a:p>
          <a:p>
            <a:pPr eaLnBrk="1" hangingPunct="1">
              <a:lnSpc>
                <a:spcPct val="150000"/>
              </a:lnSpc>
            </a:pPr>
            <a:r>
              <a:rPr lang="en-US" sz="2000" dirty="0" smtClean="0">
                <a:latin typeface="Arial" charset="0"/>
              </a:rPr>
              <a:t>Are there works already planned on that network?</a:t>
            </a:r>
          </a:p>
          <a:p>
            <a:pPr eaLnBrk="1" hangingPunct="1">
              <a:lnSpc>
                <a:spcPct val="150000"/>
              </a:lnSpc>
            </a:pPr>
            <a:r>
              <a:rPr lang="en-US" sz="2000" dirty="0" smtClean="0">
                <a:latin typeface="Arial" charset="0"/>
              </a:rPr>
              <a:t>What are the </a:t>
            </a:r>
            <a:r>
              <a:rPr lang="en-US" sz="2000" dirty="0" err="1" smtClean="0">
                <a:latin typeface="Arial" charset="0"/>
              </a:rPr>
              <a:t>phisical</a:t>
            </a:r>
            <a:r>
              <a:rPr lang="en-US" sz="2000" dirty="0" smtClean="0">
                <a:latin typeface="Arial" charset="0"/>
              </a:rPr>
              <a:t> and electrical characteristics?</a:t>
            </a:r>
            <a:endParaRPr lang="en-US" sz="1600" dirty="0" smtClean="0">
              <a:latin typeface="Arial" charset="0"/>
            </a:endParaRPr>
          </a:p>
          <a:p>
            <a:pPr eaLnBrk="1" hangingPunct="1">
              <a:lnSpc>
                <a:spcPct val="150000"/>
              </a:lnSpc>
              <a:buNone/>
            </a:pPr>
            <a:endParaRPr lang="en-US" sz="2000" dirty="0" smtClean="0">
              <a:latin typeface="Arial" charset="0"/>
            </a:endParaRPr>
          </a:p>
        </p:txBody>
      </p:sp>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0713</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err="1" smtClean="0">
                <a:solidFill>
                  <a:schemeClr val="bg2"/>
                </a:solidFill>
                <a:latin typeface="Arial" charset="0"/>
              </a:rPr>
              <a:t>Analysis</a:t>
            </a:r>
            <a:r>
              <a:rPr lang="fr-BE" sz="3200" b="1" dirty="0" smtClean="0">
                <a:solidFill>
                  <a:schemeClr val="bg2"/>
                </a:solidFill>
                <a:latin typeface="Arial" charset="0"/>
              </a:rPr>
              <a:t> of the </a:t>
            </a:r>
            <a:r>
              <a:rPr lang="fr-BE" sz="3200" b="1" dirty="0" err="1" smtClean="0">
                <a:solidFill>
                  <a:schemeClr val="bg2"/>
                </a:solidFill>
                <a:latin typeface="Arial" charset="0"/>
              </a:rPr>
              <a:t>existing</a:t>
            </a:r>
            <a:r>
              <a:rPr lang="fr-BE" sz="3200" b="1" dirty="0" smtClean="0">
                <a:solidFill>
                  <a:schemeClr val="bg2"/>
                </a:solidFill>
                <a:latin typeface="Arial" charset="0"/>
              </a:rPr>
              <a:t> network</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body" idx="1"/>
          </p:nvPr>
        </p:nvSpPr>
        <p:spPr>
          <a:xfrm>
            <a:off x="457200" y="1989138"/>
            <a:ext cx="8229600" cy="4248150"/>
          </a:xfrm>
        </p:spPr>
        <p:txBody>
          <a:bodyPr/>
          <a:lstStyle/>
          <a:p>
            <a:pPr eaLnBrk="1" hangingPunct="1">
              <a:lnSpc>
                <a:spcPct val="130000"/>
              </a:lnSpc>
              <a:buNone/>
            </a:pPr>
            <a:r>
              <a:rPr lang="en-US" sz="1600" dirty="0" smtClean="0">
                <a:latin typeface="Arial" charset="0"/>
              </a:rPr>
              <a:t>In order to define the technical solution, following items must be chosen:</a:t>
            </a:r>
          </a:p>
          <a:p>
            <a:pPr eaLnBrk="1" hangingPunct="1">
              <a:lnSpc>
                <a:spcPct val="130000"/>
              </a:lnSpc>
            </a:pPr>
            <a:r>
              <a:rPr lang="en-US" sz="1600" dirty="0" smtClean="0">
                <a:latin typeface="Arial" charset="0"/>
              </a:rPr>
              <a:t>Voltage level of the connection</a:t>
            </a:r>
          </a:p>
          <a:p>
            <a:pPr eaLnBrk="1" hangingPunct="1">
              <a:lnSpc>
                <a:spcPct val="130000"/>
              </a:lnSpc>
            </a:pPr>
            <a:r>
              <a:rPr lang="en-US" sz="1600" dirty="0" smtClean="0">
                <a:latin typeface="Arial" charset="0"/>
              </a:rPr>
              <a:t>Insertion point on the network</a:t>
            </a:r>
          </a:p>
          <a:p>
            <a:pPr eaLnBrk="1" hangingPunct="1">
              <a:lnSpc>
                <a:spcPct val="130000"/>
              </a:lnSpc>
            </a:pPr>
            <a:r>
              <a:rPr lang="en-US" sz="1600" dirty="0" smtClean="0">
                <a:latin typeface="Arial" charset="0"/>
              </a:rPr>
              <a:t>Connection scheme.</a:t>
            </a:r>
          </a:p>
          <a:p>
            <a:pPr marL="0" indent="0" eaLnBrk="1" hangingPunct="1">
              <a:lnSpc>
                <a:spcPct val="130000"/>
              </a:lnSpc>
              <a:buNone/>
            </a:pPr>
            <a:r>
              <a:rPr lang="en-US" sz="1600" dirty="0" smtClean="0">
                <a:latin typeface="Arial" charset="0"/>
              </a:rPr>
              <a:t>Connection solution must accomplish the technical minimum policy: the level of economic and technical works to be executed is less than other possible connection solutions. However, the technical solution must be:</a:t>
            </a:r>
            <a:endParaRPr lang="en-US" sz="1600" i="1" dirty="0" smtClean="0">
              <a:latin typeface="Arial" charset="0"/>
            </a:endParaRPr>
          </a:p>
          <a:p>
            <a:pPr eaLnBrk="1" hangingPunct="1">
              <a:lnSpc>
                <a:spcPct val="130000"/>
              </a:lnSpc>
            </a:pPr>
            <a:r>
              <a:rPr lang="en-US" sz="1600" dirty="0" smtClean="0">
                <a:latin typeface="Arial" charset="0"/>
              </a:rPr>
              <a:t>technically feasible; </a:t>
            </a:r>
          </a:p>
          <a:p>
            <a:pPr eaLnBrk="1" hangingPunct="1">
              <a:lnSpc>
                <a:spcPct val="130000"/>
              </a:lnSpc>
            </a:pPr>
            <a:r>
              <a:rPr lang="en-US" sz="1600" dirty="0" smtClean="0">
                <a:latin typeface="Arial" charset="0"/>
              </a:rPr>
              <a:t>achievable; </a:t>
            </a:r>
          </a:p>
          <a:p>
            <a:pPr eaLnBrk="1" hangingPunct="1">
              <a:lnSpc>
                <a:spcPct val="130000"/>
              </a:lnSpc>
            </a:pPr>
            <a:r>
              <a:rPr lang="en-US" sz="1600" dirty="0" smtClean="0">
                <a:latin typeface="Arial" charset="0"/>
              </a:rPr>
              <a:t>able to accommodate the full power required by the user;</a:t>
            </a:r>
          </a:p>
          <a:p>
            <a:pPr eaLnBrk="1" hangingPunct="1">
              <a:lnSpc>
                <a:spcPct val="130000"/>
              </a:lnSpc>
            </a:pPr>
            <a:r>
              <a:rPr lang="en-US" sz="1600" dirty="0" smtClean="0">
                <a:latin typeface="Arial" charset="0"/>
              </a:rPr>
              <a:t>compatible with technical and operational standards in use. </a:t>
            </a:r>
          </a:p>
          <a:p>
            <a:pPr eaLnBrk="1" hangingPunct="1">
              <a:lnSpc>
                <a:spcPct val="130000"/>
              </a:lnSpc>
              <a:buNone/>
            </a:pPr>
            <a:r>
              <a:rPr lang="en-US" sz="1600" dirty="0" smtClean="0">
                <a:latin typeface="Arial" charset="0"/>
              </a:rPr>
              <a:t> </a:t>
            </a:r>
          </a:p>
          <a:p>
            <a:pPr eaLnBrk="1" hangingPunct="1">
              <a:lnSpc>
                <a:spcPct val="130000"/>
              </a:lnSpc>
            </a:pPr>
            <a:endParaRPr lang="en-US" sz="1600" dirty="0" smtClean="0">
              <a:latin typeface="Arial" charset="0"/>
            </a:endParaRPr>
          </a:p>
        </p:txBody>
      </p:sp>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0713</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err="1" smtClean="0">
                <a:solidFill>
                  <a:schemeClr val="bg2"/>
                </a:solidFill>
                <a:latin typeface="Arial" charset="0"/>
              </a:rPr>
              <a:t>Choice</a:t>
            </a:r>
            <a:r>
              <a:rPr lang="fr-BE" sz="3200" b="1" dirty="0" smtClean="0">
                <a:solidFill>
                  <a:schemeClr val="bg2"/>
                </a:solidFill>
                <a:latin typeface="Arial" charset="0"/>
              </a:rPr>
              <a:t> of the </a:t>
            </a:r>
            <a:r>
              <a:rPr lang="fr-BE" sz="3200" b="1" dirty="0" err="1" smtClean="0">
                <a:solidFill>
                  <a:schemeClr val="bg2"/>
                </a:solidFill>
                <a:latin typeface="Arial" charset="0"/>
              </a:rPr>
              <a:t>connection</a:t>
            </a:r>
            <a:r>
              <a:rPr lang="fr-BE" sz="3200" b="1" dirty="0" smtClean="0">
                <a:solidFill>
                  <a:schemeClr val="bg2"/>
                </a:solidFill>
                <a:latin typeface="Arial" charset="0"/>
              </a:rPr>
              <a:t> solution</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
        <p:nvSpPr>
          <p:cNvPr id="6" name="Esplosione 2 5"/>
          <p:cNvSpPr/>
          <p:nvPr/>
        </p:nvSpPr>
        <p:spPr bwMode="auto">
          <a:xfrm>
            <a:off x="4572000" y="3214686"/>
            <a:ext cx="4357718" cy="2628662"/>
          </a:xfrm>
          <a:prstGeom prst="irregularSeal2">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Verdana" pitchFamily="34" charset="0"/>
                <a:cs typeface="Arial" charset="0"/>
              </a:rPr>
              <a:t>Technical standards and regulatory</a:t>
            </a:r>
            <a:r>
              <a:rPr kumimoji="0" lang="en-US" sz="1400" b="1" i="0" u="none" strike="noStrike" cap="none" normalizeH="0" dirty="0" smtClean="0">
                <a:ln>
                  <a:noFill/>
                </a:ln>
                <a:solidFill>
                  <a:schemeClr val="tx1"/>
                </a:solidFill>
                <a:effectLst/>
                <a:latin typeface="Verdana" pitchFamily="34" charset="0"/>
                <a:cs typeface="Arial" charset="0"/>
              </a:rPr>
              <a:t> requirements must be fulfilled</a:t>
            </a:r>
            <a:endParaRPr kumimoji="0" lang="en-US" sz="1400" b="1" i="0" u="none" strike="noStrike" cap="none" normalizeH="0" baseline="0" dirty="0" smtClean="0">
              <a:ln>
                <a:noFill/>
              </a:ln>
              <a:solidFill>
                <a:schemeClr val="tx1"/>
              </a:solidFill>
              <a:effectLst/>
              <a:latin typeface="Verdana" pitchFamily="34" charset="0"/>
              <a:cs typeface="Arial" charset="0"/>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body" idx="1"/>
          </p:nvPr>
        </p:nvSpPr>
        <p:spPr>
          <a:xfrm>
            <a:off x="457200" y="1989138"/>
            <a:ext cx="8229600" cy="4248150"/>
          </a:xfrm>
        </p:spPr>
        <p:txBody>
          <a:bodyPr/>
          <a:lstStyle/>
          <a:p>
            <a:pPr marL="0" indent="0" eaLnBrk="1" hangingPunct="1">
              <a:lnSpc>
                <a:spcPct val="130000"/>
              </a:lnSpc>
              <a:buNone/>
            </a:pPr>
            <a:r>
              <a:rPr lang="en-US" sz="1600" dirty="0" smtClean="0">
                <a:latin typeface="Arial" charset="0"/>
              </a:rPr>
              <a:t>Following tests are performed to check if the DG to be connected is compatible with the existing network:</a:t>
            </a:r>
          </a:p>
          <a:p>
            <a:pPr eaLnBrk="1" hangingPunct="1">
              <a:lnSpc>
                <a:spcPct val="130000"/>
              </a:lnSpc>
            </a:pPr>
            <a:r>
              <a:rPr lang="en-US" sz="1600" dirty="0" smtClean="0">
                <a:latin typeface="Arial" charset="0"/>
              </a:rPr>
              <a:t>voltage levels (slow and rapid voltage changes, voltage profiles);</a:t>
            </a:r>
          </a:p>
          <a:p>
            <a:pPr eaLnBrk="1" hangingPunct="1">
              <a:lnSpc>
                <a:spcPct val="130000"/>
              </a:lnSpc>
            </a:pPr>
            <a:r>
              <a:rPr lang="en-US" sz="1600" dirty="0" smtClean="0">
                <a:latin typeface="Arial" charset="0"/>
              </a:rPr>
              <a:t>network  capacity;</a:t>
            </a:r>
          </a:p>
          <a:p>
            <a:pPr eaLnBrk="1" hangingPunct="1">
              <a:lnSpc>
                <a:spcPct val="130000"/>
              </a:lnSpc>
            </a:pPr>
            <a:r>
              <a:rPr lang="en-US" sz="1600" dirty="0" smtClean="0">
                <a:latin typeface="Arial" charset="0"/>
              </a:rPr>
              <a:t>DG’s contribution to fault currents (compatibility with the characteristics of network breakers, conductors, protection system, neutral grounding system) </a:t>
            </a:r>
          </a:p>
          <a:p>
            <a:pPr eaLnBrk="1" hangingPunct="1">
              <a:lnSpc>
                <a:spcPct val="130000"/>
              </a:lnSpc>
            </a:pPr>
            <a:r>
              <a:rPr lang="en-US" sz="1600" dirty="0" smtClean="0">
                <a:latin typeface="Arial" charset="0"/>
              </a:rPr>
              <a:t>Self excitation of </a:t>
            </a:r>
            <a:r>
              <a:rPr lang="en-US" sz="1600" dirty="0" err="1" smtClean="0">
                <a:latin typeface="Arial" charset="0"/>
              </a:rPr>
              <a:t>acynchronous</a:t>
            </a:r>
            <a:r>
              <a:rPr lang="en-US" sz="1600" dirty="0" smtClean="0">
                <a:latin typeface="Arial" charset="0"/>
              </a:rPr>
              <a:t> generators</a:t>
            </a:r>
          </a:p>
          <a:p>
            <a:pPr eaLnBrk="1" hangingPunct="1">
              <a:lnSpc>
                <a:spcPct val="130000"/>
              </a:lnSpc>
            </a:pPr>
            <a:endParaRPr lang="en-US" sz="1600" dirty="0" smtClean="0">
              <a:latin typeface="Arial" charset="0"/>
            </a:endParaRPr>
          </a:p>
          <a:p>
            <a:pPr marL="0" indent="0" eaLnBrk="1" hangingPunct="1">
              <a:lnSpc>
                <a:spcPct val="130000"/>
              </a:lnSpc>
              <a:buNone/>
            </a:pPr>
            <a:r>
              <a:rPr lang="en-US" sz="1600" dirty="0" smtClean="0">
                <a:latin typeface="Arial" charset="0"/>
              </a:rPr>
              <a:t>For every test, network conditions to take into account and limits to consider are established</a:t>
            </a:r>
          </a:p>
          <a:p>
            <a:pPr marL="0" indent="0" eaLnBrk="1" hangingPunct="1">
              <a:lnSpc>
                <a:spcPct val="130000"/>
              </a:lnSpc>
              <a:buNone/>
            </a:pPr>
            <a:endParaRPr lang="en-US" sz="1600" dirty="0" smtClean="0">
              <a:latin typeface="Arial" charset="0"/>
            </a:endParaRPr>
          </a:p>
          <a:p>
            <a:pPr eaLnBrk="1" hangingPunct="1">
              <a:lnSpc>
                <a:spcPct val="130000"/>
              </a:lnSpc>
              <a:buNone/>
            </a:pPr>
            <a:r>
              <a:rPr lang="en-US" sz="1600" dirty="0" smtClean="0">
                <a:latin typeface="Arial" charset="0"/>
              </a:rPr>
              <a:t> </a:t>
            </a:r>
          </a:p>
          <a:p>
            <a:pPr eaLnBrk="1" hangingPunct="1">
              <a:lnSpc>
                <a:spcPct val="130000"/>
              </a:lnSpc>
            </a:pPr>
            <a:endParaRPr lang="en-US" sz="1600" dirty="0" smtClean="0">
              <a:latin typeface="Arial" charset="0"/>
            </a:endParaRPr>
          </a:p>
        </p:txBody>
      </p:sp>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0713</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err="1" smtClean="0">
                <a:solidFill>
                  <a:schemeClr val="bg2"/>
                </a:solidFill>
                <a:latin typeface="Arial" charset="0"/>
              </a:rPr>
              <a:t>Feasibility</a:t>
            </a:r>
            <a:r>
              <a:rPr lang="fr-BE" sz="3200" b="1" dirty="0" smtClean="0">
                <a:solidFill>
                  <a:schemeClr val="bg2"/>
                </a:solidFill>
                <a:latin typeface="Arial" charset="0"/>
              </a:rPr>
              <a:t> </a:t>
            </a:r>
            <a:r>
              <a:rPr lang="fr-BE" sz="3200" b="1" dirty="0" err="1" smtClean="0">
                <a:solidFill>
                  <a:schemeClr val="bg2"/>
                </a:solidFill>
                <a:latin typeface="Arial" charset="0"/>
              </a:rPr>
              <a:t>study</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body" idx="1"/>
          </p:nvPr>
        </p:nvSpPr>
        <p:spPr>
          <a:xfrm>
            <a:off x="457200" y="1989138"/>
            <a:ext cx="8229600" cy="4248150"/>
          </a:xfrm>
        </p:spPr>
        <p:txBody>
          <a:bodyPr/>
          <a:lstStyle/>
          <a:p>
            <a:pPr marL="0" indent="0" eaLnBrk="1" hangingPunct="1">
              <a:lnSpc>
                <a:spcPct val="130000"/>
              </a:lnSpc>
              <a:buNone/>
            </a:pPr>
            <a:r>
              <a:rPr lang="en-US" sz="1600" dirty="0" smtClean="0">
                <a:latin typeface="Arial" charset="0"/>
              </a:rPr>
              <a:t>If the existing network is not able to accommodate the DG, following actions must be taken:</a:t>
            </a:r>
          </a:p>
          <a:p>
            <a:pPr marL="177800" indent="-177800" eaLnBrk="1" hangingPunct="1">
              <a:lnSpc>
                <a:spcPct val="130000"/>
              </a:lnSpc>
            </a:pPr>
            <a:r>
              <a:rPr lang="en-US" sz="1600" dirty="0" smtClean="0">
                <a:latin typeface="Arial" charset="0"/>
              </a:rPr>
              <a:t>definition of network reinforcements, in order to pass the feasibility study;</a:t>
            </a:r>
          </a:p>
          <a:p>
            <a:pPr marL="177800" indent="-177800" eaLnBrk="1" hangingPunct="1">
              <a:lnSpc>
                <a:spcPct val="130000"/>
              </a:lnSpc>
            </a:pPr>
            <a:r>
              <a:rPr lang="en-US" sz="1600" dirty="0" smtClean="0">
                <a:latin typeface="Arial" charset="0"/>
              </a:rPr>
              <a:t>planning of new network infrastructures (feeders and/or substations);</a:t>
            </a:r>
          </a:p>
          <a:p>
            <a:pPr marL="177800" indent="-177800" eaLnBrk="1" hangingPunct="1">
              <a:lnSpc>
                <a:spcPct val="130000"/>
              </a:lnSpc>
            </a:pPr>
            <a:r>
              <a:rPr lang="en-US" sz="1600" dirty="0" smtClean="0">
                <a:latin typeface="Arial" charset="0"/>
              </a:rPr>
              <a:t>planning of DG-dedicated network infrastructures.</a:t>
            </a:r>
          </a:p>
          <a:p>
            <a:pPr marL="0" indent="0" eaLnBrk="1" hangingPunct="1">
              <a:lnSpc>
                <a:spcPct val="130000"/>
              </a:lnSpc>
              <a:buNone/>
            </a:pPr>
            <a:endParaRPr lang="en-US" sz="1600" dirty="0" smtClean="0">
              <a:latin typeface="Arial" charset="0"/>
            </a:endParaRPr>
          </a:p>
          <a:p>
            <a:pPr marL="0" indent="0" eaLnBrk="1" hangingPunct="1">
              <a:lnSpc>
                <a:spcPct val="130000"/>
              </a:lnSpc>
              <a:buNone/>
            </a:pPr>
            <a:r>
              <a:rPr lang="en-US" sz="1600" dirty="0" smtClean="0">
                <a:latin typeface="Arial" charset="0"/>
              </a:rPr>
              <a:t>In order to maintain high level of quality of service (in terms of supply quality and interruption indexes), network developments not strictly related to the connection can be planned in order to take advantage of the simplified authorization process for RES generation plants. In this case activation of new DG is not bound to the finalization of those developments.</a:t>
            </a:r>
          </a:p>
          <a:p>
            <a:pPr marL="0" indent="0" eaLnBrk="1" hangingPunct="1">
              <a:lnSpc>
                <a:spcPct val="130000"/>
              </a:lnSpc>
              <a:buNone/>
            </a:pPr>
            <a:endParaRPr lang="en-US" sz="1600" dirty="0" smtClean="0">
              <a:latin typeface="Arial" charset="0"/>
            </a:endParaRPr>
          </a:p>
          <a:p>
            <a:pPr eaLnBrk="1" hangingPunct="1">
              <a:lnSpc>
                <a:spcPct val="130000"/>
              </a:lnSpc>
              <a:buNone/>
            </a:pPr>
            <a:r>
              <a:rPr lang="en-US" sz="1600" dirty="0" smtClean="0">
                <a:latin typeface="Arial" charset="0"/>
              </a:rPr>
              <a:t> </a:t>
            </a:r>
          </a:p>
          <a:p>
            <a:pPr eaLnBrk="1" hangingPunct="1">
              <a:lnSpc>
                <a:spcPct val="130000"/>
              </a:lnSpc>
            </a:pPr>
            <a:endParaRPr lang="en-US" sz="1600" dirty="0" smtClean="0">
              <a:latin typeface="Arial" charset="0"/>
            </a:endParaRPr>
          </a:p>
        </p:txBody>
      </p:sp>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0713</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smtClean="0">
                <a:solidFill>
                  <a:schemeClr val="bg2"/>
                </a:solidFill>
                <a:latin typeface="Arial" charset="0"/>
              </a:rPr>
              <a:t>Network </a:t>
            </a:r>
            <a:r>
              <a:rPr lang="fr-BE" sz="3200" b="1" dirty="0" err="1" smtClean="0">
                <a:solidFill>
                  <a:schemeClr val="bg2"/>
                </a:solidFill>
                <a:latin typeface="Arial" charset="0"/>
              </a:rPr>
              <a:t>developments</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IRED2011">
  <a:themeElements>
    <a:clrScheme name="">
      <a:dk1>
        <a:srgbClr val="000000"/>
      </a:dk1>
      <a:lt1>
        <a:srgbClr val="FFFFFF"/>
      </a:lt1>
      <a:dk2>
        <a:srgbClr val="779AF1"/>
      </a:dk2>
      <a:lt2>
        <a:srgbClr val="0E318D"/>
      </a:lt2>
      <a:accent1>
        <a:srgbClr val="154BD1"/>
      </a:accent1>
      <a:accent2>
        <a:srgbClr val="1F59E9"/>
      </a:accent2>
      <a:accent3>
        <a:srgbClr val="FFFFFF"/>
      </a:accent3>
      <a:accent4>
        <a:srgbClr val="000000"/>
      </a:accent4>
      <a:accent5>
        <a:srgbClr val="AAB1E5"/>
      </a:accent5>
      <a:accent6>
        <a:srgbClr val="1B50D3"/>
      </a:accent6>
      <a:hlink>
        <a:srgbClr val="0E318D"/>
      </a:hlink>
      <a:folHlink>
        <a:srgbClr val="FF9900"/>
      </a:folHlink>
    </a:clrScheme>
    <a:fontScheme name="CIRED2011">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CIRED2011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CIRED2011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CIRED2011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CIRED2011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CIRED2011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CIRED2011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CIRED2011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CIRED2011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9">
        <a:dk1>
          <a:srgbClr val="000000"/>
        </a:dk1>
        <a:lt1>
          <a:srgbClr val="FFFFFF"/>
        </a:lt1>
        <a:dk2>
          <a:srgbClr val="999900"/>
        </a:dk2>
        <a:lt2>
          <a:srgbClr val="F96501"/>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0">
        <a:dk1>
          <a:srgbClr val="000000"/>
        </a:dk1>
        <a:lt1>
          <a:srgbClr val="FFFFFF"/>
        </a:lt1>
        <a:dk2>
          <a:srgbClr val="F96501"/>
        </a:dk2>
        <a:lt2>
          <a:srgbClr val="F96501"/>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1">
        <a:dk1>
          <a:srgbClr val="000000"/>
        </a:dk1>
        <a:lt1>
          <a:srgbClr val="FFFFFF"/>
        </a:lt1>
        <a:dk2>
          <a:srgbClr val="FEB27E"/>
        </a:dk2>
        <a:lt2>
          <a:srgbClr val="F96501"/>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2">
        <a:dk1>
          <a:srgbClr val="000000"/>
        </a:dk1>
        <a:lt1>
          <a:srgbClr val="FFFFFF"/>
        </a:lt1>
        <a:dk2>
          <a:srgbClr val="FEB27E"/>
        </a:dk2>
        <a:lt2>
          <a:srgbClr val="F96501"/>
        </a:lt2>
        <a:accent1>
          <a:srgbClr val="99CC00"/>
        </a:accent1>
        <a:accent2>
          <a:srgbClr val="FE8F44"/>
        </a:accent2>
        <a:accent3>
          <a:srgbClr val="FFFFFF"/>
        </a:accent3>
        <a:accent4>
          <a:srgbClr val="000000"/>
        </a:accent4>
        <a:accent5>
          <a:srgbClr val="CAE2AA"/>
        </a:accent5>
        <a:accent6>
          <a:srgbClr val="E6813D"/>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3">
        <a:dk1>
          <a:srgbClr val="000000"/>
        </a:dk1>
        <a:lt1>
          <a:srgbClr val="FFFFFF"/>
        </a:lt1>
        <a:dk2>
          <a:srgbClr val="FEB27E"/>
        </a:dk2>
        <a:lt2>
          <a:srgbClr val="F96501"/>
        </a:lt2>
        <a:accent1>
          <a:srgbClr val="FF6600"/>
        </a:accent1>
        <a:accent2>
          <a:srgbClr val="FE8F44"/>
        </a:accent2>
        <a:accent3>
          <a:srgbClr val="FFFFFF"/>
        </a:accent3>
        <a:accent4>
          <a:srgbClr val="000000"/>
        </a:accent4>
        <a:accent5>
          <a:srgbClr val="FFB8AA"/>
        </a:accent5>
        <a:accent6>
          <a:srgbClr val="E6813D"/>
        </a:accent6>
        <a:hlink>
          <a:srgbClr val="F96501"/>
        </a:hlink>
        <a:folHlink>
          <a:srgbClr val="CC9900"/>
        </a:folHlink>
      </a:clrScheme>
      <a:clrMap bg1="lt1" tx1="dk1" bg2="lt2" tx2="dk2" accent1="accent1" accent2="accent2" accent3="accent3" accent4="accent4" accent5="accent5" accent6="accent6" hlink="hlink" folHlink="folHlink"/>
    </a:extraClrScheme>
    <a:extraClrScheme>
      <a:clrScheme name="CIRED2011 14">
        <a:dk1>
          <a:srgbClr val="000000"/>
        </a:dk1>
        <a:lt1>
          <a:srgbClr val="FFFFFF"/>
        </a:lt1>
        <a:dk2>
          <a:srgbClr val="0E318D"/>
        </a:dk2>
        <a:lt2>
          <a:srgbClr val="0E318D"/>
        </a:lt2>
        <a:accent1>
          <a:srgbClr val="0E318D"/>
        </a:accent1>
        <a:accent2>
          <a:srgbClr val="0E318D"/>
        </a:accent2>
        <a:accent3>
          <a:srgbClr val="FFFFFF"/>
        </a:accent3>
        <a:accent4>
          <a:srgbClr val="000000"/>
        </a:accent4>
        <a:accent5>
          <a:srgbClr val="AAADC5"/>
        </a:accent5>
        <a:accent6>
          <a:srgbClr val="0C2B7F"/>
        </a:accent6>
        <a:hlink>
          <a:srgbClr val="0E318D"/>
        </a:hlink>
        <a:folHlink>
          <a:srgbClr val="FF9900"/>
        </a:folHlink>
      </a:clrScheme>
      <a:clrMap bg1="lt1" tx1="dk1" bg2="lt2" tx2="dk2" accent1="accent1" accent2="accent2" accent3="accent3" accent4="accent4" accent5="accent5" accent6="accent6" hlink="hlink" folHlink="folHlink"/>
    </a:extraClrScheme>
    <a:extraClrScheme>
      <a:clrScheme name="CIRED2011 15">
        <a:dk1>
          <a:srgbClr val="000000"/>
        </a:dk1>
        <a:lt1>
          <a:srgbClr val="FFFFFF"/>
        </a:lt1>
        <a:dk2>
          <a:srgbClr val="0E318D"/>
        </a:dk2>
        <a:lt2>
          <a:srgbClr val="0E318D"/>
        </a:lt2>
        <a:accent1>
          <a:srgbClr val="154BD1"/>
        </a:accent1>
        <a:accent2>
          <a:srgbClr val="0E318D"/>
        </a:accent2>
        <a:accent3>
          <a:srgbClr val="FFFFFF"/>
        </a:accent3>
        <a:accent4>
          <a:srgbClr val="000000"/>
        </a:accent4>
        <a:accent5>
          <a:srgbClr val="AAB1E5"/>
        </a:accent5>
        <a:accent6>
          <a:srgbClr val="0C2B7F"/>
        </a:accent6>
        <a:hlink>
          <a:srgbClr val="0E318D"/>
        </a:hlink>
        <a:folHlink>
          <a:srgbClr val="FF9900"/>
        </a:folHlink>
      </a:clrScheme>
      <a:clrMap bg1="lt1" tx1="dk1" bg2="lt2" tx2="dk2" accent1="accent1" accent2="accent2" accent3="accent3" accent4="accent4" accent5="accent5" accent6="accent6" hlink="hlink" folHlink="folHlink"/>
    </a:extraClrScheme>
    <a:extraClrScheme>
      <a:clrScheme name="CIRED2011 16">
        <a:dk1>
          <a:srgbClr val="000000"/>
        </a:dk1>
        <a:lt1>
          <a:srgbClr val="FFFFFF"/>
        </a:lt1>
        <a:dk2>
          <a:srgbClr val="0E318D"/>
        </a:dk2>
        <a:lt2>
          <a:srgbClr val="0E318D"/>
        </a:lt2>
        <a:accent1>
          <a:srgbClr val="154BD1"/>
        </a:accent1>
        <a:accent2>
          <a:srgbClr val="1F59E9"/>
        </a:accent2>
        <a:accent3>
          <a:srgbClr val="FFFFFF"/>
        </a:accent3>
        <a:accent4>
          <a:srgbClr val="000000"/>
        </a:accent4>
        <a:accent5>
          <a:srgbClr val="AAB1E5"/>
        </a:accent5>
        <a:accent6>
          <a:srgbClr val="1B50D3"/>
        </a:accent6>
        <a:hlink>
          <a:srgbClr val="0E318D"/>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527</Words>
  <Application>Microsoft Macintosh PowerPoint</Application>
  <PresentationFormat>Bildschirmpräsentation (4:3)</PresentationFormat>
  <Paragraphs>61</Paragraphs>
  <Slides>6</Slides>
  <Notes>6</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CIRED2011</vt:lpstr>
      <vt:lpstr>PowerPoint-Präsentation</vt:lpstr>
      <vt:lpstr>PowerPoint-Präsentation</vt:lpstr>
      <vt:lpstr>PowerPoint-Präsentation</vt:lpstr>
      <vt:lpstr>PowerPoint-Präsentation</vt:lpstr>
      <vt:lpstr>PowerPoint-Präsentation</vt:lpstr>
      <vt:lpstr>PowerPoint-Präsentation</vt:lpstr>
    </vt:vector>
  </TitlesOfParts>
  <Company>AIM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AIM</dc:creator>
  <cp:lastModifiedBy>T</cp:lastModifiedBy>
  <cp:revision>47</cp:revision>
  <dcterms:created xsi:type="dcterms:W3CDTF">2010-04-09T10:19:13Z</dcterms:created>
  <dcterms:modified xsi:type="dcterms:W3CDTF">2011-07-14T17:44:21Z</dcterms:modified>
</cp:coreProperties>
</file>