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3"/>
  </p:notesMasterIdLst>
  <p:sldIdLst>
    <p:sldId id="256" r:id="rId2"/>
    <p:sldId id="276" r:id="rId3"/>
    <p:sldId id="257" r:id="rId4"/>
    <p:sldId id="261" r:id="rId5"/>
    <p:sldId id="288" r:id="rId6"/>
    <p:sldId id="258" r:id="rId7"/>
    <p:sldId id="278" r:id="rId8"/>
    <p:sldId id="279" r:id="rId9"/>
    <p:sldId id="280" r:id="rId10"/>
    <p:sldId id="281" r:id="rId11"/>
    <p:sldId id="284" r:id="rId12"/>
    <p:sldId id="285" r:id="rId13"/>
    <p:sldId id="286" r:id="rId14"/>
    <p:sldId id="282" r:id="rId15"/>
    <p:sldId id="283" r:id="rId16"/>
    <p:sldId id="265" r:id="rId17"/>
    <p:sldId id="287" r:id="rId18"/>
    <p:sldId id="277" r:id="rId19"/>
    <p:sldId id="289" r:id="rId20"/>
    <p:sldId id="266" r:id="rId21"/>
    <p:sldId id="290" r:id="rId22"/>
    <p:sldId id="271" r:id="rId23"/>
    <p:sldId id="269" r:id="rId24"/>
    <p:sldId id="291" r:id="rId25"/>
    <p:sldId id="293" r:id="rId26"/>
    <p:sldId id="267" r:id="rId27"/>
    <p:sldId id="273" r:id="rId28"/>
    <p:sldId id="274" r:id="rId29"/>
    <p:sldId id="292" r:id="rId30"/>
    <p:sldId id="268" r:id="rId31"/>
    <p:sldId id="275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1" autoAdjust="0"/>
    <p:restoredTop sz="94660"/>
  </p:normalViewPr>
  <p:slideViewPr>
    <p:cSldViewPr>
      <p:cViewPr>
        <p:scale>
          <a:sx n="75" d="100"/>
          <a:sy n="75" d="100"/>
        </p:scale>
        <p:origin x="-2632" y="-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5726F-D656-49E4-BA57-E2BD2E0688D0}" type="doc">
      <dgm:prSet loTypeId="urn:microsoft.com/office/officeart/2005/8/layout/process5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1A37250C-D61A-4E4C-A828-088BAAD5BE15}">
      <dgm:prSet phldrT="[Texto]" custT="1"/>
      <dgm:spPr>
        <a:solidFill>
          <a:srgbClr val="FCBA42"/>
        </a:solidFill>
      </dgm:spPr>
      <dgm:t>
        <a:bodyPr/>
        <a:lstStyle/>
        <a:p>
          <a:r>
            <a:rPr lang="en-US" sz="1700" b="1" noProof="0" dirty="0" smtClean="0">
              <a:solidFill>
                <a:schemeClr val="tx1"/>
              </a:solidFill>
              <a:latin typeface="Cambria" pitchFamily="18" charset="0"/>
            </a:rPr>
            <a:t>Network Data</a:t>
          </a:r>
          <a:endParaRPr lang="en-US" sz="1700" b="1" noProof="0" dirty="0">
            <a:solidFill>
              <a:schemeClr val="tx1"/>
            </a:solidFill>
            <a:latin typeface="Cambria" pitchFamily="18" charset="0"/>
          </a:endParaRPr>
        </a:p>
      </dgm:t>
    </dgm:pt>
    <dgm:pt modelId="{783FDD29-3AD6-4EFB-A3BE-B399EF8F3709}" type="parTrans" cxnId="{CB46F731-B4F3-458B-9CBB-F16F5483F669}">
      <dgm:prSet/>
      <dgm:spPr/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52034F15-FFE8-4139-A8D9-AEC8AE005E8A}" type="sibTrans" cxnId="{CB46F731-B4F3-458B-9CBB-F16F5483F669}">
      <dgm:prSet custT="1"/>
      <dgm:spPr>
        <a:solidFill>
          <a:schemeClr val="bg2"/>
        </a:solidFill>
      </dgm:spPr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EE8AAC33-C559-4144-834C-A3B14524AB51}">
      <dgm:prSet phldrT="[Texto]" custT="1"/>
      <dgm:spPr>
        <a:solidFill>
          <a:srgbClr val="FCBA42"/>
        </a:solidFill>
      </dgm:spPr>
      <dgm:t>
        <a:bodyPr/>
        <a:lstStyle/>
        <a:p>
          <a:r>
            <a:rPr lang="en-US" sz="1700" b="1" noProof="0" dirty="0" smtClean="0">
              <a:solidFill>
                <a:schemeClr val="tx1"/>
              </a:solidFill>
              <a:latin typeface="Cambria" pitchFamily="18" charset="0"/>
            </a:rPr>
            <a:t>Consumption Data</a:t>
          </a:r>
          <a:endParaRPr lang="en-US" sz="1700" b="1" noProof="0" dirty="0">
            <a:solidFill>
              <a:schemeClr val="tx1"/>
            </a:solidFill>
            <a:latin typeface="Cambria" pitchFamily="18" charset="0"/>
          </a:endParaRPr>
        </a:p>
      </dgm:t>
    </dgm:pt>
    <dgm:pt modelId="{CA81A088-18B3-41C7-889E-695D7DA7821C}" type="parTrans" cxnId="{FFE9FC39-20FE-4E5C-BCBB-1F5078B02E99}">
      <dgm:prSet/>
      <dgm:spPr/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780F3802-4481-42C5-9B02-4A5A6BB6FC7E}" type="sibTrans" cxnId="{FFE9FC39-20FE-4E5C-BCBB-1F5078B02E99}">
      <dgm:prSet custT="1"/>
      <dgm:spPr>
        <a:solidFill>
          <a:schemeClr val="bg2"/>
        </a:solidFill>
      </dgm:spPr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0DF30068-B086-4386-85BC-39AA8E0462CB}">
      <dgm:prSet phldrT="[Texto]" custT="1"/>
      <dgm:spPr>
        <a:solidFill>
          <a:srgbClr val="FCBA42"/>
        </a:solidFill>
      </dgm:spPr>
      <dgm:t>
        <a:bodyPr/>
        <a:lstStyle/>
        <a:p>
          <a:r>
            <a:rPr lang="en-US" sz="1700" b="1" noProof="0" dirty="0" smtClean="0">
              <a:solidFill>
                <a:schemeClr val="tx1"/>
              </a:solidFill>
              <a:latin typeface="Cambria" pitchFamily="18" charset="0"/>
            </a:rPr>
            <a:t>Grids Definition</a:t>
          </a:r>
          <a:endParaRPr lang="en-US" sz="1700" b="1" noProof="0" dirty="0">
            <a:solidFill>
              <a:schemeClr val="tx1"/>
            </a:solidFill>
            <a:latin typeface="Cambria" pitchFamily="18" charset="0"/>
          </a:endParaRPr>
        </a:p>
      </dgm:t>
    </dgm:pt>
    <dgm:pt modelId="{CB970122-3CFF-4A86-B7BE-7A1BF0805C9E}" type="parTrans" cxnId="{6E050C33-DF7E-4DCD-BBF4-16AA51E4A03F}">
      <dgm:prSet/>
      <dgm:spPr/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7F116A51-952B-4E1B-8217-D0C930EF9477}" type="sibTrans" cxnId="{6E050C33-DF7E-4DCD-BBF4-16AA51E4A03F}">
      <dgm:prSet custT="1"/>
      <dgm:spPr>
        <a:solidFill>
          <a:schemeClr val="bg2"/>
        </a:solidFill>
      </dgm:spPr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90A478BC-632C-4130-BB77-80456878AF2E}">
      <dgm:prSet phldrT="[Texto]" custT="1"/>
      <dgm:spPr>
        <a:solidFill>
          <a:srgbClr val="FCBA42"/>
        </a:solidFill>
      </dgm:spPr>
      <dgm:t>
        <a:bodyPr/>
        <a:lstStyle/>
        <a:p>
          <a:r>
            <a:rPr lang="en-US" sz="1700" b="1" noProof="0" dirty="0" smtClean="0">
              <a:solidFill>
                <a:schemeClr val="tx1"/>
              </a:solidFill>
              <a:latin typeface="Cambria" pitchFamily="18" charset="0"/>
            </a:rPr>
            <a:t>Demand Projection</a:t>
          </a:r>
          <a:endParaRPr lang="en-US" sz="1700" b="1" noProof="0" dirty="0">
            <a:solidFill>
              <a:schemeClr val="tx1"/>
            </a:solidFill>
            <a:latin typeface="Cambria" pitchFamily="18" charset="0"/>
          </a:endParaRPr>
        </a:p>
      </dgm:t>
    </dgm:pt>
    <dgm:pt modelId="{358C1032-A05B-43B7-B54F-F43741F594FF}" type="parTrans" cxnId="{8FB0DC8B-3841-4E66-AD1A-3246ECF5412A}">
      <dgm:prSet/>
      <dgm:spPr/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071A3DCC-9240-4876-B507-00F2D56A5D84}" type="sibTrans" cxnId="{8FB0DC8B-3841-4E66-AD1A-3246ECF5412A}">
      <dgm:prSet custT="1"/>
      <dgm:spPr>
        <a:solidFill>
          <a:schemeClr val="bg2"/>
        </a:solidFill>
      </dgm:spPr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20903594-1366-4DBE-A537-73D56D48ED9B}">
      <dgm:prSet phldrT="[Texto]" custT="1"/>
      <dgm:spPr>
        <a:solidFill>
          <a:srgbClr val="FCBA42"/>
        </a:solidFill>
      </dgm:spPr>
      <dgm:t>
        <a:bodyPr/>
        <a:lstStyle/>
        <a:p>
          <a:r>
            <a:rPr lang="en-US" sz="1700" b="1" noProof="0" dirty="0" smtClean="0">
              <a:solidFill>
                <a:schemeClr val="tx1"/>
              </a:solidFill>
              <a:latin typeface="Cambria" pitchFamily="18" charset="0"/>
            </a:rPr>
            <a:t>Linking the Grids With the Substations</a:t>
          </a:r>
          <a:endParaRPr lang="en-US" sz="1700" b="1" noProof="0" dirty="0">
            <a:solidFill>
              <a:schemeClr val="tx1"/>
            </a:solidFill>
            <a:latin typeface="Cambria" pitchFamily="18" charset="0"/>
          </a:endParaRPr>
        </a:p>
      </dgm:t>
    </dgm:pt>
    <dgm:pt modelId="{741443C2-0679-4ED9-83DB-E36A517C0527}" type="parTrans" cxnId="{D1781D74-1503-411E-BCE1-25D639879393}">
      <dgm:prSet/>
      <dgm:spPr/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FFF9F2CF-E90A-4DBB-8997-204AC50BEC05}" type="sibTrans" cxnId="{D1781D74-1503-411E-BCE1-25D639879393}">
      <dgm:prSet custT="1"/>
      <dgm:spPr>
        <a:solidFill>
          <a:schemeClr val="bg2"/>
        </a:solidFill>
      </dgm:spPr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6430A7FB-10CD-4C75-81DD-32684A87B36F}">
      <dgm:prSet phldrT="[Texto]" custT="1"/>
      <dgm:spPr>
        <a:solidFill>
          <a:srgbClr val="FCBA42"/>
        </a:solidFill>
      </dgm:spPr>
      <dgm:t>
        <a:bodyPr/>
        <a:lstStyle/>
        <a:p>
          <a:r>
            <a:rPr lang="en-US" sz="1700" b="1" noProof="0" dirty="0" smtClean="0">
              <a:solidFill>
                <a:schemeClr val="tx1"/>
              </a:solidFill>
              <a:latin typeface="Cambria" pitchFamily="18" charset="0"/>
            </a:rPr>
            <a:t>Analysis </a:t>
          </a:r>
          <a:br>
            <a:rPr lang="en-US" sz="1700" b="1" noProof="0" dirty="0" smtClean="0">
              <a:solidFill>
                <a:schemeClr val="tx1"/>
              </a:solidFill>
              <a:latin typeface="Cambria" pitchFamily="18" charset="0"/>
            </a:rPr>
          </a:br>
          <a:r>
            <a:rPr lang="en-US" sz="1700" b="1" noProof="0" dirty="0" smtClean="0">
              <a:solidFill>
                <a:schemeClr val="tx1"/>
              </a:solidFill>
              <a:latin typeface="Cambria" pitchFamily="18" charset="0"/>
            </a:rPr>
            <a:t>and Work Proposition</a:t>
          </a:r>
          <a:endParaRPr lang="en-US" sz="1700" b="1" noProof="0" dirty="0">
            <a:solidFill>
              <a:schemeClr val="tx1"/>
            </a:solidFill>
            <a:latin typeface="Cambria" pitchFamily="18" charset="0"/>
          </a:endParaRPr>
        </a:p>
      </dgm:t>
    </dgm:pt>
    <dgm:pt modelId="{03280496-A204-4529-AF6A-F8C6D3509F09}" type="parTrans" cxnId="{214368B0-00F5-46F0-B8F5-CB82DD0DB074}">
      <dgm:prSet/>
      <dgm:spPr/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C97A2C4A-1CED-4CB4-85FD-BB344DE11040}" type="sibTrans" cxnId="{214368B0-00F5-46F0-B8F5-CB82DD0DB074}">
      <dgm:prSet/>
      <dgm:spPr/>
      <dgm:t>
        <a:bodyPr/>
        <a:lstStyle/>
        <a:p>
          <a:endParaRPr lang="en-US" sz="1700" noProof="0">
            <a:latin typeface="Cambria" pitchFamily="18" charset="0"/>
          </a:endParaRPr>
        </a:p>
      </dgm:t>
    </dgm:pt>
    <dgm:pt modelId="{BE1477B8-1123-4D9B-B7CF-633D26AD3401}" type="pres">
      <dgm:prSet presAssocID="{84D5726F-D656-49E4-BA57-E2BD2E0688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33D9D4-7558-44C7-BB7C-C90F36474311}" type="pres">
      <dgm:prSet presAssocID="{1A37250C-D61A-4E4C-A828-088BAAD5BE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259492-150F-4B71-8467-281C104BC910}" type="pres">
      <dgm:prSet presAssocID="{52034F15-FFE8-4139-A8D9-AEC8AE005E8A}" presName="sibTrans" presStyleLbl="sibTrans2D1" presStyleIdx="0" presStyleCnt="5"/>
      <dgm:spPr/>
      <dgm:t>
        <a:bodyPr/>
        <a:lstStyle/>
        <a:p>
          <a:endParaRPr lang="pt-BR"/>
        </a:p>
      </dgm:t>
    </dgm:pt>
    <dgm:pt modelId="{B7FE5A17-2F73-46F3-B9C8-960E55E8D362}" type="pres">
      <dgm:prSet presAssocID="{52034F15-FFE8-4139-A8D9-AEC8AE005E8A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A7545054-54AB-4587-9914-012AC4D46514}" type="pres">
      <dgm:prSet presAssocID="{EE8AAC33-C559-4144-834C-A3B14524AB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F97F8D-52D2-4718-B1DD-4442F31E31ED}" type="pres">
      <dgm:prSet presAssocID="{780F3802-4481-42C5-9B02-4A5A6BB6FC7E}" presName="sibTrans" presStyleLbl="sibTrans2D1" presStyleIdx="1" presStyleCnt="5"/>
      <dgm:spPr/>
      <dgm:t>
        <a:bodyPr/>
        <a:lstStyle/>
        <a:p>
          <a:endParaRPr lang="pt-BR"/>
        </a:p>
      </dgm:t>
    </dgm:pt>
    <dgm:pt modelId="{923ADC82-2189-416B-96B3-2378AAB0A32D}" type="pres">
      <dgm:prSet presAssocID="{780F3802-4481-42C5-9B02-4A5A6BB6FC7E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216B1CBE-E05E-4A16-8FF1-EEBC4B7617D0}" type="pres">
      <dgm:prSet presAssocID="{0DF30068-B086-4386-85BC-39AA8E0462C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B2AE87-F5EE-4E82-B8BC-437B8EB686B8}" type="pres">
      <dgm:prSet presAssocID="{7F116A51-952B-4E1B-8217-D0C930EF9477}" presName="sibTrans" presStyleLbl="sibTrans2D1" presStyleIdx="2" presStyleCnt="5"/>
      <dgm:spPr/>
      <dgm:t>
        <a:bodyPr/>
        <a:lstStyle/>
        <a:p>
          <a:endParaRPr lang="pt-BR"/>
        </a:p>
      </dgm:t>
    </dgm:pt>
    <dgm:pt modelId="{7FABB097-7714-4BBD-AC4F-53795FFACD7F}" type="pres">
      <dgm:prSet presAssocID="{7F116A51-952B-4E1B-8217-D0C930EF9477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AFB7290B-F850-4123-8F11-D1D50FD54A02}" type="pres">
      <dgm:prSet presAssocID="{90A478BC-632C-4130-BB77-80456878AF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A72F6-B40B-43FB-AE31-CAA34B9D810E}" type="pres">
      <dgm:prSet presAssocID="{071A3DCC-9240-4876-B507-00F2D56A5D84}" presName="sibTrans" presStyleLbl="sibTrans2D1" presStyleIdx="3" presStyleCnt="5"/>
      <dgm:spPr/>
      <dgm:t>
        <a:bodyPr/>
        <a:lstStyle/>
        <a:p>
          <a:endParaRPr lang="pt-BR"/>
        </a:p>
      </dgm:t>
    </dgm:pt>
    <dgm:pt modelId="{4165FC64-5170-4DAE-BA2F-5D26ADC80A27}" type="pres">
      <dgm:prSet presAssocID="{071A3DCC-9240-4876-B507-00F2D56A5D84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674F66A4-5419-4F1C-8D64-7FCEC8FCD0A7}" type="pres">
      <dgm:prSet presAssocID="{20903594-1366-4DBE-A537-73D56D48ED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A64C13-F142-40BC-9209-BB0E6220048A}" type="pres">
      <dgm:prSet presAssocID="{FFF9F2CF-E90A-4DBB-8997-204AC50BEC05}" presName="sibTrans" presStyleLbl="sibTrans2D1" presStyleIdx="4" presStyleCnt="5"/>
      <dgm:spPr/>
      <dgm:t>
        <a:bodyPr/>
        <a:lstStyle/>
        <a:p>
          <a:endParaRPr lang="pt-BR"/>
        </a:p>
      </dgm:t>
    </dgm:pt>
    <dgm:pt modelId="{51FF708B-7222-424B-8278-991EE9AF6A1B}" type="pres">
      <dgm:prSet presAssocID="{FFF9F2CF-E90A-4DBB-8997-204AC50BEC05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AE4ABF6B-B6EA-4F53-89E4-F7F116E49A8C}" type="pres">
      <dgm:prSet presAssocID="{6430A7FB-10CD-4C75-81DD-32684A87B3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781D74-1503-411E-BCE1-25D639879393}" srcId="{84D5726F-D656-49E4-BA57-E2BD2E0688D0}" destId="{20903594-1366-4DBE-A537-73D56D48ED9B}" srcOrd="4" destOrd="0" parTransId="{741443C2-0679-4ED9-83DB-E36A517C0527}" sibTransId="{FFF9F2CF-E90A-4DBB-8997-204AC50BEC05}"/>
    <dgm:cxn modelId="{6E050C33-DF7E-4DCD-BBF4-16AA51E4A03F}" srcId="{84D5726F-D656-49E4-BA57-E2BD2E0688D0}" destId="{0DF30068-B086-4386-85BC-39AA8E0462CB}" srcOrd="2" destOrd="0" parTransId="{CB970122-3CFF-4A86-B7BE-7A1BF0805C9E}" sibTransId="{7F116A51-952B-4E1B-8217-D0C930EF9477}"/>
    <dgm:cxn modelId="{CB46F731-B4F3-458B-9CBB-F16F5483F669}" srcId="{84D5726F-D656-49E4-BA57-E2BD2E0688D0}" destId="{1A37250C-D61A-4E4C-A828-088BAAD5BE15}" srcOrd="0" destOrd="0" parTransId="{783FDD29-3AD6-4EFB-A3BE-B399EF8F3709}" sibTransId="{52034F15-FFE8-4139-A8D9-AEC8AE005E8A}"/>
    <dgm:cxn modelId="{B55EB2F4-A996-4400-BE31-D0655B7F4C15}" type="presOf" srcId="{84D5726F-D656-49E4-BA57-E2BD2E0688D0}" destId="{BE1477B8-1123-4D9B-B7CF-633D26AD3401}" srcOrd="0" destOrd="0" presId="urn:microsoft.com/office/officeart/2005/8/layout/process5"/>
    <dgm:cxn modelId="{B79C9B51-BC4B-4C04-951C-3F937C667100}" type="presOf" srcId="{1A37250C-D61A-4E4C-A828-088BAAD5BE15}" destId="{3733D9D4-7558-44C7-BB7C-C90F36474311}" srcOrd="0" destOrd="0" presId="urn:microsoft.com/office/officeart/2005/8/layout/process5"/>
    <dgm:cxn modelId="{C05FE261-C0E2-41D9-9568-DAEBCE7F0BAF}" type="presOf" srcId="{FFF9F2CF-E90A-4DBB-8997-204AC50BEC05}" destId="{51FF708B-7222-424B-8278-991EE9AF6A1B}" srcOrd="1" destOrd="0" presId="urn:microsoft.com/office/officeart/2005/8/layout/process5"/>
    <dgm:cxn modelId="{1F4A7B53-38F7-4B43-BF95-86954FE0691F}" type="presOf" srcId="{7F116A51-952B-4E1B-8217-D0C930EF9477}" destId="{D7B2AE87-F5EE-4E82-B8BC-437B8EB686B8}" srcOrd="0" destOrd="0" presId="urn:microsoft.com/office/officeart/2005/8/layout/process5"/>
    <dgm:cxn modelId="{111122D1-71BE-40E7-9D41-5792EA1A431F}" type="presOf" srcId="{0DF30068-B086-4386-85BC-39AA8E0462CB}" destId="{216B1CBE-E05E-4A16-8FF1-EEBC4B7617D0}" srcOrd="0" destOrd="0" presId="urn:microsoft.com/office/officeart/2005/8/layout/process5"/>
    <dgm:cxn modelId="{C0AA6358-F0F5-4BB6-ACFE-4263BCA2A18F}" type="presOf" srcId="{EE8AAC33-C559-4144-834C-A3B14524AB51}" destId="{A7545054-54AB-4587-9914-012AC4D46514}" srcOrd="0" destOrd="0" presId="urn:microsoft.com/office/officeart/2005/8/layout/process5"/>
    <dgm:cxn modelId="{214368B0-00F5-46F0-B8F5-CB82DD0DB074}" srcId="{84D5726F-D656-49E4-BA57-E2BD2E0688D0}" destId="{6430A7FB-10CD-4C75-81DD-32684A87B36F}" srcOrd="5" destOrd="0" parTransId="{03280496-A204-4529-AF6A-F8C6D3509F09}" sibTransId="{C97A2C4A-1CED-4CB4-85FD-BB344DE11040}"/>
    <dgm:cxn modelId="{9EA0E1E5-A9FB-416B-ADAA-FCDE1F17AC90}" type="presOf" srcId="{780F3802-4481-42C5-9B02-4A5A6BB6FC7E}" destId="{1FF97F8D-52D2-4718-B1DD-4442F31E31ED}" srcOrd="0" destOrd="0" presId="urn:microsoft.com/office/officeart/2005/8/layout/process5"/>
    <dgm:cxn modelId="{BB969316-C106-46D9-8ECC-607ABFB94798}" type="presOf" srcId="{780F3802-4481-42C5-9B02-4A5A6BB6FC7E}" destId="{923ADC82-2189-416B-96B3-2378AAB0A32D}" srcOrd="1" destOrd="0" presId="urn:microsoft.com/office/officeart/2005/8/layout/process5"/>
    <dgm:cxn modelId="{8FB0DC8B-3841-4E66-AD1A-3246ECF5412A}" srcId="{84D5726F-D656-49E4-BA57-E2BD2E0688D0}" destId="{90A478BC-632C-4130-BB77-80456878AF2E}" srcOrd="3" destOrd="0" parTransId="{358C1032-A05B-43B7-B54F-F43741F594FF}" sibTransId="{071A3DCC-9240-4876-B507-00F2D56A5D84}"/>
    <dgm:cxn modelId="{E6D04BEF-6012-4260-BFBE-92F40E836A53}" type="presOf" srcId="{20903594-1366-4DBE-A537-73D56D48ED9B}" destId="{674F66A4-5419-4F1C-8D64-7FCEC8FCD0A7}" srcOrd="0" destOrd="0" presId="urn:microsoft.com/office/officeart/2005/8/layout/process5"/>
    <dgm:cxn modelId="{0F8DC311-CD68-4D6E-9853-699C31CACACE}" type="presOf" srcId="{52034F15-FFE8-4139-A8D9-AEC8AE005E8A}" destId="{7C259492-150F-4B71-8467-281C104BC910}" srcOrd="0" destOrd="0" presId="urn:microsoft.com/office/officeart/2005/8/layout/process5"/>
    <dgm:cxn modelId="{FFE9FC39-20FE-4E5C-BCBB-1F5078B02E99}" srcId="{84D5726F-D656-49E4-BA57-E2BD2E0688D0}" destId="{EE8AAC33-C559-4144-834C-A3B14524AB51}" srcOrd="1" destOrd="0" parTransId="{CA81A088-18B3-41C7-889E-695D7DA7821C}" sibTransId="{780F3802-4481-42C5-9B02-4A5A6BB6FC7E}"/>
    <dgm:cxn modelId="{4D9CF651-3FA1-4084-B47F-CE66BDA96E10}" type="presOf" srcId="{071A3DCC-9240-4876-B507-00F2D56A5D84}" destId="{EFBA72F6-B40B-43FB-AE31-CAA34B9D810E}" srcOrd="0" destOrd="0" presId="urn:microsoft.com/office/officeart/2005/8/layout/process5"/>
    <dgm:cxn modelId="{4E0656FE-97DD-4E1D-B09F-DE16EFDA04C4}" type="presOf" srcId="{6430A7FB-10CD-4C75-81DD-32684A87B36F}" destId="{AE4ABF6B-B6EA-4F53-89E4-F7F116E49A8C}" srcOrd="0" destOrd="0" presId="urn:microsoft.com/office/officeart/2005/8/layout/process5"/>
    <dgm:cxn modelId="{922C8BAC-FC68-4B31-9A2A-7344BC63D5A6}" type="presOf" srcId="{7F116A51-952B-4E1B-8217-D0C930EF9477}" destId="{7FABB097-7714-4BBD-AC4F-53795FFACD7F}" srcOrd="1" destOrd="0" presId="urn:microsoft.com/office/officeart/2005/8/layout/process5"/>
    <dgm:cxn modelId="{3EC583AC-1553-46E5-8657-FD10D5C5E2CD}" type="presOf" srcId="{071A3DCC-9240-4876-B507-00F2D56A5D84}" destId="{4165FC64-5170-4DAE-BA2F-5D26ADC80A27}" srcOrd="1" destOrd="0" presId="urn:microsoft.com/office/officeart/2005/8/layout/process5"/>
    <dgm:cxn modelId="{7B450798-D3E9-46B3-A8FE-FB4DA1FD61FE}" type="presOf" srcId="{52034F15-FFE8-4139-A8D9-AEC8AE005E8A}" destId="{B7FE5A17-2F73-46F3-B9C8-960E55E8D362}" srcOrd="1" destOrd="0" presId="urn:microsoft.com/office/officeart/2005/8/layout/process5"/>
    <dgm:cxn modelId="{D9C622BF-7A72-4C36-91AD-9C634EEC1C39}" type="presOf" srcId="{FFF9F2CF-E90A-4DBB-8997-204AC50BEC05}" destId="{80A64C13-F142-40BC-9209-BB0E6220048A}" srcOrd="0" destOrd="0" presId="urn:microsoft.com/office/officeart/2005/8/layout/process5"/>
    <dgm:cxn modelId="{246B2220-9F42-442A-A447-12A551888DFE}" type="presOf" srcId="{90A478BC-632C-4130-BB77-80456878AF2E}" destId="{AFB7290B-F850-4123-8F11-D1D50FD54A02}" srcOrd="0" destOrd="0" presId="urn:microsoft.com/office/officeart/2005/8/layout/process5"/>
    <dgm:cxn modelId="{2161E6ED-1058-4E58-A548-16C24E04EBBA}" type="presParOf" srcId="{BE1477B8-1123-4D9B-B7CF-633D26AD3401}" destId="{3733D9D4-7558-44C7-BB7C-C90F36474311}" srcOrd="0" destOrd="0" presId="urn:microsoft.com/office/officeart/2005/8/layout/process5"/>
    <dgm:cxn modelId="{06C88A3A-07B3-4D48-BDF7-B2BF871A620D}" type="presParOf" srcId="{BE1477B8-1123-4D9B-B7CF-633D26AD3401}" destId="{7C259492-150F-4B71-8467-281C104BC910}" srcOrd="1" destOrd="0" presId="urn:microsoft.com/office/officeart/2005/8/layout/process5"/>
    <dgm:cxn modelId="{9CF33E2C-E31C-4564-9DB0-20BBB46B00D3}" type="presParOf" srcId="{7C259492-150F-4B71-8467-281C104BC910}" destId="{B7FE5A17-2F73-46F3-B9C8-960E55E8D362}" srcOrd="0" destOrd="0" presId="urn:microsoft.com/office/officeart/2005/8/layout/process5"/>
    <dgm:cxn modelId="{64CB7A42-04CA-4DAF-A13A-39E5B13AD810}" type="presParOf" srcId="{BE1477B8-1123-4D9B-B7CF-633D26AD3401}" destId="{A7545054-54AB-4587-9914-012AC4D46514}" srcOrd="2" destOrd="0" presId="urn:microsoft.com/office/officeart/2005/8/layout/process5"/>
    <dgm:cxn modelId="{4BA6C70D-68CE-4E2E-8F6E-47E003D80D58}" type="presParOf" srcId="{BE1477B8-1123-4D9B-B7CF-633D26AD3401}" destId="{1FF97F8D-52D2-4718-B1DD-4442F31E31ED}" srcOrd="3" destOrd="0" presId="urn:microsoft.com/office/officeart/2005/8/layout/process5"/>
    <dgm:cxn modelId="{EF860589-0138-4020-9CD8-818715DEE916}" type="presParOf" srcId="{1FF97F8D-52D2-4718-B1DD-4442F31E31ED}" destId="{923ADC82-2189-416B-96B3-2378AAB0A32D}" srcOrd="0" destOrd="0" presId="urn:microsoft.com/office/officeart/2005/8/layout/process5"/>
    <dgm:cxn modelId="{3D6AD62B-1504-4452-9E1D-A3F7277B2CE9}" type="presParOf" srcId="{BE1477B8-1123-4D9B-B7CF-633D26AD3401}" destId="{216B1CBE-E05E-4A16-8FF1-EEBC4B7617D0}" srcOrd="4" destOrd="0" presId="urn:microsoft.com/office/officeart/2005/8/layout/process5"/>
    <dgm:cxn modelId="{E5F4C616-F3AC-47FC-A34C-98F4281D0DBA}" type="presParOf" srcId="{BE1477B8-1123-4D9B-B7CF-633D26AD3401}" destId="{D7B2AE87-F5EE-4E82-B8BC-437B8EB686B8}" srcOrd="5" destOrd="0" presId="urn:microsoft.com/office/officeart/2005/8/layout/process5"/>
    <dgm:cxn modelId="{201BA21D-8F52-4C16-A436-76F2ABE21C24}" type="presParOf" srcId="{D7B2AE87-F5EE-4E82-B8BC-437B8EB686B8}" destId="{7FABB097-7714-4BBD-AC4F-53795FFACD7F}" srcOrd="0" destOrd="0" presId="urn:microsoft.com/office/officeart/2005/8/layout/process5"/>
    <dgm:cxn modelId="{8CC01477-C04A-4881-AA51-AB2C7E0C3ACA}" type="presParOf" srcId="{BE1477B8-1123-4D9B-B7CF-633D26AD3401}" destId="{AFB7290B-F850-4123-8F11-D1D50FD54A02}" srcOrd="6" destOrd="0" presId="urn:microsoft.com/office/officeart/2005/8/layout/process5"/>
    <dgm:cxn modelId="{E00DBEAD-1EA8-4934-B913-0FF62A78515C}" type="presParOf" srcId="{BE1477B8-1123-4D9B-B7CF-633D26AD3401}" destId="{EFBA72F6-B40B-43FB-AE31-CAA34B9D810E}" srcOrd="7" destOrd="0" presId="urn:microsoft.com/office/officeart/2005/8/layout/process5"/>
    <dgm:cxn modelId="{4431F45C-39D3-4048-965E-15CFEBB3BF9C}" type="presParOf" srcId="{EFBA72F6-B40B-43FB-AE31-CAA34B9D810E}" destId="{4165FC64-5170-4DAE-BA2F-5D26ADC80A27}" srcOrd="0" destOrd="0" presId="urn:microsoft.com/office/officeart/2005/8/layout/process5"/>
    <dgm:cxn modelId="{83557458-35F0-41EC-A471-C93EFB2D878B}" type="presParOf" srcId="{BE1477B8-1123-4D9B-B7CF-633D26AD3401}" destId="{674F66A4-5419-4F1C-8D64-7FCEC8FCD0A7}" srcOrd="8" destOrd="0" presId="urn:microsoft.com/office/officeart/2005/8/layout/process5"/>
    <dgm:cxn modelId="{D0135AF9-37E2-4B18-83E3-DA5B248F3948}" type="presParOf" srcId="{BE1477B8-1123-4D9B-B7CF-633D26AD3401}" destId="{80A64C13-F142-40BC-9209-BB0E6220048A}" srcOrd="9" destOrd="0" presId="urn:microsoft.com/office/officeart/2005/8/layout/process5"/>
    <dgm:cxn modelId="{F59BB096-199A-4075-B994-D3B5A18995D0}" type="presParOf" srcId="{80A64C13-F142-40BC-9209-BB0E6220048A}" destId="{51FF708B-7222-424B-8278-991EE9AF6A1B}" srcOrd="0" destOrd="0" presId="urn:microsoft.com/office/officeart/2005/8/layout/process5"/>
    <dgm:cxn modelId="{060E9C7F-5E9C-430D-94BA-CE57DDCAB144}" type="presParOf" srcId="{BE1477B8-1123-4D9B-B7CF-633D26AD3401}" destId="{AE4ABF6B-B6EA-4F53-89E4-F7F116E49A8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5726F-D656-49E4-BA57-E2BD2E0688D0}" type="doc">
      <dgm:prSet loTypeId="urn:microsoft.com/office/officeart/2005/8/layout/process5" loCatId="process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1A37250C-D61A-4E4C-A828-088BAAD5BE15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Network Data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83FDD29-3AD6-4EFB-A3BE-B399EF8F3709}" type="parTrans" cxnId="{CB46F731-B4F3-458B-9CBB-F16F5483F669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52034F15-FFE8-4139-A8D9-AEC8AE005E8A}" type="sibTrans" cxnId="{CB46F731-B4F3-458B-9CBB-F16F5483F669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EE8AAC33-C559-4144-834C-A3B14524AB51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Consumption Data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CA81A088-18B3-41C7-889E-695D7DA7821C}" type="parTrans" cxnId="{FFE9FC39-20FE-4E5C-BCBB-1F5078B02E99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80F3802-4481-42C5-9B02-4A5A6BB6FC7E}" type="sibTrans" cxnId="{FFE9FC39-20FE-4E5C-BCBB-1F5078B02E99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0DF30068-B086-4386-85BC-39AA8E0462CB}">
      <dgm:prSet phldrT="[Texto]" custT="1"/>
      <dgm:spPr/>
      <dgm:t>
        <a:bodyPr/>
        <a:lstStyle/>
        <a:p>
          <a: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Grids Definition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CB970122-3CFF-4A86-B7BE-7A1BF0805C9E}" type="parTrans" cxnId="{6E050C33-DF7E-4DCD-BBF4-16AA51E4A03F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F116A51-952B-4E1B-8217-D0C930EF9477}" type="sibTrans" cxnId="{6E050C33-DF7E-4DCD-BBF4-16AA51E4A03F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20903594-1366-4DBE-A537-73D56D48ED9B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Linking the Grids With the Substations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41443C2-0679-4ED9-83DB-E36A517C0527}" type="parTrans" cxnId="{D1781D74-1503-411E-BCE1-25D639879393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FFF9F2CF-E90A-4DBB-8997-204AC50BEC05}" type="sibTrans" cxnId="{D1781D74-1503-411E-BCE1-25D639879393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6430A7FB-10CD-4C75-81DD-32684A87B36F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Analysis </a:t>
          </a:r>
          <a:b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</a:br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and Work Proposition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03280496-A204-4529-AF6A-F8C6D3509F09}" type="parTrans" cxnId="{214368B0-00F5-46F0-B8F5-CB82DD0DB074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C97A2C4A-1CED-4CB4-85FD-BB344DE11040}" type="sibTrans" cxnId="{214368B0-00F5-46F0-B8F5-CB82DD0DB074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90A478BC-632C-4130-BB77-80456878AF2E}">
      <dgm:prSet phldrT="[Texto]" custT="1"/>
      <dgm:spPr/>
      <dgm:t>
        <a:bodyPr/>
        <a:lstStyle/>
        <a:p>
          <a: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Demand Projection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071A3DCC-9240-4876-B507-00F2D56A5D84}" type="sibTrans" cxnId="{8FB0DC8B-3841-4E66-AD1A-3246ECF5412A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358C1032-A05B-43B7-B54F-F43741F594FF}" type="parTrans" cxnId="{8FB0DC8B-3841-4E66-AD1A-3246ECF5412A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BE1477B8-1123-4D9B-B7CF-633D26AD3401}" type="pres">
      <dgm:prSet presAssocID="{84D5726F-D656-49E4-BA57-E2BD2E0688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33D9D4-7558-44C7-BB7C-C90F36474311}" type="pres">
      <dgm:prSet presAssocID="{1A37250C-D61A-4E4C-A828-088BAAD5BE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259492-150F-4B71-8467-281C104BC910}" type="pres">
      <dgm:prSet presAssocID="{52034F15-FFE8-4139-A8D9-AEC8AE005E8A}" presName="sibTrans" presStyleLbl="sibTrans2D1" presStyleIdx="0" presStyleCnt="5"/>
      <dgm:spPr/>
      <dgm:t>
        <a:bodyPr/>
        <a:lstStyle/>
        <a:p>
          <a:endParaRPr lang="pt-BR"/>
        </a:p>
      </dgm:t>
    </dgm:pt>
    <dgm:pt modelId="{B7FE5A17-2F73-46F3-B9C8-960E55E8D362}" type="pres">
      <dgm:prSet presAssocID="{52034F15-FFE8-4139-A8D9-AEC8AE005E8A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A7545054-54AB-4587-9914-012AC4D46514}" type="pres">
      <dgm:prSet presAssocID="{EE8AAC33-C559-4144-834C-A3B14524AB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F97F8D-52D2-4718-B1DD-4442F31E31ED}" type="pres">
      <dgm:prSet presAssocID="{780F3802-4481-42C5-9B02-4A5A6BB6FC7E}" presName="sibTrans" presStyleLbl="sibTrans2D1" presStyleIdx="1" presStyleCnt="5"/>
      <dgm:spPr/>
      <dgm:t>
        <a:bodyPr/>
        <a:lstStyle/>
        <a:p>
          <a:endParaRPr lang="pt-BR"/>
        </a:p>
      </dgm:t>
    </dgm:pt>
    <dgm:pt modelId="{923ADC82-2189-416B-96B3-2378AAB0A32D}" type="pres">
      <dgm:prSet presAssocID="{780F3802-4481-42C5-9B02-4A5A6BB6FC7E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216B1CBE-E05E-4A16-8FF1-EEBC4B7617D0}" type="pres">
      <dgm:prSet presAssocID="{0DF30068-B086-4386-85BC-39AA8E0462C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B2AE87-F5EE-4E82-B8BC-437B8EB686B8}" type="pres">
      <dgm:prSet presAssocID="{7F116A51-952B-4E1B-8217-D0C930EF9477}" presName="sibTrans" presStyleLbl="sibTrans2D1" presStyleIdx="2" presStyleCnt="5"/>
      <dgm:spPr/>
      <dgm:t>
        <a:bodyPr/>
        <a:lstStyle/>
        <a:p>
          <a:endParaRPr lang="pt-BR"/>
        </a:p>
      </dgm:t>
    </dgm:pt>
    <dgm:pt modelId="{7FABB097-7714-4BBD-AC4F-53795FFACD7F}" type="pres">
      <dgm:prSet presAssocID="{7F116A51-952B-4E1B-8217-D0C930EF9477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AFB7290B-F850-4123-8F11-D1D50FD54A02}" type="pres">
      <dgm:prSet presAssocID="{90A478BC-632C-4130-BB77-80456878AF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A72F6-B40B-43FB-AE31-CAA34B9D810E}" type="pres">
      <dgm:prSet presAssocID="{071A3DCC-9240-4876-B507-00F2D56A5D84}" presName="sibTrans" presStyleLbl="sibTrans2D1" presStyleIdx="3" presStyleCnt="5"/>
      <dgm:spPr/>
      <dgm:t>
        <a:bodyPr/>
        <a:lstStyle/>
        <a:p>
          <a:endParaRPr lang="pt-BR"/>
        </a:p>
      </dgm:t>
    </dgm:pt>
    <dgm:pt modelId="{4165FC64-5170-4DAE-BA2F-5D26ADC80A27}" type="pres">
      <dgm:prSet presAssocID="{071A3DCC-9240-4876-B507-00F2D56A5D84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674F66A4-5419-4F1C-8D64-7FCEC8FCD0A7}" type="pres">
      <dgm:prSet presAssocID="{20903594-1366-4DBE-A537-73D56D48ED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A64C13-F142-40BC-9209-BB0E6220048A}" type="pres">
      <dgm:prSet presAssocID="{FFF9F2CF-E90A-4DBB-8997-204AC50BEC05}" presName="sibTrans" presStyleLbl="sibTrans2D1" presStyleIdx="4" presStyleCnt="5"/>
      <dgm:spPr/>
      <dgm:t>
        <a:bodyPr/>
        <a:lstStyle/>
        <a:p>
          <a:endParaRPr lang="pt-BR"/>
        </a:p>
      </dgm:t>
    </dgm:pt>
    <dgm:pt modelId="{51FF708B-7222-424B-8278-991EE9AF6A1B}" type="pres">
      <dgm:prSet presAssocID="{FFF9F2CF-E90A-4DBB-8997-204AC50BEC05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AE4ABF6B-B6EA-4F53-89E4-F7F116E49A8C}" type="pres">
      <dgm:prSet presAssocID="{6430A7FB-10CD-4C75-81DD-32684A87B3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ABEE25-D4D3-474B-812A-9F2C46D89062}" type="presOf" srcId="{071A3DCC-9240-4876-B507-00F2D56A5D84}" destId="{EFBA72F6-B40B-43FB-AE31-CAA34B9D810E}" srcOrd="0" destOrd="0" presId="urn:microsoft.com/office/officeart/2005/8/layout/process5"/>
    <dgm:cxn modelId="{AB4CC4FD-7017-4245-A68E-9D213A653CDB}" type="presOf" srcId="{071A3DCC-9240-4876-B507-00F2D56A5D84}" destId="{4165FC64-5170-4DAE-BA2F-5D26ADC80A27}" srcOrd="1" destOrd="0" presId="urn:microsoft.com/office/officeart/2005/8/layout/process5"/>
    <dgm:cxn modelId="{F5B53996-2E53-40DF-A916-935C23CAC608}" type="presOf" srcId="{780F3802-4481-42C5-9B02-4A5A6BB6FC7E}" destId="{1FF97F8D-52D2-4718-B1DD-4442F31E31ED}" srcOrd="0" destOrd="0" presId="urn:microsoft.com/office/officeart/2005/8/layout/process5"/>
    <dgm:cxn modelId="{44DCA4D4-029B-40FE-AB79-EC25A077E2FC}" type="presOf" srcId="{52034F15-FFE8-4139-A8D9-AEC8AE005E8A}" destId="{7C259492-150F-4B71-8467-281C104BC910}" srcOrd="0" destOrd="0" presId="urn:microsoft.com/office/officeart/2005/8/layout/process5"/>
    <dgm:cxn modelId="{300FB5DB-B479-4E2B-8642-C35285F43B85}" type="presOf" srcId="{EE8AAC33-C559-4144-834C-A3B14524AB51}" destId="{A7545054-54AB-4587-9914-012AC4D46514}" srcOrd="0" destOrd="0" presId="urn:microsoft.com/office/officeart/2005/8/layout/process5"/>
    <dgm:cxn modelId="{1D4AD5C4-12A7-471A-9C19-F37D3E216F62}" type="presOf" srcId="{84D5726F-D656-49E4-BA57-E2BD2E0688D0}" destId="{BE1477B8-1123-4D9B-B7CF-633D26AD3401}" srcOrd="0" destOrd="0" presId="urn:microsoft.com/office/officeart/2005/8/layout/process5"/>
    <dgm:cxn modelId="{A6240DBB-5A97-4C5D-AC2E-F6D1EB44D1E1}" type="presOf" srcId="{7F116A51-952B-4E1B-8217-D0C930EF9477}" destId="{D7B2AE87-F5EE-4E82-B8BC-437B8EB686B8}" srcOrd="0" destOrd="0" presId="urn:microsoft.com/office/officeart/2005/8/layout/process5"/>
    <dgm:cxn modelId="{4345AAB4-6F34-4EA9-980B-E90202778145}" type="presOf" srcId="{FFF9F2CF-E90A-4DBB-8997-204AC50BEC05}" destId="{51FF708B-7222-424B-8278-991EE9AF6A1B}" srcOrd="1" destOrd="0" presId="urn:microsoft.com/office/officeart/2005/8/layout/process5"/>
    <dgm:cxn modelId="{214368B0-00F5-46F0-B8F5-CB82DD0DB074}" srcId="{84D5726F-D656-49E4-BA57-E2BD2E0688D0}" destId="{6430A7FB-10CD-4C75-81DD-32684A87B36F}" srcOrd="5" destOrd="0" parTransId="{03280496-A204-4529-AF6A-F8C6D3509F09}" sibTransId="{C97A2C4A-1CED-4CB4-85FD-BB344DE11040}"/>
    <dgm:cxn modelId="{CB46F731-B4F3-458B-9CBB-F16F5483F669}" srcId="{84D5726F-D656-49E4-BA57-E2BD2E0688D0}" destId="{1A37250C-D61A-4E4C-A828-088BAAD5BE15}" srcOrd="0" destOrd="0" parTransId="{783FDD29-3AD6-4EFB-A3BE-B399EF8F3709}" sibTransId="{52034F15-FFE8-4139-A8D9-AEC8AE005E8A}"/>
    <dgm:cxn modelId="{55E8526C-2069-4D60-ADD6-6D688681CE86}" type="presOf" srcId="{FFF9F2CF-E90A-4DBB-8997-204AC50BEC05}" destId="{80A64C13-F142-40BC-9209-BB0E6220048A}" srcOrd="0" destOrd="0" presId="urn:microsoft.com/office/officeart/2005/8/layout/process5"/>
    <dgm:cxn modelId="{F4DA14F0-EA5A-4C3B-B7B9-01F4D06A9CE0}" type="presOf" srcId="{20903594-1366-4DBE-A537-73D56D48ED9B}" destId="{674F66A4-5419-4F1C-8D64-7FCEC8FCD0A7}" srcOrd="0" destOrd="0" presId="urn:microsoft.com/office/officeart/2005/8/layout/process5"/>
    <dgm:cxn modelId="{A2D6DC2B-19C5-4AF7-8468-31635EE7C799}" type="presOf" srcId="{0DF30068-B086-4386-85BC-39AA8E0462CB}" destId="{216B1CBE-E05E-4A16-8FF1-EEBC4B7617D0}" srcOrd="0" destOrd="0" presId="urn:microsoft.com/office/officeart/2005/8/layout/process5"/>
    <dgm:cxn modelId="{D1781D74-1503-411E-BCE1-25D639879393}" srcId="{84D5726F-D656-49E4-BA57-E2BD2E0688D0}" destId="{20903594-1366-4DBE-A537-73D56D48ED9B}" srcOrd="4" destOrd="0" parTransId="{741443C2-0679-4ED9-83DB-E36A517C0527}" sibTransId="{FFF9F2CF-E90A-4DBB-8997-204AC50BEC05}"/>
    <dgm:cxn modelId="{6E050C33-DF7E-4DCD-BBF4-16AA51E4A03F}" srcId="{84D5726F-D656-49E4-BA57-E2BD2E0688D0}" destId="{0DF30068-B086-4386-85BC-39AA8E0462CB}" srcOrd="2" destOrd="0" parTransId="{CB970122-3CFF-4A86-B7BE-7A1BF0805C9E}" sibTransId="{7F116A51-952B-4E1B-8217-D0C930EF9477}"/>
    <dgm:cxn modelId="{1EBD047A-307C-4B7F-B39A-87D91109D461}" type="presOf" srcId="{90A478BC-632C-4130-BB77-80456878AF2E}" destId="{AFB7290B-F850-4123-8F11-D1D50FD54A02}" srcOrd="0" destOrd="0" presId="urn:microsoft.com/office/officeart/2005/8/layout/process5"/>
    <dgm:cxn modelId="{35C9DAAC-A300-45D4-9DC6-6E9E91778D15}" type="presOf" srcId="{1A37250C-D61A-4E4C-A828-088BAAD5BE15}" destId="{3733D9D4-7558-44C7-BB7C-C90F36474311}" srcOrd="0" destOrd="0" presId="urn:microsoft.com/office/officeart/2005/8/layout/process5"/>
    <dgm:cxn modelId="{3AE67F56-0912-4DC9-8FDE-213E23E956B9}" type="presOf" srcId="{7F116A51-952B-4E1B-8217-D0C930EF9477}" destId="{7FABB097-7714-4BBD-AC4F-53795FFACD7F}" srcOrd="1" destOrd="0" presId="urn:microsoft.com/office/officeart/2005/8/layout/process5"/>
    <dgm:cxn modelId="{47492FB9-BCBB-433A-A6CB-599D6E4D4D9E}" type="presOf" srcId="{52034F15-FFE8-4139-A8D9-AEC8AE005E8A}" destId="{B7FE5A17-2F73-46F3-B9C8-960E55E8D362}" srcOrd="1" destOrd="0" presId="urn:microsoft.com/office/officeart/2005/8/layout/process5"/>
    <dgm:cxn modelId="{8FB0DC8B-3841-4E66-AD1A-3246ECF5412A}" srcId="{84D5726F-D656-49E4-BA57-E2BD2E0688D0}" destId="{90A478BC-632C-4130-BB77-80456878AF2E}" srcOrd="3" destOrd="0" parTransId="{358C1032-A05B-43B7-B54F-F43741F594FF}" sibTransId="{071A3DCC-9240-4876-B507-00F2D56A5D84}"/>
    <dgm:cxn modelId="{19357120-EF54-45D2-8AC4-3A24DA6AFFDE}" type="presOf" srcId="{780F3802-4481-42C5-9B02-4A5A6BB6FC7E}" destId="{923ADC82-2189-416B-96B3-2378AAB0A32D}" srcOrd="1" destOrd="0" presId="urn:microsoft.com/office/officeart/2005/8/layout/process5"/>
    <dgm:cxn modelId="{FFE9FC39-20FE-4E5C-BCBB-1F5078B02E99}" srcId="{84D5726F-D656-49E4-BA57-E2BD2E0688D0}" destId="{EE8AAC33-C559-4144-834C-A3B14524AB51}" srcOrd="1" destOrd="0" parTransId="{CA81A088-18B3-41C7-889E-695D7DA7821C}" sibTransId="{780F3802-4481-42C5-9B02-4A5A6BB6FC7E}"/>
    <dgm:cxn modelId="{A820D381-6BE8-44CB-A758-9835572440CE}" type="presOf" srcId="{6430A7FB-10CD-4C75-81DD-32684A87B36F}" destId="{AE4ABF6B-B6EA-4F53-89E4-F7F116E49A8C}" srcOrd="0" destOrd="0" presId="urn:microsoft.com/office/officeart/2005/8/layout/process5"/>
    <dgm:cxn modelId="{0B719C91-2499-4A42-A20E-5D3A04B9B7EA}" type="presParOf" srcId="{BE1477B8-1123-4D9B-B7CF-633D26AD3401}" destId="{3733D9D4-7558-44C7-BB7C-C90F36474311}" srcOrd="0" destOrd="0" presId="urn:microsoft.com/office/officeart/2005/8/layout/process5"/>
    <dgm:cxn modelId="{8F6F23F8-57D8-414F-ACE4-8C8E9556FD1B}" type="presParOf" srcId="{BE1477B8-1123-4D9B-B7CF-633D26AD3401}" destId="{7C259492-150F-4B71-8467-281C104BC910}" srcOrd="1" destOrd="0" presId="urn:microsoft.com/office/officeart/2005/8/layout/process5"/>
    <dgm:cxn modelId="{57150B25-35B0-44FA-A608-68B3AAF27CCA}" type="presParOf" srcId="{7C259492-150F-4B71-8467-281C104BC910}" destId="{B7FE5A17-2F73-46F3-B9C8-960E55E8D362}" srcOrd="0" destOrd="0" presId="urn:microsoft.com/office/officeart/2005/8/layout/process5"/>
    <dgm:cxn modelId="{95F97DA0-21BA-44B6-A5FC-65469A8224AD}" type="presParOf" srcId="{BE1477B8-1123-4D9B-B7CF-633D26AD3401}" destId="{A7545054-54AB-4587-9914-012AC4D46514}" srcOrd="2" destOrd="0" presId="urn:microsoft.com/office/officeart/2005/8/layout/process5"/>
    <dgm:cxn modelId="{1EEF9CA5-8322-47B5-8AB0-E3E6E8CDBD29}" type="presParOf" srcId="{BE1477B8-1123-4D9B-B7CF-633D26AD3401}" destId="{1FF97F8D-52D2-4718-B1DD-4442F31E31ED}" srcOrd="3" destOrd="0" presId="urn:microsoft.com/office/officeart/2005/8/layout/process5"/>
    <dgm:cxn modelId="{BD6E9454-21FC-47AB-BEE4-4931ABB57960}" type="presParOf" srcId="{1FF97F8D-52D2-4718-B1DD-4442F31E31ED}" destId="{923ADC82-2189-416B-96B3-2378AAB0A32D}" srcOrd="0" destOrd="0" presId="urn:microsoft.com/office/officeart/2005/8/layout/process5"/>
    <dgm:cxn modelId="{60B849F1-65BE-4B01-8FDD-E8A4192063BA}" type="presParOf" srcId="{BE1477B8-1123-4D9B-B7CF-633D26AD3401}" destId="{216B1CBE-E05E-4A16-8FF1-EEBC4B7617D0}" srcOrd="4" destOrd="0" presId="urn:microsoft.com/office/officeart/2005/8/layout/process5"/>
    <dgm:cxn modelId="{9E5B2E36-EDB5-474B-967C-661A17E634C6}" type="presParOf" srcId="{BE1477B8-1123-4D9B-B7CF-633D26AD3401}" destId="{D7B2AE87-F5EE-4E82-B8BC-437B8EB686B8}" srcOrd="5" destOrd="0" presId="urn:microsoft.com/office/officeart/2005/8/layout/process5"/>
    <dgm:cxn modelId="{EB385430-AEE2-469A-AC9B-59A1740F15FA}" type="presParOf" srcId="{D7B2AE87-F5EE-4E82-B8BC-437B8EB686B8}" destId="{7FABB097-7714-4BBD-AC4F-53795FFACD7F}" srcOrd="0" destOrd="0" presId="urn:microsoft.com/office/officeart/2005/8/layout/process5"/>
    <dgm:cxn modelId="{AED4D5DA-C423-49AB-8D7F-C6C39726191E}" type="presParOf" srcId="{BE1477B8-1123-4D9B-B7CF-633D26AD3401}" destId="{AFB7290B-F850-4123-8F11-D1D50FD54A02}" srcOrd="6" destOrd="0" presId="urn:microsoft.com/office/officeart/2005/8/layout/process5"/>
    <dgm:cxn modelId="{36CC931C-6358-4D52-AD5B-FCA966EAC5D8}" type="presParOf" srcId="{BE1477B8-1123-4D9B-B7CF-633D26AD3401}" destId="{EFBA72F6-B40B-43FB-AE31-CAA34B9D810E}" srcOrd="7" destOrd="0" presId="urn:microsoft.com/office/officeart/2005/8/layout/process5"/>
    <dgm:cxn modelId="{5D439D85-AD94-4E72-99F2-DFE0D8A9EE7C}" type="presParOf" srcId="{EFBA72F6-B40B-43FB-AE31-CAA34B9D810E}" destId="{4165FC64-5170-4DAE-BA2F-5D26ADC80A27}" srcOrd="0" destOrd="0" presId="urn:microsoft.com/office/officeart/2005/8/layout/process5"/>
    <dgm:cxn modelId="{98C0A847-21F9-46A5-8242-77F2356A40C2}" type="presParOf" srcId="{BE1477B8-1123-4D9B-B7CF-633D26AD3401}" destId="{674F66A4-5419-4F1C-8D64-7FCEC8FCD0A7}" srcOrd="8" destOrd="0" presId="urn:microsoft.com/office/officeart/2005/8/layout/process5"/>
    <dgm:cxn modelId="{E84891D7-E180-49B4-9AD0-568E8A4B44CE}" type="presParOf" srcId="{BE1477B8-1123-4D9B-B7CF-633D26AD3401}" destId="{80A64C13-F142-40BC-9209-BB0E6220048A}" srcOrd="9" destOrd="0" presId="urn:microsoft.com/office/officeart/2005/8/layout/process5"/>
    <dgm:cxn modelId="{3484D71E-4E3B-48FC-8129-436172A7B06F}" type="presParOf" srcId="{80A64C13-F142-40BC-9209-BB0E6220048A}" destId="{51FF708B-7222-424B-8278-991EE9AF6A1B}" srcOrd="0" destOrd="0" presId="urn:microsoft.com/office/officeart/2005/8/layout/process5"/>
    <dgm:cxn modelId="{33A34BFF-D8FE-42A4-BCCB-4409DD621F5D}" type="presParOf" srcId="{BE1477B8-1123-4D9B-B7CF-633D26AD3401}" destId="{AE4ABF6B-B6EA-4F53-89E4-F7F116E49A8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5726F-D656-49E4-BA57-E2BD2E0688D0}" type="doc">
      <dgm:prSet loTypeId="urn:microsoft.com/office/officeart/2005/8/layout/process5" loCatId="process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1A37250C-D61A-4E4C-A828-088BAAD5BE15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Network Data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83FDD29-3AD6-4EFB-A3BE-B399EF8F3709}" type="parTrans" cxnId="{CB46F731-B4F3-458B-9CBB-F16F5483F669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52034F15-FFE8-4139-A8D9-AEC8AE005E8A}" type="sibTrans" cxnId="{CB46F731-B4F3-458B-9CBB-F16F5483F669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EE8AAC33-C559-4144-834C-A3B14524AB51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Consumption Data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CA81A088-18B3-41C7-889E-695D7DA7821C}" type="parTrans" cxnId="{FFE9FC39-20FE-4E5C-BCBB-1F5078B02E99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80F3802-4481-42C5-9B02-4A5A6BB6FC7E}" type="sibTrans" cxnId="{FFE9FC39-20FE-4E5C-BCBB-1F5078B02E99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0DF30068-B086-4386-85BC-39AA8E0462CB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Grids Definition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CB970122-3CFF-4A86-B7BE-7A1BF0805C9E}" type="parTrans" cxnId="{6E050C33-DF7E-4DCD-BBF4-16AA51E4A03F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F116A51-952B-4E1B-8217-D0C930EF9477}" type="sibTrans" cxnId="{6E050C33-DF7E-4DCD-BBF4-16AA51E4A03F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90A478BC-632C-4130-BB77-80456878AF2E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Demand Projection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358C1032-A05B-43B7-B54F-F43741F594FF}" type="parTrans" cxnId="{8FB0DC8B-3841-4E66-AD1A-3246ECF5412A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071A3DCC-9240-4876-B507-00F2D56A5D84}" type="sibTrans" cxnId="{8FB0DC8B-3841-4E66-AD1A-3246ECF5412A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20903594-1366-4DBE-A537-73D56D48ED9B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Linking the Grids With the Substations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41443C2-0679-4ED9-83DB-E36A517C0527}" type="parTrans" cxnId="{D1781D74-1503-411E-BCE1-25D639879393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FFF9F2CF-E90A-4DBB-8997-204AC50BEC05}" type="sibTrans" cxnId="{D1781D74-1503-411E-BCE1-25D639879393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6430A7FB-10CD-4C75-81DD-32684A87B36F}">
      <dgm:prSet phldrT="[Texto]" custT="1"/>
      <dgm:spPr/>
      <dgm:t>
        <a:bodyPr/>
        <a:lstStyle/>
        <a:p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Analysis </a:t>
          </a:r>
          <a:b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</a:br>
          <a:r>
            <a:rPr lang="en-US" sz="1700" b="1" noProof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and Work Proposition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03280496-A204-4529-AF6A-F8C6D3509F09}" type="parTrans" cxnId="{214368B0-00F5-46F0-B8F5-CB82DD0DB074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C97A2C4A-1CED-4CB4-85FD-BB344DE11040}" type="sibTrans" cxnId="{214368B0-00F5-46F0-B8F5-CB82DD0DB074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BE1477B8-1123-4D9B-B7CF-633D26AD3401}" type="pres">
      <dgm:prSet presAssocID="{84D5726F-D656-49E4-BA57-E2BD2E0688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33D9D4-7558-44C7-BB7C-C90F36474311}" type="pres">
      <dgm:prSet presAssocID="{1A37250C-D61A-4E4C-A828-088BAAD5BE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259492-150F-4B71-8467-281C104BC910}" type="pres">
      <dgm:prSet presAssocID="{52034F15-FFE8-4139-A8D9-AEC8AE005E8A}" presName="sibTrans" presStyleLbl="sibTrans2D1" presStyleIdx="0" presStyleCnt="5"/>
      <dgm:spPr/>
      <dgm:t>
        <a:bodyPr/>
        <a:lstStyle/>
        <a:p>
          <a:endParaRPr lang="pt-BR"/>
        </a:p>
      </dgm:t>
    </dgm:pt>
    <dgm:pt modelId="{B7FE5A17-2F73-46F3-B9C8-960E55E8D362}" type="pres">
      <dgm:prSet presAssocID="{52034F15-FFE8-4139-A8D9-AEC8AE005E8A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A7545054-54AB-4587-9914-012AC4D46514}" type="pres">
      <dgm:prSet presAssocID="{EE8AAC33-C559-4144-834C-A3B14524AB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F97F8D-52D2-4718-B1DD-4442F31E31ED}" type="pres">
      <dgm:prSet presAssocID="{780F3802-4481-42C5-9B02-4A5A6BB6FC7E}" presName="sibTrans" presStyleLbl="sibTrans2D1" presStyleIdx="1" presStyleCnt="5"/>
      <dgm:spPr/>
      <dgm:t>
        <a:bodyPr/>
        <a:lstStyle/>
        <a:p>
          <a:endParaRPr lang="pt-BR"/>
        </a:p>
      </dgm:t>
    </dgm:pt>
    <dgm:pt modelId="{923ADC82-2189-416B-96B3-2378AAB0A32D}" type="pres">
      <dgm:prSet presAssocID="{780F3802-4481-42C5-9B02-4A5A6BB6FC7E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216B1CBE-E05E-4A16-8FF1-EEBC4B7617D0}" type="pres">
      <dgm:prSet presAssocID="{0DF30068-B086-4386-85BC-39AA8E0462C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B2AE87-F5EE-4E82-B8BC-437B8EB686B8}" type="pres">
      <dgm:prSet presAssocID="{7F116A51-952B-4E1B-8217-D0C930EF9477}" presName="sibTrans" presStyleLbl="sibTrans2D1" presStyleIdx="2" presStyleCnt="5"/>
      <dgm:spPr/>
      <dgm:t>
        <a:bodyPr/>
        <a:lstStyle/>
        <a:p>
          <a:endParaRPr lang="pt-BR"/>
        </a:p>
      </dgm:t>
    </dgm:pt>
    <dgm:pt modelId="{7FABB097-7714-4BBD-AC4F-53795FFACD7F}" type="pres">
      <dgm:prSet presAssocID="{7F116A51-952B-4E1B-8217-D0C930EF9477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AFB7290B-F850-4123-8F11-D1D50FD54A02}" type="pres">
      <dgm:prSet presAssocID="{90A478BC-632C-4130-BB77-80456878AF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A72F6-B40B-43FB-AE31-CAA34B9D810E}" type="pres">
      <dgm:prSet presAssocID="{071A3DCC-9240-4876-B507-00F2D56A5D84}" presName="sibTrans" presStyleLbl="sibTrans2D1" presStyleIdx="3" presStyleCnt="5"/>
      <dgm:spPr/>
      <dgm:t>
        <a:bodyPr/>
        <a:lstStyle/>
        <a:p>
          <a:endParaRPr lang="pt-BR"/>
        </a:p>
      </dgm:t>
    </dgm:pt>
    <dgm:pt modelId="{4165FC64-5170-4DAE-BA2F-5D26ADC80A27}" type="pres">
      <dgm:prSet presAssocID="{071A3DCC-9240-4876-B507-00F2D56A5D84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674F66A4-5419-4F1C-8D64-7FCEC8FCD0A7}" type="pres">
      <dgm:prSet presAssocID="{20903594-1366-4DBE-A537-73D56D48ED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A64C13-F142-40BC-9209-BB0E6220048A}" type="pres">
      <dgm:prSet presAssocID="{FFF9F2CF-E90A-4DBB-8997-204AC50BEC05}" presName="sibTrans" presStyleLbl="sibTrans2D1" presStyleIdx="4" presStyleCnt="5"/>
      <dgm:spPr/>
      <dgm:t>
        <a:bodyPr/>
        <a:lstStyle/>
        <a:p>
          <a:endParaRPr lang="pt-BR"/>
        </a:p>
      </dgm:t>
    </dgm:pt>
    <dgm:pt modelId="{51FF708B-7222-424B-8278-991EE9AF6A1B}" type="pres">
      <dgm:prSet presAssocID="{FFF9F2CF-E90A-4DBB-8997-204AC50BEC05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AE4ABF6B-B6EA-4F53-89E4-F7F116E49A8C}" type="pres">
      <dgm:prSet presAssocID="{6430A7FB-10CD-4C75-81DD-32684A87B3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DAA2A8A-97D4-48DE-AE1E-7C37F4C5C938}" type="presOf" srcId="{071A3DCC-9240-4876-B507-00F2D56A5D84}" destId="{EFBA72F6-B40B-43FB-AE31-CAA34B9D810E}" srcOrd="0" destOrd="0" presId="urn:microsoft.com/office/officeart/2005/8/layout/process5"/>
    <dgm:cxn modelId="{5F06B064-103E-4754-B475-10CCD5A87497}" type="presOf" srcId="{780F3802-4481-42C5-9B02-4A5A6BB6FC7E}" destId="{923ADC82-2189-416B-96B3-2378AAB0A32D}" srcOrd="1" destOrd="0" presId="urn:microsoft.com/office/officeart/2005/8/layout/process5"/>
    <dgm:cxn modelId="{5034BD52-291E-4779-BCA9-83EDA07CBCD5}" type="presOf" srcId="{FFF9F2CF-E90A-4DBB-8997-204AC50BEC05}" destId="{80A64C13-F142-40BC-9209-BB0E6220048A}" srcOrd="0" destOrd="0" presId="urn:microsoft.com/office/officeart/2005/8/layout/process5"/>
    <dgm:cxn modelId="{EC0E3637-C257-4AE4-B78F-486574E03D12}" type="presOf" srcId="{0DF30068-B086-4386-85BC-39AA8E0462CB}" destId="{216B1CBE-E05E-4A16-8FF1-EEBC4B7617D0}" srcOrd="0" destOrd="0" presId="urn:microsoft.com/office/officeart/2005/8/layout/process5"/>
    <dgm:cxn modelId="{66928B58-C7EC-4C3A-801F-07B854FFBB7F}" type="presOf" srcId="{52034F15-FFE8-4139-A8D9-AEC8AE005E8A}" destId="{B7FE5A17-2F73-46F3-B9C8-960E55E8D362}" srcOrd="1" destOrd="0" presId="urn:microsoft.com/office/officeart/2005/8/layout/process5"/>
    <dgm:cxn modelId="{E92B0BAE-EA17-46ED-ACF7-FFB817D5415C}" type="presOf" srcId="{7F116A51-952B-4E1B-8217-D0C930EF9477}" destId="{7FABB097-7714-4BBD-AC4F-53795FFACD7F}" srcOrd="1" destOrd="0" presId="urn:microsoft.com/office/officeart/2005/8/layout/process5"/>
    <dgm:cxn modelId="{31ABF21C-BF58-4A3D-BC92-7E054144C2A3}" type="presOf" srcId="{84D5726F-D656-49E4-BA57-E2BD2E0688D0}" destId="{BE1477B8-1123-4D9B-B7CF-633D26AD3401}" srcOrd="0" destOrd="0" presId="urn:microsoft.com/office/officeart/2005/8/layout/process5"/>
    <dgm:cxn modelId="{0B56A8AF-41DE-48E1-BBAC-7A74DCFE033F}" type="presOf" srcId="{6430A7FB-10CD-4C75-81DD-32684A87B36F}" destId="{AE4ABF6B-B6EA-4F53-89E4-F7F116E49A8C}" srcOrd="0" destOrd="0" presId="urn:microsoft.com/office/officeart/2005/8/layout/process5"/>
    <dgm:cxn modelId="{8C674C35-65F9-41BB-8904-CA757B5B33BE}" type="presOf" srcId="{7F116A51-952B-4E1B-8217-D0C930EF9477}" destId="{D7B2AE87-F5EE-4E82-B8BC-437B8EB686B8}" srcOrd="0" destOrd="0" presId="urn:microsoft.com/office/officeart/2005/8/layout/process5"/>
    <dgm:cxn modelId="{241EAEE1-CFBB-40DD-B532-B08AFDC1F30A}" type="presOf" srcId="{52034F15-FFE8-4139-A8D9-AEC8AE005E8A}" destId="{7C259492-150F-4B71-8467-281C104BC910}" srcOrd="0" destOrd="0" presId="urn:microsoft.com/office/officeart/2005/8/layout/process5"/>
    <dgm:cxn modelId="{60D82A54-311D-4D2F-AADC-0F57A5892207}" type="presOf" srcId="{FFF9F2CF-E90A-4DBB-8997-204AC50BEC05}" destId="{51FF708B-7222-424B-8278-991EE9AF6A1B}" srcOrd="1" destOrd="0" presId="urn:microsoft.com/office/officeart/2005/8/layout/process5"/>
    <dgm:cxn modelId="{FFCA5C0A-B06C-4CCB-8F1E-A8823BB876D4}" type="presOf" srcId="{90A478BC-632C-4130-BB77-80456878AF2E}" destId="{AFB7290B-F850-4123-8F11-D1D50FD54A02}" srcOrd="0" destOrd="0" presId="urn:microsoft.com/office/officeart/2005/8/layout/process5"/>
    <dgm:cxn modelId="{214368B0-00F5-46F0-B8F5-CB82DD0DB074}" srcId="{84D5726F-D656-49E4-BA57-E2BD2E0688D0}" destId="{6430A7FB-10CD-4C75-81DD-32684A87B36F}" srcOrd="5" destOrd="0" parTransId="{03280496-A204-4529-AF6A-F8C6D3509F09}" sibTransId="{C97A2C4A-1CED-4CB4-85FD-BB344DE11040}"/>
    <dgm:cxn modelId="{CB46F731-B4F3-458B-9CBB-F16F5483F669}" srcId="{84D5726F-D656-49E4-BA57-E2BD2E0688D0}" destId="{1A37250C-D61A-4E4C-A828-088BAAD5BE15}" srcOrd="0" destOrd="0" parTransId="{783FDD29-3AD6-4EFB-A3BE-B399EF8F3709}" sibTransId="{52034F15-FFE8-4139-A8D9-AEC8AE005E8A}"/>
    <dgm:cxn modelId="{EF36674B-5FF5-4D22-9DAE-D9E740AAFF9E}" type="presOf" srcId="{071A3DCC-9240-4876-B507-00F2D56A5D84}" destId="{4165FC64-5170-4DAE-BA2F-5D26ADC80A27}" srcOrd="1" destOrd="0" presId="urn:microsoft.com/office/officeart/2005/8/layout/process5"/>
    <dgm:cxn modelId="{D1781D74-1503-411E-BCE1-25D639879393}" srcId="{84D5726F-D656-49E4-BA57-E2BD2E0688D0}" destId="{20903594-1366-4DBE-A537-73D56D48ED9B}" srcOrd="4" destOrd="0" parTransId="{741443C2-0679-4ED9-83DB-E36A517C0527}" sibTransId="{FFF9F2CF-E90A-4DBB-8997-204AC50BEC05}"/>
    <dgm:cxn modelId="{6E050C33-DF7E-4DCD-BBF4-16AA51E4A03F}" srcId="{84D5726F-D656-49E4-BA57-E2BD2E0688D0}" destId="{0DF30068-B086-4386-85BC-39AA8E0462CB}" srcOrd="2" destOrd="0" parTransId="{CB970122-3CFF-4A86-B7BE-7A1BF0805C9E}" sibTransId="{7F116A51-952B-4E1B-8217-D0C930EF9477}"/>
    <dgm:cxn modelId="{516083A8-BD76-4441-933D-F3803E18ED68}" type="presOf" srcId="{1A37250C-D61A-4E4C-A828-088BAAD5BE15}" destId="{3733D9D4-7558-44C7-BB7C-C90F36474311}" srcOrd="0" destOrd="0" presId="urn:microsoft.com/office/officeart/2005/8/layout/process5"/>
    <dgm:cxn modelId="{8FB0DC8B-3841-4E66-AD1A-3246ECF5412A}" srcId="{84D5726F-D656-49E4-BA57-E2BD2E0688D0}" destId="{90A478BC-632C-4130-BB77-80456878AF2E}" srcOrd="3" destOrd="0" parTransId="{358C1032-A05B-43B7-B54F-F43741F594FF}" sibTransId="{071A3DCC-9240-4876-B507-00F2D56A5D84}"/>
    <dgm:cxn modelId="{104ACF6B-B8D2-4698-BB6A-1E6A9CA66221}" type="presOf" srcId="{20903594-1366-4DBE-A537-73D56D48ED9B}" destId="{674F66A4-5419-4F1C-8D64-7FCEC8FCD0A7}" srcOrd="0" destOrd="0" presId="urn:microsoft.com/office/officeart/2005/8/layout/process5"/>
    <dgm:cxn modelId="{5D569F6B-6EC6-48CF-BC86-B6740333D07B}" type="presOf" srcId="{EE8AAC33-C559-4144-834C-A3B14524AB51}" destId="{A7545054-54AB-4587-9914-012AC4D46514}" srcOrd="0" destOrd="0" presId="urn:microsoft.com/office/officeart/2005/8/layout/process5"/>
    <dgm:cxn modelId="{FFE9FC39-20FE-4E5C-BCBB-1F5078B02E99}" srcId="{84D5726F-D656-49E4-BA57-E2BD2E0688D0}" destId="{EE8AAC33-C559-4144-834C-A3B14524AB51}" srcOrd="1" destOrd="0" parTransId="{CA81A088-18B3-41C7-889E-695D7DA7821C}" sibTransId="{780F3802-4481-42C5-9B02-4A5A6BB6FC7E}"/>
    <dgm:cxn modelId="{956282C7-9FE6-42A6-9995-7466E2D0744A}" type="presOf" srcId="{780F3802-4481-42C5-9B02-4A5A6BB6FC7E}" destId="{1FF97F8D-52D2-4718-B1DD-4442F31E31ED}" srcOrd="0" destOrd="0" presId="urn:microsoft.com/office/officeart/2005/8/layout/process5"/>
    <dgm:cxn modelId="{1BDC62AC-98E7-4BEB-8BF0-4F4001F2E95A}" type="presParOf" srcId="{BE1477B8-1123-4D9B-B7CF-633D26AD3401}" destId="{3733D9D4-7558-44C7-BB7C-C90F36474311}" srcOrd="0" destOrd="0" presId="urn:microsoft.com/office/officeart/2005/8/layout/process5"/>
    <dgm:cxn modelId="{D20E292A-C6D7-4C7B-BFC0-5AD88DC28345}" type="presParOf" srcId="{BE1477B8-1123-4D9B-B7CF-633D26AD3401}" destId="{7C259492-150F-4B71-8467-281C104BC910}" srcOrd="1" destOrd="0" presId="urn:microsoft.com/office/officeart/2005/8/layout/process5"/>
    <dgm:cxn modelId="{D4D65722-F0D4-4910-9EA5-6FC21A930D4F}" type="presParOf" srcId="{7C259492-150F-4B71-8467-281C104BC910}" destId="{B7FE5A17-2F73-46F3-B9C8-960E55E8D362}" srcOrd="0" destOrd="0" presId="urn:microsoft.com/office/officeart/2005/8/layout/process5"/>
    <dgm:cxn modelId="{CBCA24B2-E3BF-4BA2-89C2-9261323FBEF2}" type="presParOf" srcId="{BE1477B8-1123-4D9B-B7CF-633D26AD3401}" destId="{A7545054-54AB-4587-9914-012AC4D46514}" srcOrd="2" destOrd="0" presId="urn:microsoft.com/office/officeart/2005/8/layout/process5"/>
    <dgm:cxn modelId="{FBEF1570-E78C-47D9-A1A2-D769BF40AD2F}" type="presParOf" srcId="{BE1477B8-1123-4D9B-B7CF-633D26AD3401}" destId="{1FF97F8D-52D2-4718-B1DD-4442F31E31ED}" srcOrd="3" destOrd="0" presId="urn:microsoft.com/office/officeart/2005/8/layout/process5"/>
    <dgm:cxn modelId="{76B20F24-2696-498E-AC8D-CCC58045819E}" type="presParOf" srcId="{1FF97F8D-52D2-4718-B1DD-4442F31E31ED}" destId="{923ADC82-2189-416B-96B3-2378AAB0A32D}" srcOrd="0" destOrd="0" presId="urn:microsoft.com/office/officeart/2005/8/layout/process5"/>
    <dgm:cxn modelId="{973D00B5-B4DC-4700-9C6A-AE7CB3A5F945}" type="presParOf" srcId="{BE1477B8-1123-4D9B-B7CF-633D26AD3401}" destId="{216B1CBE-E05E-4A16-8FF1-EEBC4B7617D0}" srcOrd="4" destOrd="0" presId="urn:microsoft.com/office/officeart/2005/8/layout/process5"/>
    <dgm:cxn modelId="{E7537035-8713-4C52-9486-EEDE75A9E9AA}" type="presParOf" srcId="{BE1477B8-1123-4D9B-B7CF-633D26AD3401}" destId="{D7B2AE87-F5EE-4E82-B8BC-437B8EB686B8}" srcOrd="5" destOrd="0" presId="urn:microsoft.com/office/officeart/2005/8/layout/process5"/>
    <dgm:cxn modelId="{1F3CDB9A-8BE2-4532-9CEE-E5DE1A9D07A7}" type="presParOf" srcId="{D7B2AE87-F5EE-4E82-B8BC-437B8EB686B8}" destId="{7FABB097-7714-4BBD-AC4F-53795FFACD7F}" srcOrd="0" destOrd="0" presId="urn:microsoft.com/office/officeart/2005/8/layout/process5"/>
    <dgm:cxn modelId="{45334269-A14D-4092-9065-73397F257555}" type="presParOf" srcId="{BE1477B8-1123-4D9B-B7CF-633D26AD3401}" destId="{AFB7290B-F850-4123-8F11-D1D50FD54A02}" srcOrd="6" destOrd="0" presId="urn:microsoft.com/office/officeart/2005/8/layout/process5"/>
    <dgm:cxn modelId="{C60560EF-B8F9-4342-852B-751579B0B9DD}" type="presParOf" srcId="{BE1477B8-1123-4D9B-B7CF-633D26AD3401}" destId="{EFBA72F6-B40B-43FB-AE31-CAA34B9D810E}" srcOrd="7" destOrd="0" presId="urn:microsoft.com/office/officeart/2005/8/layout/process5"/>
    <dgm:cxn modelId="{7BA32848-8D6E-41FA-AA46-9FA7A87E29E3}" type="presParOf" srcId="{EFBA72F6-B40B-43FB-AE31-CAA34B9D810E}" destId="{4165FC64-5170-4DAE-BA2F-5D26ADC80A27}" srcOrd="0" destOrd="0" presId="urn:microsoft.com/office/officeart/2005/8/layout/process5"/>
    <dgm:cxn modelId="{BC3A6DF3-1812-420E-B26E-E2FBE7DC45D6}" type="presParOf" srcId="{BE1477B8-1123-4D9B-B7CF-633D26AD3401}" destId="{674F66A4-5419-4F1C-8D64-7FCEC8FCD0A7}" srcOrd="8" destOrd="0" presId="urn:microsoft.com/office/officeart/2005/8/layout/process5"/>
    <dgm:cxn modelId="{C67D947C-CF04-4296-B452-6A531D380FA0}" type="presParOf" srcId="{BE1477B8-1123-4D9B-B7CF-633D26AD3401}" destId="{80A64C13-F142-40BC-9209-BB0E6220048A}" srcOrd="9" destOrd="0" presId="urn:microsoft.com/office/officeart/2005/8/layout/process5"/>
    <dgm:cxn modelId="{591DAF16-4882-448C-A2D1-CCCC4BE08996}" type="presParOf" srcId="{80A64C13-F142-40BC-9209-BB0E6220048A}" destId="{51FF708B-7222-424B-8278-991EE9AF6A1B}" srcOrd="0" destOrd="0" presId="urn:microsoft.com/office/officeart/2005/8/layout/process5"/>
    <dgm:cxn modelId="{5D9D6860-F6F2-4A11-8B89-A31D2141CC0A}" type="presParOf" srcId="{BE1477B8-1123-4D9B-B7CF-633D26AD3401}" destId="{AE4ABF6B-B6EA-4F53-89E4-F7F116E49A8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D5726F-D656-49E4-BA57-E2BD2E0688D0}" type="doc">
      <dgm:prSet loTypeId="urn:microsoft.com/office/officeart/2005/8/layout/process5" loCatId="process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1A37250C-D61A-4E4C-A828-088BAAD5BE15}">
      <dgm:prSet phldrT="[Texto]" custT="1"/>
      <dgm:spPr/>
      <dgm:t>
        <a:bodyPr/>
        <a:lstStyle/>
        <a:p>
          <a: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Network Data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83FDD29-3AD6-4EFB-A3BE-B399EF8F3709}" type="parTrans" cxnId="{CB46F731-B4F3-458B-9CBB-F16F5483F669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52034F15-FFE8-4139-A8D9-AEC8AE005E8A}" type="sibTrans" cxnId="{CB46F731-B4F3-458B-9CBB-F16F5483F669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EE8AAC33-C559-4144-834C-A3B14524AB51}">
      <dgm:prSet phldrT="[Texto]" custT="1"/>
      <dgm:spPr/>
      <dgm:t>
        <a:bodyPr/>
        <a:lstStyle/>
        <a:p>
          <a: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Consumption Data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CA81A088-18B3-41C7-889E-695D7DA7821C}" type="parTrans" cxnId="{FFE9FC39-20FE-4E5C-BCBB-1F5078B02E99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80F3802-4481-42C5-9B02-4A5A6BB6FC7E}" type="sibTrans" cxnId="{FFE9FC39-20FE-4E5C-BCBB-1F5078B02E99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0DF30068-B086-4386-85BC-39AA8E0462CB}">
      <dgm:prSet phldrT="[Texto]" custT="1"/>
      <dgm:spPr/>
      <dgm:t>
        <a:bodyPr/>
        <a:lstStyle/>
        <a:p>
          <a: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Grids Definition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CB970122-3CFF-4A86-B7BE-7A1BF0805C9E}" type="parTrans" cxnId="{6E050C33-DF7E-4DCD-BBF4-16AA51E4A03F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F116A51-952B-4E1B-8217-D0C930EF9477}" type="sibTrans" cxnId="{6E050C33-DF7E-4DCD-BBF4-16AA51E4A03F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90A478BC-632C-4130-BB77-80456878AF2E}">
      <dgm:prSet phldrT="[Texto]" custT="1"/>
      <dgm:spPr/>
      <dgm:t>
        <a:bodyPr/>
        <a:lstStyle/>
        <a:p>
          <a: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Demand Projection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358C1032-A05B-43B7-B54F-F43741F594FF}" type="parTrans" cxnId="{8FB0DC8B-3841-4E66-AD1A-3246ECF5412A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071A3DCC-9240-4876-B507-00F2D56A5D84}" type="sibTrans" cxnId="{8FB0DC8B-3841-4E66-AD1A-3246ECF5412A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20903594-1366-4DBE-A537-73D56D48ED9B}">
      <dgm:prSet phldrT="[Texto]" custT="1"/>
      <dgm:spPr/>
      <dgm:t>
        <a:bodyPr/>
        <a:lstStyle/>
        <a:p>
          <a: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Linking the Grids With the Substations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741443C2-0679-4ED9-83DB-E36A517C0527}" type="parTrans" cxnId="{D1781D74-1503-411E-BCE1-25D639879393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FFF9F2CF-E90A-4DBB-8997-204AC50BEC05}" type="sibTrans" cxnId="{D1781D74-1503-411E-BCE1-25D639879393}">
      <dgm:prSet custT="1"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6430A7FB-10CD-4C75-81DD-32684A87B36F}">
      <dgm:prSet phldrT="[Texto]" custT="1"/>
      <dgm:spPr/>
      <dgm:t>
        <a:bodyPr/>
        <a:lstStyle/>
        <a:p>
          <a: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Analysis </a:t>
          </a:r>
          <a:b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</a:br>
          <a:r>
            <a:rPr lang="en-US" sz="1700" b="1" noProof="0" dirty="0" smtClean="0">
              <a:solidFill>
                <a:schemeClr val="accent4">
                  <a:lumMod val="50000"/>
                  <a:lumOff val="50000"/>
                </a:schemeClr>
              </a:solidFill>
              <a:latin typeface="Cambria" pitchFamily="18" charset="0"/>
            </a:rPr>
            <a:t>and Work Proposition</a:t>
          </a:r>
          <a:endParaRPr lang="en-US" sz="1700" b="1" noProof="0" dirty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03280496-A204-4529-AF6A-F8C6D3509F09}" type="parTrans" cxnId="{214368B0-00F5-46F0-B8F5-CB82DD0DB074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C97A2C4A-1CED-4CB4-85FD-BB344DE11040}" type="sibTrans" cxnId="{214368B0-00F5-46F0-B8F5-CB82DD0DB074}">
      <dgm:prSet/>
      <dgm:spPr/>
      <dgm:t>
        <a:bodyPr/>
        <a:lstStyle/>
        <a:p>
          <a:endParaRPr lang="en-US" sz="1700" noProof="0">
            <a:solidFill>
              <a:schemeClr val="accent4">
                <a:lumMod val="50000"/>
                <a:lumOff val="50000"/>
              </a:schemeClr>
            </a:solidFill>
            <a:latin typeface="Cambria" pitchFamily="18" charset="0"/>
          </a:endParaRPr>
        </a:p>
      </dgm:t>
    </dgm:pt>
    <dgm:pt modelId="{BE1477B8-1123-4D9B-B7CF-633D26AD3401}" type="pres">
      <dgm:prSet presAssocID="{84D5726F-D656-49E4-BA57-E2BD2E0688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33D9D4-7558-44C7-BB7C-C90F36474311}" type="pres">
      <dgm:prSet presAssocID="{1A37250C-D61A-4E4C-A828-088BAAD5BE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259492-150F-4B71-8467-281C104BC910}" type="pres">
      <dgm:prSet presAssocID="{52034F15-FFE8-4139-A8D9-AEC8AE005E8A}" presName="sibTrans" presStyleLbl="sibTrans2D1" presStyleIdx="0" presStyleCnt="5"/>
      <dgm:spPr/>
      <dgm:t>
        <a:bodyPr/>
        <a:lstStyle/>
        <a:p>
          <a:endParaRPr lang="pt-BR"/>
        </a:p>
      </dgm:t>
    </dgm:pt>
    <dgm:pt modelId="{B7FE5A17-2F73-46F3-B9C8-960E55E8D362}" type="pres">
      <dgm:prSet presAssocID="{52034F15-FFE8-4139-A8D9-AEC8AE005E8A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A7545054-54AB-4587-9914-012AC4D46514}" type="pres">
      <dgm:prSet presAssocID="{EE8AAC33-C559-4144-834C-A3B14524AB5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F97F8D-52D2-4718-B1DD-4442F31E31ED}" type="pres">
      <dgm:prSet presAssocID="{780F3802-4481-42C5-9B02-4A5A6BB6FC7E}" presName="sibTrans" presStyleLbl="sibTrans2D1" presStyleIdx="1" presStyleCnt="5"/>
      <dgm:spPr/>
      <dgm:t>
        <a:bodyPr/>
        <a:lstStyle/>
        <a:p>
          <a:endParaRPr lang="pt-BR"/>
        </a:p>
      </dgm:t>
    </dgm:pt>
    <dgm:pt modelId="{923ADC82-2189-416B-96B3-2378AAB0A32D}" type="pres">
      <dgm:prSet presAssocID="{780F3802-4481-42C5-9B02-4A5A6BB6FC7E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216B1CBE-E05E-4A16-8FF1-EEBC4B7617D0}" type="pres">
      <dgm:prSet presAssocID="{0DF30068-B086-4386-85BC-39AA8E0462C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B2AE87-F5EE-4E82-B8BC-437B8EB686B8}" type="pres">
      <dgm:prSet presAssocID="{7F116A51-952B-4E1B-8217-D0C930EF9477}" presName="sibTrans" presStyleLbl="sibTrans2D1" presStyleIdx="2" presStyleCnt="5"/>
      <dgm:spPr/>
      <dgm:t>
        <a:bodyPr/>
        <a:lstStyle/>
        <a:p>
          <a:endParaRPr lang="pt-BR"/>
        </a:p>
      </dgm:t>
    </dgm:pt>
    <dgm:pt modelId="{7FABB097-7714-4BBD-AC4F-53795FFACD7F}" type="pres">
      <dgm:prSet presAssocID="{7F116A51-952B-4E1B-8217-D0C930EF9477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AFB7290B-F850-4123-8F11-D1D50FD54A02}" type="pres">
      <dgm:prSet presAssocID="{90A478BC-632C-4130-BB77-80456878AF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A72F6-B40B-43FB-AE31-CAA34B9D810E}" type="pres">
      <dgm:prSet presAssocID="{071A3DCC-9240-4876-B507-00F2D56A5D84}" presName="sibTrans" presStyleLbl="sibTrans2D1" presStyleIdx="3" presStyleCnt="5"/>
      <dgm:spPr/>
      <dgm:t>
        <a:bodyPr/>
        <a:lstStyle/>
        <a:p>
          <a:endParaRPr lang="pt-BR"/>
        </a:p>
      </dgm:t>
    </dgm:pt>
    <dgm:pt modelId="{4165FC64-5170-4DAE-BA2F-5D26ADC80A27}" type="pres">
      <dgm:prSet presAssocID="{071A3DCC-9240-4876-B507-00F2D56A5D84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674F66A4-5419-4F1C-8D64-7FCEC8FCD0A7}" type="pres">
      <dgm:prSet presAssocID="{20903594-1366-4DBE-A537-73D56D48ED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A64C13-F142-40BC-9209-BB0E6220048A}" type="pres">
      <dgm:prSet presAssocID="{FFF9F2CF-E90A-4DBB-8997-204AC50BEC05}" presName="sibTrans" presStyleLbl="sibTrans2D1" presStyleIdx="4" presStyleCnt="5"/>
      <dgm:spPr/>
      <dgm:t>
        <a:bodyPr/>
        <a:lstStyle/>
        <a:p>
          <a:endParaRPr lang="pt-BR"/>
        </a:p>
      </dgm:t>
    </dgm:pt>
    <dgm:pt modelId="{51FF708B-7222-424B-8278-991EE9AF6A1B}" type="pres">
      <dgm:prSet presAssocID="{FFF9F2CF-E90A-4DBB-8997-204AC50BEC05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AE4ABF6B-B6EA-4F53-89E4-F7F116E49A8C}" type="pres">
      <dgm:prSet presAssocID="{6430A7FB-10CD-4C75-81DD-32684A87B3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53F50B-0258-4CEE-B257-BD22BBBDE7B4}" type="presOf" srcId="{FFF9F2CF-E90A-4DBB-8997-204AC50BEC05}" destId="{51FF708B-7222-424B-8278-991EE9AF6A1B}" srcOrd="1" destOrd="0" presId="urn:microsoft.com/office/officeart/2005/8/layout/process5"/>
    <dgm:cxn modelId="{8E830BAF-FC27-41D9-A1E1-FB215CCDFCFD}" type="presOf" srcId="{52034F15-FFE8-4139-A8D9-AEC8AE005E8A}" destId="{7C259492-150F-4B71-8467-281C104BC910}" srcOrd="0" destOrd="0" presId="urn:microsoft.com/office/officeart/2005/8/layout/process5"/>
    <dgm:cxn modelId="{214368B0-00F5-46F0-B8F5-CB82DD0DB074}" srcId="{84D5726F-D656-49E4-BA57-E2BD2E0688D0}" destId="{6430A7FB-10CD-4C75-81DD-32684A87B36F}" srcOrd="5" destOrd="0" parTransId="{03280496-A204-4529-AF6A-F8C6D3509F09}" sibTransId="{C97A2C4A-1CED-4CB4-85FD-BB344DE11040}"/>
    <dgm:cxn modelId="{7D0EB474-D3A7-4F30-AD62-E3371464FBB0}" type="presOf" srcId="{7F116A51-952B-4E1B-8217-D0C930EF9477}" destId="{7FABB097-7714-4BBD-AC4F-53795FFACD7F}" srcOrd="1" destOrd="0" presId="urn:microsoft.com/office/officeart/2005/8/layout/process5"/>
    <dgm:cxn modelId="{28D79A2A-335B-4423-BD10-2D975C688B94}" type="presOf" srcId="{20903594-1366-4DBE-A537-73D56D48ED9B}" destId="{674F66A4-5419-4F1C-8D64-7FCEC8FCD0A7}" srcOrd="0" destOrd="0" presId="urn:microsoft.com/office/officeart/2005/8/layout/process5"/>
    <dgm:cxn modelId="{CB46F731-B4F3-458B-9CBB-F16F5483F669}" srcId="{84D5726F-D656-49E4-BA57-E2BD2E0688D0}" destId="{1A37250C-D61A-4E4C-A828-088BAAD5BE15}" srcOrd="0" destOrd="0" parTransId="{783FDD29-3AD6-4EFB-A3BE-B399EF8F3709}" sibTransId="{52034F15-FFE8-4139-A8D9-AEC8AE005E8A}"/>
    <dgm:cxn modelId="{FD05FFFF-8084-4633-ADF3-EE92D5863E21}" type="presOf" srcId="{52034F15-FFE8-4139-A8D9-AEC8AE005E8A}" destId="{B7FE5A17-2F73-46F3-B9C8-960E55E8D362}" srcOrd="1" destOrd="0" presId="urn:microsoft.com/office/officeart/2005/8/layout/process5"/>
    <dgm:cxn modelId="{349C3760-4443-485F-8A43-AD243D0B72C1}" type="presOf" srcId="{780F3802-4481-42C5-9B02-4A5A6BB6FC7E}" destId="{1FF97F8D-52D2-4718-B1DD-4442F31E31ED}" srcOrd="0" destOrd="0" presId="urn:microsoft.com/office/officeart/2005/8/layout/process5"/>
    <dgm:cxn modelId="{60FE9E08-F524-4C4B-BB9F-9457E0A7EB17}" type="presOf" srcId="{7F116A51-952B-4E1B-8217-D0C930EF9477}" destId="{D7B2AE87-F5EE-4E82-B8BC-437B8EB686B8}" srcOrd="0" destOrd="0" presId="urn:microsoft.com/office/officeart/2005/8/layout/process5"/>
    <dgm:cxn modelId="{774DBA0A-29A1-4D85-BB61-6C47DC8B6B09}" type="presOf" srcId="{071A3DCC-9240-4876-B507-00F2D56A5D84}" destId="{EFBA72F6-B40B-43FB-AE31-CAA34B9D810E}" srcOrd="0" destOrd="0" presId="urn:microsoft.com/office/officeart/2005/8/layout/process5"/>
    <dgm:cxn modelId="{D1781D74-1503-411E-BCE1-25D639879393}" srcId="{84D5726F-D656-49E4-BA57-E2BD2E0688D0}" destId="{20903594-1366-4DBE-A537-73D56D48ED9B}" srcOrd="4" destOrd="0" parTransId="{741443C2-0679-4ED9-83DB-E36A517C0527}" sibTransId="{FFF9F2CF-E90A-4DBB-8997-204AC50BEC05}"/>
    <dgm:cxn modelId="{6E050C33-DF7E-4DCD-BBF4-16AA51E4A03F}" srcId="{84D5726F-D656-49E4-BA57-E2BD2E0688D0}" destId="{0DF30068-B086-4386-85BC-39AA8E0462CB}" srcOrd="2" destOrd="0" parTransId="{CB970122-3CFF-4A86-B7BE-7A1BF0805C9E}" sibTransId="{7F116A51-952B-4E1B-8217-D0C930EF9477}"/>
    <dgm:cxn modelId="{EE562F87-F054-49F1-89E7-99DD27E43870}" type="presOf" srcId="{780F3802-4481-42C5-9B02-4A5A6BB6FC7E}" destId="{923ADC82-2189-416B-96B3-2378AAB0A32D}" srcOrd="1" destOrd="0" presId="urn:microsoft.com/office/officeart/2005/8/layout/process5"/>
    <dgm:cxn modelId="{7871ADEF-522C-4258-B997-C159F49C0FBC}" type="presOf" srcId="{1A37250C-D61A-4E4C-A828-088BAAD5BE15}" destId="{3733D9D4-7558-44C7-BB7C-C90F36474311}" srcOrd="0" destOrd="0" presId="urn:microsoft.com/office/officeart/2005/8/layout/process5"/>
    <dgm:cxn modelId="{F4C482FE-62A9-4E4D-A80C-16CE9DD8D4FC}" type="presOf" srcId="{0DF30068-B086-4386-85BC-39AA8E0462CB}" destId="{216B1CBE-E05E-4A16-8FF1-EEBC4B7617D0}" srcOrd="0" destOrd="0" presId="urn:microsoft.com/office/officeart/2005/8/layout/process5"/>
    <dgm:cxn modelId="{5CAB5856-9D5F-4E9A-A59C-D5D4CB62E109}" type="presOf" srcId="{EE8AAC33-C559-4144-834C-A3B14524AB51}" destId="{A7545054-54AB-4587-9914-012AC4D46514}" srcOrd="0" destOrd="0" presId="urn:microsoft.com/office/officeart/2005/8/layout/process5"/>
    <dgm:cxn modelId="{E8902407-A56F-4696-921A-EB9A59B36E09}" type="presOf" srcId="{90A478BC-632C-4130-BB77-80456878AF2E}" destId="{AFB7290B-F850-4123-8F11-D1D50FD54A02}" srcOrd="0" destOrd="0" presId="urn:microsoft.com/office/officeart/2005/8/layout/process5"/>
    <dgm:cxn modelId="{8FB0DC8B-3841-4E66-AD1A-3246ECF5412A}" srcId="{84D5726F-D656-49E4-BA57-E2BD2E0688D0}" destId="{90A478BC-632C-4130-BB77-80456878AF2E}" srcOrd="3" destOrd="0" parTransId="{358C1032-A05B-43B7-B54F-F43741F594FF}" sibTransId="{071A3DCC-9240-4876-B507-00F2D56A5D84}"/>
    <dgm:cxn modelId="{B9B2AE21-641F-4654-882E-891F3945B173}" type="presOf" srcId="{071A3DCC-9240-4876-B507-00F2D56A5D84}" destId="{4165FC64-5170-4DAE-BA2F-5D26ADC80A27}" srcOrd="1" destOrd="0" presId="urn:microsoft.com/office/officeart/2005/8/layout/process5"/>
    <dgm:cxn modelId="{FFE9FC39-20FE-4E5C-BCBB-1F5078B02E99}" srcId="{84D5726F-D656-49E4-BA57-E2BD2E0688D0}" destId="{EE8AAC33-C559-4144-834C-A3B14524AB51}" srcOrd="1" destOrd="0" parTransId="{CA81A088-18B3-41C7-889E-695D7DA7821C}" sibTransId="{780F3802-4481-42C5-9B02-4A5A6BB6FC7E}"/>
    <dgm:cxn modelId="{BAAE69DE-60DD-4B85-9393-E0C2C8BBD17A}" type="presOf" srcId="{84D5726F-D656-49E4-BA57-E2BD2E0688D0}" destId="{BE1477B8-1123-4D9B-B7CF-633D26AD3401}" srcOrd="0" destOrd="0" presId="urn:microsoft.com/office/officeart/2005/8/layout/process5"/>
    <dgm:cxn modelId="{47722C99-6903-4ECA-BDAB-F3FD85D84CDF}" type="presOf" srcId="{6430A7FB-10CD-4C75-81DD-32684A87B36F}" destId="{AE4ABF6B-B6EA-4F53-89E4-F7F116E49A8C}" srcOrd="0" destOrd="0" presId="urn:microsoft.com/office/officeart/2005/8/layout/process5"/>
    <dgm:cxn modelId="{489C3CC8-0F91-4C7C-BC40-9801F85C8F04}" type="presOf" srcId="{FFF9F2CF-E90A-4DBB-8997-204AC50BEC05}" destId="{80A64C13-F142-40BC-9209-BB0E6220048A}" srcOrd="0" destOrd="0" presId="urn:microsoft.com/office/officeart/2005/8/layout/process5"/>
    <dgm:cxn modelId="{6EA85885-45CD-4323-942B-70CF2510B6B2}" type="presParOf" srcId="{BE1477B8-1123-4D9B-B7CF-633D26AD3401}" destId="{3733D9D4-7558-44C7-BB7C-C90F36474311}" srcOrd="0" destOrd="0" presId="urn:microsoft.com/office/officeart/2005/8/layout/process5"/>
    <dgm:cxn modelId="{CEB81373-4826-4ACF-A226-1D3F9480BE7B}" type="presParOf" srcId="{BE1477B8-1123-4D9B-B7CF-633D26AD3401}" destId="{7C259492-150F-4B71-8467-281C104BC910}" srcOrd="1" destOrd="0" presId="urn:microsoft.com/office/officeart/2005/8/layout/process5"/>
    <dgm:cxn modelId="{4AB3E1D5-5DCE-47D2-87AA-41B86D1873B8}" type="presParOf" srcId="{7C259492-150F-4B71-8467-281C104BC910}" destId="{B7FE5A17-2F73-46F3-B9C8-960E55E8D362}" srcOrd="0" destOrd="0" presId="urn:microsoft.com/office/officeart/2005/8/layout/process5"/>
    <dgm:cxn modelId="{FE0B5B0E-CB2A-4D51-AF81-EA0CC089C4B2}" type="presParOf" srcId="{BE1477B8-1123-4D9B-B7CF-633D26AD3401}" destId="{A7545054-54AB-4587-9914-012AC4D46514}" srcOrd="2" destOrd="0" presId="urn:microsoft.com/office/officeart/2005/8/layout/process5"/>
    <dgm:cxn modelId="{7BDEE884-59B5-438E-A0A1-C450937D7D71}" type="presParOf" srcId="{BE1477B8-1123-4D9B-B7CF-633D26AD3401}" destId="{1FF97F8D-52D2-4718-B1DD-4442F31E31ED}" srcOrd="3" destOrd="0" presId="urn:microsoft.com/office/officeart/2005/8/layout/process5"/>
    <dgm:cxn modelId="{35315CAA-BAA5-491B-84C1-3E494898C7E3}" type="presParOf" srcId="{1FF97F8D-52D2-4718-B1DD-4442F31E31ED}" destId="{923ADC82-2189-416B-96B3-2378AAB0A32D}" srcOrd="0" destOrd="0" presId="urn:microsoft.com/office/officeart/2005/8/layout/process5"/>
    <dgm:cxn modelId="{495506F2-9C18-4A56-91CB-BFEA55AC6B35}" type="presParOf" srcId="{BE1477B8-1123-4D9B-B7CF-633D26AD3401}" destId="{216B1CBE-E05E-4A16-8FF1-EEBC4B7617D0}" srcOrd="4" destOrd="0" presId="urn:microsoft.com/office/officeart/2005/8/layout/process5"/>
    <dgm:cxn modelId="{53EFB880-0D02-40D6-9E28-69A15C6C9AEF}" type="presParOf" srcId="{BE1477B8-1123-4D9B-B7CF-633D26AD3401}" destId="{D7B2AE87-F5EE-4E82-B8BC-437B8EB686B8}" srcOrd="5" destOrd="0" presId="urn:microsoft.com/office/officeart/2005/8/layout/process5"/>
    <dgm:cxn modelId="{05EDC741-A65E-412F-901C-B66A0973C94F}" type="presParOf" srcId="{D7B2AE87-F5EE-4E82-B8BC-437B8EB686B8}" destId="{7FABB097-7714-4BBD-AC4F-53795FFACD7F}" srcOrd="0" destOrd="0" presId="urn:microsoft.com/office/officeart/2005/8/layout/process5"/>
    <dgm:cxn modelId="{FEBAA12C-6866-4565-BDE8-3B3990805C37}" type="presParOf" srcId="{BE1477B8-1123-4D9B-B7CF-633D26AD3401}" destId="{AFB7290B-F850-4123-8F11-D1D50FD54A02}" srcOrd="6" destOrd="0" presId="urn:microsoft.com/office/officeart/2005/8/layout/process5"/>
    <dgm:cxn modelId="{86EA860E-A345-45A4-83F8-7637FEF65BA5}" type="presParOf" srcId="{BE1477B8-1123-4D9B-B7CF-633D26AD3401}" destId="{EFBA72F6-B40B-43FB-AE31-CAA34B9D810E}" srcOrd="7" destOrd="0" presId="urn:microsoft.com/office/officeart/2005/8/layout/process5"/>
    <dgm:cxn modelId="{369E526F-43E3-42E6-83FC-B701D1F19307}" type="presParOf" srcId="{EFBA72F6-B40B-43FB-AE31-CAA34B9D810E}" destId="{4165FC64-5170-4DAE-BA2F-5D26ADC80A27}" srcOrd="0" destOrd="0" presId="urn:microsoft.com/office/officeart/2005/8/layout/process5"/>
    <dgm:cxn modelId="{FAA7508C-71B6-42A7-B549-E1D59BBF705D}" type="presParOf" srcId="{BE1477B8-1123-4D9B-B7CF-633D26AD3401}" destId="{674F66A4-5419-4F1C-8D64-7FCEC8FCD0A7}" srcOrd="8" destOrd="0" presId="urn:microsoft.com/office/officeart/2005/8/layout/process5"/>
    <dgm:cxn modelId="{4E280498-5B93-43F1-9843-A720B1277B9C}" type="presParOf" srcId="{BE1477B8-1123-4D9B-B7CF-633D26AD3401}" destId="{80A64C13-F142-40BC-9209-BB0E6220048A}" srcOrd="9" destOrd="0" presId="urn:microsoft.com/office/officeart/2005/8/layout/process5"/>
    <dgm:cxn modelId="{212B0CD9-8EBB-4ECB-9E9D-6824BB7D1CAE}" type="presParOf" srcId="{80A64C13-F142-40BC-9209-BB0E6220048A}" destId="{51FF708B-7222-424B-8278-991EE9AF6A1B}" srcOrd="0" destOrd="0" presId="urn:microsoft.com/office/officeart/2005/8/layout/process5"/>
    <dgm:cxn modelId="{6E4AF910-FBCE-40FC-B2AB-4A3BBEAF9640}" type="presParOf" srcId="{BE1477B8-1123-4D9B-B7CF-633D26AD3401}" destId="{AE4ABF6B-B6EA-4F53-89E4-F7F116E49A8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2F91399-210F-4FD6-B559-19B5268D0925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735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8C632-5103-457F-A9AF-E9FCC7582C1F}" type="slidenum">
              <a:rPr lang="fr-FR"/>
              <a:pPr/>
              <a:t>1</a:t>
            </a:fld>
            <a:endParaRPr 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10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11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12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13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14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15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16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17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18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19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20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21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22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23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24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25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26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27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28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29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3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30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31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4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5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6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7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8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CEBBF-FF3A-460E-90AD-EDE3E5A45B5B}" type="slidenum">
              <a:rPr lang="fr-FR"/>
              <a:pPr/>
              <a:t>9</a:t>
            </a:fld>
            <a:endParaRPr 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03451-87B3-4E5F-89AB-07AE318432D0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4E35C-CF3E-490B-B69A-710A93EFE70D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A5E5B-9923-43D9-9D03-78CDC9A8765A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BC196-A755-414D-A93C-92780B5F0E91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14D48-6469-47D6-A766-B760DACDB5E1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56E6F-C28E-47CB-A4ED-C676652B5F15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B7A84-EAAD-4A81-B472-7469C83D0911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C00BE-AF24-45E8-9AC5-D7F7A25F0D64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3885B-CAE0-42D8-BAD5-D263D3C9358B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C64EC-E1B7-4E04-9CAA-873AB30997E3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DB844-AC30-4DE9-9E25-65D5D7C5AFEB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pt-B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FE7AF3B-9510-4372-BC1D-A4828C3BC5FE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</a:endParaRPr>
          </a:p>
        </p:txBody>
      </p:sp>
      <p:pic>
        <p:nvPicPr>
          <p:cNvPr id="1033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103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539750" y="2349500"/>
            <a:ext cx="8208963" cy="1420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LONG TERM PLANNING BASED ON THE PREDICTION AND ANALYSIS OF SPATIAL LOAD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" name="Picture 12" descr="DaimonF fdob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373216"/>
            <a:ext cx="2448272" cy="5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nergia_pos_CMY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869160"/>
            <a:ext cx="1435523" cy="10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charset="0"/>
              </a:rPr>
              <a:t>Marcus R. Carvalho – Brazil – RIF Session 5 – Paper ID 0728</a:t>
            </a:r>
            <a:endParaRPr lang="fr-FR" sz="1600" dirty="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9064"/>
            <a:ext cx="8096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charset="0"/>
              </a:rPr>
              <a:t>Marcus R. Carvalho – Brazil – RIF Session 5 – Paper ID 0728</a:t>
            </a:r>
            <a:endParaRPr lang="fr-FR" sz="1600" dirty="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54805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charset="0"/>
              </a:rPr>
              <a:t>Marcus R. Carvalho – Brazil – RIF Session 5 – Paper ID 0728</a:t>
            </a:r>
            <a:endParaRPr lang="fr-FR" sz="1600" dirty="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810963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charset="0"/>
              </a:rPr>
              <a:t>Marcus R. Carvalho – Brazil – RIF Session 5 – Paper ID 0728</a:t>
            </a:r>
            <a:endParaRPr lang="fr-FR" sz="1600" dirty="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812673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charset="0"/>
              </a:rPr>
              <a:t>Marcus R. Carvalho – Brazil – RIF Session 5 – Paper ID 0728</a:t>
            </a:r>
            <a:endParaRPr lang="fr-FR" sz="1600" dirty="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6984776" cy="3528392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32045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Grid Rate: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The grid load prediction is made by simple </a:t>
            </a:r>
            <a:br>
              <a:rPr lang="en-US" dirty="0" smtClean="0"/>
            </a:br>
            <a:r>
              <a:rPr lang="en-US" dirty="0" smtClean="0"/>
              <a:t>linear regression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Calculated for each grid separately:				</a:t>
            </a:r>
            <a:endParaRPr lang="fr-BE" sz="2200" dirty="0" smtClean="0">
              <a:latin typeface="Arial" charset="0"/>
            </a:endParaRPr>
          </a:p>
          <a:p>
            <a:pPr lvl="2" eaLnBrk="1" hangingPunct="1">
              <a:spcAft>
                <a:spcPts val="600"/>
              </a:spcAft>
            </a:pPr>
            <a:endParaRPr lang="fr-BE" sz="2200" dirty="0" smtClean="0">
              <a:latin typeface="Arial" charset="0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Historical consumption for each grid is used;</a:t>
            </a:r>
          </a:p>
          <a:p>
            <a:pPr lvl="1" eaLnBrk="1" hangingPunct="1">
              <a:spcAft>
                <a:spcPts val="600"/>
              </a:spcAft>
            </a:pPr>
            <a:endParaRPr lang="en-US" dirty="0" smtClean="0"/>
          </a:p>
          <a:p>
            <a:pPr eaLnBrk="1" hangingPunct="1"/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charset="0"/>
              </a:rPr>
              <a:t>Marcus R. Carvalho – Brazil – RIF Session 5 – Paper ID 0728</a:t>
            </a:r>
            <a:endParaRPr lang="fr-FR" sz="1600" dirty="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3293" y="4149080"/>
            <a:ext cx="3442883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600" y="2924944"/>
            <a:ext cx="7499176" cy="333616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None/>
            </a:pPr>
            <a:endParaRPr lang="en-US" sz="2600" dirty="0" smtClean="0">
              <a:latin typeface="Arial" charset="0"/>
            </a:endParaRPr>
          </a:p>
          <a:p>
            <a:pPr eaLnBrk="1" hangingPunct="1">
              <a:spcAft>
                <a:spcPts val="600"/>
              </a:spcAft>
              <a:buNone/>
            </a:pPr>
            <a:endParaRPr lang="en-US" sz="2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smtClean="0">
                <a:latin typeface="Arial" charset="0"/>
              </a:rPr>
              <a:t>Marcus R. Carvalho – Brazil – RIF Session 5 – Paper ID 0728</a:t>
            </a:r>
            <a:endParaRPr lang="en-US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charset="0"/>
              </a:rPr>
              <a:t>LONG TERM PLANNING BASED ON THE PREDICTION AND ANALYSIS OF SPATIAL LOAD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61" name="Grupo 54"/>
          <p:cNvGrpSpPr>
            <a:grpSpLocks/>
          </p:cNvGrpSpPr>
          <p:nvPr/>
        </p:nvGrpSpPr>
        <p:grpSpPr bwMode="auto">
          <a:xfrm>
            <a:off x="2422104" y="2892238"/>
            <a:ext cx="2257663" cy="2237282"/>
            <a:chOff x="4264660" y="1987238"/>
            <a:chExt cx="1770063" cy="1800227"/>
          </a:xfrm>
        </p:grpSpPr>
        <p:grpSp>
          <p:nvGrpSpPr>
            <p:cNvPr id="62" name="Group 3"/>
            <p:cNvGrpSpPr>
              <a:grpSpLocks/>
            </p:cNvGrpSpPr>
            <p:nvPr/>
          </p:nvGrpSpPr>
          <p:grpSpPr bwMode="auto">
            <a:xfrm>
              <a:off x="4264660" y="1987247"/>
              <a:ext cx="1770063" cy="1800231"/>
              <a:chOff x="2350" y="2432"/>
              <a:chExt cx="1115" cy="1134"/>
            </a:xfrm>
          </p:grpSpPr>
          <p:sp>
            <p:nvSpPr>
              <p:cNvPr id="64" name="Freeform 6"/>
              <p:cNvSpPr>
                <a:spLocks/>
              </p:cNvSpPr>
              <p:nvPr/>
            </p:nvSpPr>
            <p:spPr bwMode="auto">
              <a:xfrm>
                <a:off x="2661" y="2467"/>
                <a:ext cx="804" cy="1044"/>
              </a:xfrm>
              <a:custGeom>
                <a:avLst/>
                <a:gdLst>
                  <a:gd name="T0" fmla="*/ 0 w 804"/>
                  <a:gd name="T1" fmla="*/ 2 h 1044"/>
                  <a:gd name="T2" fmla="*/ 82 w 804"/>
                  <a:gd name="T3" fmla="*/ 20 h 1044"/>
                  <a:gd name="T4" fmla="*/ 91 w 804"/>
                  <a:gd name="T5" fmla="*/ 47 h 1044"/>
                  <a:gd name="T6" fmla="*/ 128 w 804"/>
                  <a:gd name="T7" fmla="*/ 93 h 1044"/>
                  <a:gd name="T8" fmla="*/ 137 w 804"/>
                  <a:gd name="T9" fmla="*/ 120 h 1044"/>
                  <a:gd name="T10" fmla="*/ 155 w 804"/>
                  <a:gd name="T11" fmla="*/ 139 h 1044"/>
                  <a:gd name="T12" fmla="*/ 192 w 804"/>
                  <a:gd name="T13" fmla="*/ 239 h 1044"/>
                  <a:gd name="T14" fmla="*/ 210 w 804"/>
                  <a:gd name="T15" fmla="*/ 331 h 1044"/>
                  <a:gd name="T16" fmla="*/ 283 w 804"/>
                  <a:gd name="T17" fmla="*/ 422 h 1044"/>
                  <a:gd name="T18" fmla="*/ 338 w 804"/>
                  <a:gd name="T19" fmla="*/ 459 h 1044"/>
                  <a:gd name="T20" fmla="*/ 429 w 804"/>
                  <a:gd name="T21" fmla="*/ 532 h 1044"/>
                  <a:gd name="T22" fmla="*/ 512 w 804"/>
                  <a:gd name="T23" fmla="*/ 587 h 1044"/>
                  <a:gd name="T24" fmla="*/ 539 w 804"/>
                  <a:gd name="T25" fmla="*/ 614 h 1044"/>
                  <a:gd name="T26" fmla="*/ 594 w 804"/>
                  <a:gd name="T27" fmla="*/ 651 h 1044"/>
                  <a:gd name="T28" fmla="*/ 621 w 804"/>
                  <a:gd name="T29" fmla="*/ 669 h 1044"/>
                  <a:gd name="T30" fmla="*/ 649 w 804"/>
                  <a:gd name="T31" fmla="*/ 687 h 1044"/>
                  <a:gd name="T32" fmla="*/ 713 w 804"/>
                  <a:gd name="T33" fmla="*/ 770 h 1044"/>
                  <a:gd name="T34" fmla="*/ 777 w 804"/>
                  <a:gd name="T35" fmla="*/ 1007 h 1044"/>
                  <a:gd name="T36" fmla="*/ 804 w 804"/>
                  <a:gd name="T37" fmla="*/ 1044 h 10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4"/>
                  <a:gd name="T58" fmla="*/ 0 h 1044"/>
                  <a:gd name="T59" fmla="*/ 804 w 804"/>
                  <a:gd name="T60" fmla="*/ 1044 h 10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4" h="1044">
                    <a:moveTo>
                      <a:pt x="0" y="2"/>
                    </a:moveTo>
                    <a:cubicBezTo>
                      <a:pt x="28" y="7"/>
                      <a:pt x="62" y="0"/>
                      <a:pt x="82" y="20"/>
                    </a:cubicBezTo>
                    <a:cubicBezTo>
                      <a:pt x="89" y="27"/>
                      <a:pt x="87" y="38"/>
                      <a:pt x="91" y="47"/>
                    </a:cubicBezTo>
                    <a:cubicBezTo>
                      <a:pt x="104" y="73"/>
                      <a:pt x="109" y="75"/>
                      <a:pt x="128" y="93"/>
                    </a:cubicBezTo>
                    <a:cubicBezTo>
                      <a:pt x="131" y="102"/>
                      <a:pt x="132" y="112"/>
                      <a:pt x="137" y="120"/>
                    </a:cubicBezTo>
                    <a:cubicBezTo>
                      <a:pt x="141" y="128"/>
                      <a:pt x="152" y="131"/>
                      <a:pt x="155" y="139"/>
                    </a:cubicBezTo>
                    <a:cubicBezTo>
                      <a:pt x="172" y="179"/>
                      <a:pt x="166" y="203"/>
                      <a:pt x="192" y="239"/>
                    </a:cubicBezTo>
                    <a:cubicBezTo>
                      <a:pt x="199" y="269"/>
                      <a:pt x="200" y="301"/>
                      <a:pt x="210" y="331"/>
                    </a:cubicBezTo>
                    <a:cubicBezTo>
                      <a:pt x="215" y="347"/>
                      <a:pt x="272" y="412"/>
                      <a:pt x="283" y="422"/>
                    </a:cubicBezTo>
                    <a:cubicBezTo>
                      <a:pt x="300" y="437"/>
                      <a:pt x="322" y="443"/>
                      <a:pt x="338" y="459"/>
                    </a:cubicBezTo>
                    <a:cubicBezTo>
                      <a:pt x="409" y="530"/>
                      <a:pt x="373" y="513"/>
                      <a:pt x="429" y="532"/>
                    </a:cubicBezTo>
                    <a:cubicBezTo>
                      <a:pt x="455" y="557"/>
                      <a:pt x="483" y="566"/>
                      <a:pt x="512" y="587"/>
                    </a:cubicBezTo>
                    <a:cubicBezTo>
                      <a:pt x="522" y="594"/>
                      <a:pt x="529" y="606"/>
                      <a:pt x="539" y="614"/>
                    </a:cubicBezTo>
                    <a:cubicBezTo>
                      <a:pt x="556" y="628"/>
                      <a:pt x="576" y="639"/>
                      <a:pt x="594" y="651"/>
                    </a:cubicBezTo>
                    <a:cubicBezTo>
                      <a:pt x="603" y="657"/>
                      <a:pt x="612" y="663"/>
                      <a:pt x="621" y="669"/>
                    </a:cubicBezTo>
                    <a:cubicBezTo>
                      <a:pt x="630" y="675"/>
                      <a:pt x="649" y="687"/>
                      <a:pt x="649" y="687"/>
                    </a:cubicBezTo>
                    <a:cubicBezTo>
                      <a:pt x="673" y="725"/>
                      <a:pt x="691" y="728"/>
                      <a:pt x="713" y="770"/>
                    </a:cubicBezTo>
                    <a:cubicBezTo>
                      <a:pt x="725" y="856"/>
                      <a:pt x="742" y="928"/>
                      <a:pt x="777" y="1007"/>
                    </a:cubicBezTo>
                    <a:cubicBezTo>
                      <a:pt x="794" y="1044"/>
                      <a:pt x="773" y="1029"/>
                      <a:pt x="804" y="1044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2350" y="2944"/>
                <a:ext cx="658" cy="622"/>
              </a:xfrm>
              <a:custGeom>
                <a:avLst/>
                <a:gdLst>
                  <a:gd name="T0" fmla="*/ 658 w 658"/>
                  <a:gd name="T1" fmla="*/ 0 h 622"/>
                  <a:gd name="T2" fmla="*/ 567 w 658"/>
                  <a:gd name="T3" fmla="*/ 101 h 622"/>
                  <a:gd name="T4" fmla="*/ 530 w 658"/>
                  <a:gd name="T5" fmla="*/ 155 h 622"/>
                  <a:gd name="T6" fmla="*/ 475 w 658"/>
                  <a:gd name="T7" fmla="*/ 229 h 622"/>
                  <a:gd name="T8" fmla="*/ 393 w 658"/>
                  <a:gd name="T9" fmla="*/ 329 h 622"/>
                  <a:gd name="T10" fmla="*/ 155 w 658"/>
                  <a:gd name="T11" fmla="*/ 512 h 622"/>
                  <a:gd name="T12" fmla="*/ 0 w 658"/>
                  <a:gd name="T13" fmla="*/ 622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8"/>
                  <a:gd name="T22" fmla="*/ 0 h 622"/>
                  <a:gd name="T23" fmla="*/ 658 w 65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8" h="622">
                    <a:moveTo>
                      <a:pt x="658" y="0"/>
                    </a:moveTo>
                    <a:cubicBezTo>
                      <a:pt x="625" y="33"/>
                      <a:pt x="595" y="65"/>
                      <a:pt x="567" y="101"/>
                    </a:cubicBezTo>
                    <a:cubicBezTo>
                      <a:pt x="554" y="118"/>
                      <a:pt x="530" y="155"/>
                      <a:pt x="530" y="155"/>
                    </a:cubicBezTo>
                    <a:cubicBezTo>
                      <a:pt x="518" y="192"/>
                      <a:pt x="507" y="207"/>
                      <a:pt x="475" y="229"/>
                    </a:cubicBezTo>
                    <a:cubicBezTo>
                      <a:pt x="447" y="271"/>
                      <a:pt x="433" y="302"/>
                      <a:pt x="393" y="329"/>
                    </a:cubicBezTo>
                    <a:cubicBezTo>
                      <a:pt x="350" y="395"/>
                      <a:pt x="227" y="489"/>
                      <a:pt x="155" y="512"/>
                    </a:cubicBezTo>
                    <a:cubicBezTo>
                      <a:pt x="124" y="533"/>
                      <a:pt x="15" y="590"/>
                      <a:pt x="0" y="62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66" name="Line 8"/>
              <p:cNvSpPr>
                <a:spLocks noChangeShapeType="1"/>
              </p:cNvSpPr>
              <p:nvPr/>
            </p:nvSpPr>
            <p:spPr bwMode="auto">
              <a:xfrm>
                <a:off x="2472" y="2432"/>
                <a:ext cx="0" cy="9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67" name="Line 9"/>
              <p:cNvSpPr>
                <a:spLocks noChangeShapeType="1"/>
              </p:cNvSpPr>
              <p:nvPr/>
            </p:nvSpPr>
            <p:spPr bwMode="auto">
              <a:xfrm>
                <a:off x="2699" y="2432"/>
                <a:ext cx="0" cy="9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2925" y="2432"/>
                <a:ext cx="0" cy="9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69" name="Line 11"/>
              <p:cNvSpPr>
                <a:spLocks noChangeShapeType="1"/>
              </p:cNvSpPr>
              <p:nvPr/>
            </p:nvSpPr>
            <p:spPr bwMode="auto">
              <a:xfrm>
                <a:off x="3152" y="2432"/>
                <a:ext cx="0" cy="9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70" name="Line 12"/>
              <p:cNvSpPr>
                <a:spLocks noChangeShapeType="1"/>
              </p:cNvSpPr>
              <p:nvPr/>
            </p:nvSpPr>
            <p:spPr bwMode="auto">
              <a:xfrm>
                <a:off x="3379" y="2432"/>
                <a:ext cx="0" cy="9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71" name="Line 13"/>
              <p:cNvSpPr>
                <a:spLocks noChangeShapeType="1"/>
              </p:cNvSpPr>
              <p:nvPr/>
            </p:nvSpPr>
            <p:spPr bwMode="auto">
              <a:xfrm>
                <a:off x="2472" y="2432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>
                <a:off x="2472" y="2704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73" name="Line 15"/>
              <p:cNvSpPr>
                <a:spLocks noChangeShapeType="1"/>
              </p:cNvSpPr>
              <p:nvPr/>
            </p:nvSpPr>
            <p:spPr bwMode="auto">
              <a:xfrm>
                <a:off x="2472" y="2931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>
                <a:off x="2472" y="3158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75" name="Line 17"/>
              <p:cNvSpPr>
                <a:spLocks noChangeShapeType="1"/>
              </p:cNvSpPr>
              <p:nvPr/>
            </p:nvSpPr>
            <p:spPr bwMode="auto">
              <a:xfrm>
                <a:off x="2472" y="3385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76" name="Rectangle 18"/>
              <p:cNvSpPr>
                <a:spLocks noChangeArrowheads="1"/>
              </p:cNvSpPr>
              <p:nvPr/>
            </p:nvSpPr>
            <p:spPr bwMode="auto">
              <a:xfrm>
                <a:off x="2472" y="2432"/>
                <a:ext cx="907" cy="95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600"/>
              </a:p>
            </p:txBody>
          </p:sp>
        </p:grp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>
              <a:off x="5172710" y="2796858"/>
              <a:ext cx="360363" cy="323850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/>
            </a:p>
          </p:txBody>
        </p:sp>
      </p:grp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1084770" y="5390229"/>
            <a:ext cx="2161032" cy="79889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600"/>
          </a:p>
        </p:txBody>
      </p: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940753" y="5325963"/>
            <a:ext cx="2384417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Cambria" pitchFamily="18" charset="0"/>
              </a:rPr>
              <a:t>Consumption historical data</a:t>
            </a:r>
            <a:endParaRPr lang="en-US" sz="2600" dirty="0">
              <a:latin typeface="Cambria" pitchFamily="18" charset="0"/>
            </a:endParaRPr>
          </a:p>
        </p:txBody>
      </p:sp>
      <p:grpSp>
        <p:nvGrpSpPr>
          <p:cNvPr id="79" name="Group 50"/>
          <p:cNvGrpSpPr>
            <a:grpSpLocks/>
          </p:cNvGrpSpPr>
          <p:nvPr/>
        </p:nvGrpSpPr>
        <p:grpSpPr bwMode="auto">
          <a:xfrm>
            <a:off x="3893082" y="3533805"/>
            <a:ext cx="4073844" cy="2655536"/>
            <a:chOff x="3259" y="2356"/>
            <a:chExt cx="2411" cy="1346"/>
          </a:xfrm>
        </p:grpSpPr>
        <p:grpSp>
          <p:nvGrpSpPr>
            <p:cNvPr id="80" name="Group 37"/>
            <p:cNvGrpSpPr>
              <a:grpSpLocks/>
            </p:cNvGrpSpPr>
            <p:nvPr/>
          </p:nvGrpSpPr>
          <p:grpSpPr bwMode="auto">
            <a:xfrm>
              <a:off x="3259" y="2592"/>
              <a:ext cx="2164" cy="1110"/>
              <a:chOff x="3259" y="2592"/>
              <a:chExt cx="2164" cy="1110"/>
            </a:xfrm>
          </p:grpSpPr>
          <p:sp>
            <p:nvSpPr>
              <p:cNvPr id="84" name="Line 38"/>
              <p:cNvSpPr>
                <a:spLocks noChangeShapeType="1"/>
              </p:cNvSpPr>
              <p:nvPr/>
            </p:nvSpPr>
            <p:spPr bwMode="auto">
              <a:xfrm>
                <a:off x="3297" y="3702"/>
                <a:ext cx="21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85" name="Freeform 40"/>
              <p:cNvSpPr>
                <a:spLocks/>
              </p:cNvSpPr>
              <p:nvPr/>
            </p:nvSpPr>
            <p:spPr bwMode="auto">
              <a:xfrm>
                <a:off x="3259" y="3028"/>
                <a:ext cx="2164" cy="535"/>
              </a:xfrm>
              <a:custGeom>
                <a:avLst/>
                <a:gdLst>
                  <a:gd name="T0" fmla="*/ 0 w 2164"/>
                  <a:gd name="T1" fmla="*/ 535 h 535"/>
                  <a:gd name="T2" fmla="*/ 189 w 2164"/>
                  <a:gd name="T3" fmla="*/ 502 h 535"/>
                  <a:gd name="T4" fmla="*/ 419 w 2164"/>
                  <a:gd name="T5" fmla="*/ 412 h 535"/>
                  <a:gd name="T6" fmla="*/ 526 w 2164"/>
                  <a:gd name="T7" fmla="*/ 428 h 535"/>
                  <a:gd name="T8" fmla="*/ 608 w 2164"/>
                  <a:gd name="T9" fmla="*/ 477 h 535"/>
                  <a:gd name="T10" fmla="*/ 682 w 2164"/>
                  <a:gd name="T11" fmla="*/ 494 h 535"/>
                  <a:gd name="T12" fmla="*/ 847 w 2164"/>
                  <a:gd name="T13" fmla="*/ 477 h 535"/>
                  <a:gd name="T14" fmla="*/ 896 w 2164"/>
                  <a:gd name="T15" fmla="*/ 461 h 535"/>
                  <a:gd name="T16" fmla="*/ 970 w 2164"/>
                  <a:gd name="T17" fmla="*/ 420 h 535"/>
                  <a:gd name="T18" fmla="*/ 1094 w 2164"/>
                  <a:gd name="T19" fmla="*/ 346 h 535"/>
                  <a:gd name="T20" fmla="*/ 1176 w 2164"/>
                  <a:gd name="T21" fmla="*/ 288 h 535"/>
                  <a:gd name="T22" fmla="*/ 1250 w 2164"/>
                  <a:gd name="T23" fmla="*/ 255 h 535"/>
                  <a:gd name="T24" fmla="*/ 1423 w 2164"/>
                  <a:gd name="T25" fmla="*/ 198 h 535"/>
                  <a:gd name="T26" fmla="*/ 1456 w 2164"/>
                  <a:gd name="T27" fmla="*/ 181 h 535"/>
                  <a:gd name="T28" fmla="*/ 1505 w 2164"/>
                  <a:gd name="T29" fmla="*/ 165 h 535"/>
                  <a:gd name="T30" fmla="*/ 1579 w 2164"/>
                  <a:gd name="T31" fmla="*/ 115 h 535"/>
                  <a:gd name="T32" fmla="*/ 1662 w 2164"/>
                  <a:gd name="T33" fmla="*/ 49 h 535"/>
                  <a:gd name="T34" fmla="*/ 1711 w 2164"/>
                  <a:gd name="T35" fmla="*/ 33 h 535"/>
                  <a:gd name="T36" fmla="*/ 1736 w 2164"/>
                  <a:gd name="T37" fmla="*/ 25 h 535"/>
                  <a:gd name="T38" fmla="*/ 2114 w 2164"/>
                  <a:gd name="T39" fmla="*/ 25 h 535"/>
                  <a:gd name="T40" fmla="*/ 2139 w 2164"/>
                  <a:gd name="T41" fmla="*/ 17 h 535"/>
                  <a:gd name="T42" fmla="*/ 2164 w 2164"/>
                  <a:gd name="T43" fmla="*/ 0 h 5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4"/>
                  <a:gd name="T67" fmla="*/ 0 h 535"/>
                  <a:gd name="T68" fmla="*/ 2164 w 2164"/>
                  <a:gd name="T69" fmla="*/ 535 h 5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4" h="535">
                    <a:moveTo>
                      <a:pt x="0" y="535"/>
                    </a:moveTo>
                    <a:cubicBezTo>
                      <a:pt x="61" y="525"/>
                      <a:pt x="131" y="523"/>
                      <a:pt x="189" y="502"/>
                    </a:cubicBezTo>
                    <a:cubicBezTo>
                      <a:pt x="274" y="471"/>
                      <a:pt x="325" y="425"/>
                      <a:pt x="419" y="412"/>
                    </a:cubicBezTo>
                    <a:cubicBezTo>
                      <a:pt x="429" y="413"/>
                      <a:pt x="507" y="421"/>
                      <a:pt x="526" y="428"/>
                    </a:cubicBezTo>
                    <a:cubicBezTo>
                      <a:pt x="555" y="438"/>
                      <a:pt x="581" y="463"/>
                      <a:pt x="608" y="477"/>
                    </a:cubicBezTo>
                    <a:cubicBezTo>
                      <a:pt x="631" y="489"/>
                      <a:pt x="657" y="490"/>
                      <a:pt x="682" y="494"/>
                    </a:cubicBezTo>
                    <a:cubicBezTo>
                      <a:pt x="716" y="491"/>
                      <a:pt x="807" y="486"/>
                      <a:pt x="847" y="477"/>
                    </a:cubicBezTo>
                    <a:cubicBezTo>
                      <a:pt x="864" y="473"/>
                      <a:pt x="896" y="461"/>
                      <a:pt x="896" y="461"/>
                    </a:cubicBezTo>
                    <a:cubicBezTo>
                      <a:pt x="920" y="444"/>
                      <a:pt x="947" y="439"/>
                      <a:pt x="970" y="420"/>
                    </a:cubicBezTo>
                    <a:cubicBezTo>
                      <a:pt x="1007" y="390"/>
                      <a:pt x="1048" y="361"/>
                      <a:pt x="1094" y="346"/>
                    </a:cubicBezTo>
                    <a:cubicBezTo>
                      <a:pt x="1119" y="308"/>
                      <a:pt x="1137" y="310"/>
                      <a:pt x="1176" y="288"/>
                    </a:cubicBezTo>
                    <a:cubicBezTo>
                      <a:pt x="1243" y="250"/>
                      <a:pt x="1173" y="270"/>
                      <a:pt x="1250" y="255"/>
                    </a:cubicBezTo>
                    <a:cubicBezTo>
                      <a:pt x="1304" y="229"/>
                      <a:pt x="1364" y="212"/>
                      <a:pt x="1423" y="198"/>
                    </a:cubicBezTo>
                    <a:cubicBezTo>
                      <a:pt x="1434" y="192"/>
                      <a:pt x="1445" y="186"/>
                      <a:pt x="1456" y="181"/>
                    </a:cubicBezTo>
                    <a:cubicBezTo>
                      <a:pt x="1472" y="175"/>
                      <a:pt x="1505" y="165"/>
                      <a:pt x="1505" y="165"/>
                    </a:cubicBezTo>
                    <a:cubicBezTo>
                      <a:pt x="1508" y="163"/>
                      <a:pt x="1566" y="126"/>
                      <a:pt x="1579" y="115"/>
                    </a:cubicBezTo>
                    <a:cubicBezTo>
                      <a:pt x="1608" y="92"/>
                      <a:pt x="1622" y="62"/>
                      <a:pt x="1662" y="49"/>
                    </a:cubicBezTo>
                    <a:cubicBezTo>
                      <a:pt x="1678" y="44"/>
                      <a:pt x="1695" y="38"/>
                      <a:pt x="1711" y="33"/>
                    </a:cubicBezTo>
                    <a:cubicBezTo>
                      <a:pt x="1719" y="30"/>
                      <a:pt x="1736" y="25"/>
                      <a:pt x="1736" y="25"/>
                    </a:cubicBezTo>
                    <a:cubicBezTo>
                      <a:pt x="1906" y="33"/>
                      <a:pt x="1940" y="40"/>
                      <a:pt x="2114" y="25"/>
                    </a:cubicBezTo>
                    <a:cubicBezTo>
                      <a:pt x="2122" y="22"/>
                      <a:pt x="2131" y="21"/>
                      <a:pt x="2139" y="17"/>
                    </a:cubicBezTo>
                    <a:cubicBezTo>
                      <a:pt x="2148" y="12"/>
                      <a:pt x="2164" y="0"/>
                      <a:pt x="216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86" name="Freeform 41"/>
              <p:cNvSpPr>
                <a:spLocks/>
              </p:cNvSpPr>
              <p:nvPr/>
            </p:nvSpPr>
            <p:spPr bwMode="auto">
              <a:xfrm>
                <a:off x="3300" y="2592"/>
                <a:ext cx="1737" cy="1037"/>
              </a:xfrm>
              <a:custGeom>
                <a:avLst/>
                <a:gdLst>
                  <a:gd name="T0" fmla="*/ 0 w 1737"/>
                  <a:gd name="T1" fmla="*/ 1037 h 1037"/>
                  <a:gd name="T2" fmla="*/ 337 w 1737"/>
                  <a:gd name="T3" fmla="*/ 996 h 1037"/>
                  <a:gd name="T4" fmla="*/ 518 w 1737"/>
                  <a:gd name="T5" fmla="*/ 946 h 1037"/>
                  <a:gd name="T6" fmla="*/ 576 w 1737"/>
                  <a:gd name="T7" fmla="*/ 930 h 1037"/>
                  <a:gd name="T8" fmla="*/ 600 w 1737"/>
                  <a:gd name="T9" fmla="*/ 913 h 1037"/>
                  <a:gd name="T10" fmla="*/ 724 w 1737"/>
                  <a:gd name="T11" fmla="*/ 872 h 1037"/>
                  <a:gd name="T12" fmla="*/ 806 w 1737"/>
                  <a:gd name="T13" fmla="*/ 831 h 1037"/>
                  <a:gd name="T14" fmla="*/ 921 w 1737"/>
                  <a:gd name="T15" fmla="*/ 765 h 1037"/>
                  <a:gd name="T16" fmla="*/ 1028 w 1737"/>
                  <a:gd name="T17" fmla="*/ 699 h 1037"/>
                  <a:gd name="T18" fmla="*/ 1111 w 1737"/>
                  <a:gd name="T19" fmla="*/ 642 h 1037"/>
                  <a:gd name="T20" fmla="*/ 1275 w 1737"/>
                  <a:gd name="T21" fmla="*/ 510 h 1037"/>
                  <a:gd name="T22" fmla="*/ 1407 w 1737"/>
                  <a:gd name="T23" fmla="*/ 362 h 1037"/>
                  <a:gd name="T24" fmla="*/ 1481 w 1737"/>
                  <a:gd name="T25" fmla="*/ 288 h 1037"/>
                  <a:gd name="T26" fmla="*/ 1629 w 1737"/>
                  <a:gd name="T27" fmla="*/ 123 h 1037"/>
                  <a:gd name="T28" fmla="*/ 1719 w 1737"/>
                  <a:gd name="T29" fmla="*/ 33 h 1037"/>
                  <a:gd name="T30" fmla="*/ 1736 w 1737"/>
                  <a:gd name="T31" fmla="*/ 0 h 10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37"/>
                  <a:gd name="T49" fmla="*/ 0 h 1037"/>
                  <a:gd name="T50" fmla="*/ 1737 w 1737"/>
                  <a:gd name="T51" fmla="*/ 1037 h 103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37" h="1037">
                    <a:moveTo>
                      <a:pt x="0" y="1037"/>
                    </a:moveTo>
                    <a:cubicBezTo>
                      <a:pt x="174" y="1030"/>
                      <a:pt x="204" y="1028"/>
                      <a:pt x="337" y="996"/>
                    </a:cubicBezTo>
                    <a:cubicBezTo>
                      <a:pt x="392" y="967"/>
                      <a:pt x="456" y="956"/>
                      <a:pt x="518" y="946"/>
                    </a:cubicBezTo>
                    <a:cubicBezTo>
                      <a:pt x="537" y="940"/>
                      <a:pt x="558" y="938"/>
                      <a:pt x="576" y="930"/>
                    </a:cubicBezTo>
                    <a:cubicBezTo>
                      <a:pt x="585" y="926"/>
                      <a:pt x="591" y="917"/>
                      <a:pt x="600" y="913"/>
                    </a:cubicBezTo>
                    <a:cubicBezTo>
                      <a:pt x="641" y="895"/>
                      <a:pt x="685" y="894"/>
                      <a:pt x="724" y="872"/>
                    </a:cubicBezTo>
                    <a:cubicBezTo>
                      <a:pt x="804" y="827"/>
                      <a:pt x="741" y="847"/>
                      <a:pt x="806" y="831"/>
                    </a:cubicBezTo>
                    <a:cubicBezTo>
                      <a:pt x="839" y="800"/>
                      <a:pt x="881" y="787"/>
                      <a:pt x="921" y="765"/>
                    </a:cubicBezTo>
                    <a:cubicBezTo>
                      <a:pt x="958" y="745"/>
                      <a:pt x="990" y="713"/>
                      <a:pt x="1028" y="699"/>
                    </a:cubicBezTo>
                    <a:cubicBezTo>
                      <a:pt x="1053" y="676"/>
                      <a:pt x="1079" y="652"/>
                      <a:pt x="1111" y="642"/>
                    </a:cubicBezTo>
                    <a:cubicBezTo>
                      <a:pt x="1160" y="590"/>
                      <a:pt x="1225" y="560"/>
                      <a:pt x="1275" y="510"/>
                    </a:cubicBezTo>
                    <a:cubicBezTo>
                      <a:pt x="1321" y="464"/>
                      <a:pt x="1352" y="399"/>
                      <a:pt x="1407" y="362"/>
                    </a:cubicBezTo>
                    <a:cubicBezTo>
                      <a:pt x="1430" y="330"/>
                      <a:pt x="1454" y="315"/>
                      <a:pt x="1481" y="288"/>
                    </a:cubicBezTo>
                    <a:cubicBezTo>
                      <a:pt x="1504" y="215"/>
                      <a:pt x="1574" y="172"/>
                      <a:pt x="1629" y="123"/>
                    </a:cubicBezTo>
                    <a:cubicBezTo>
                      <a:pt x="1662" y="94"/>
                      <a:pt x="1683" y="57"/>
                      <a:pt x="1719" y="33"/>
                    </a:cubicBezTo>
                    <a:cubicBezTo>
                      <a:pt x="1737" y="6"/>
                      <a:pt x="1736" y="18"/>
                      <a:pt x="1736" y="0"/>
                    </a:cubicBezTo>
                  </a:path>
                </a:pathLst>
              </a:custGeom>
              <a:noFill/>
              <a:ln w="9525">
                <a:solidFill>
                  <a:srgbClr val="00B4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  <p:sp>
            <p:nvSpPr>
              <p:cNvPr id="87" name="Freeform 42"/>
              <p:cNvSpPr>
                <a:spLocks/>
              </p:cNvSpPr>
              <p:nvPr/>
            </p:nvSpPr>
            <p:spPr bwMode="auto">
              <a:xfrm>
                <a:off x="3288" y="3203"/>
                <a:ext cx="2049" cy="165"/>
              </a:xfrm>
              <a:custGeom>
                <a:avLst/>
                <a:gdLst>
                  <a:gd name="T0" fmla="*/ 0 w 2049"/>
                  <a:gd name="T1" fmla="*/ 165 h 165"/>
                  <a:gd name="T2" fmla="*/ 930 w 2049"/>
                  <a:gd name="T3" fmla="*/ 140 h 165"/>
                  <a:gd name="T4" fmla="*/ 1638 w 2049"/>
                  <a:gd name="T5" fmla="*/ 115 h 165"/>
                  <a:gd name="T6" fmla="*/ 1893 w 2049"/>
                  <a:gd name="T7" fmla="*/ 41 h 165"/>
                  <a:gd name="T8" fmla="*/ 1991 w 2049"/>
                  <a:gd name="T9" fmla="*/ 17 h 165"/>
                  <a:gd name="T10" fmla="*/ 2049 w 2049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9"/>
                  <a:gd name="T19" fmla="*/ 0 h 165"/>
                  <a:gd name="T20" fmla="*/ 2049 w 2049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9" h="165">
                    <a:moveTo>
                      <a:pt x="0" y="165"/>
                    </a:moveTo>
                    <a:cubicBezTo>
                      <a:pt x="310" y="153"/>
                      <a:pt x="620" y="155"/>
                      <a:pt x="930" y="140"/>
                    </a:cubicBezTo>
                    <a:cubicBezTo>
                      <a:pt x="1212" y="110"/>
                      <a:pt x="1076" y="123"/>
                      <a:pt x="1638" y="115"/>
                    </a:cubicBezTo>
                    <a:cubicBezTo>
                      <a:pt x="1727" y="101"/>
                      <a:pt x="1807" y="63"/>
                      <a:pt x="1893" y="41"/>
                    </a:cubicBezTo>
                    <a:cubicBezTo>
                      <a:pt x="1926" y="33"/>
                      <a:pt x="1958" y="27"/>
                      <a:pt x="1991" y="17"/>
                    </a:cubicBezTo>
                    <a:cubicBezTo>
                      <a:pt x="2010" y="11"/>
                      <a:pt x="2049" y="0"/>
                      <a:pt x="2049" y="0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600"/>
              </a:p>
            </p:txBody>
          </p:sp>
        </p:grpSp>
        <p:sp>
          <p:nvSpPr>
            <p:cNvPr id="81" name="Text Box 44"/>
            <p:cNvSpPr txBox="1">
              <a:spLocks noChangeArrowheads="1"/>
            </p:cNvSpPr>
            <p:nvPr/>
          </p:nvSpPr>
          <p:spPr bwMode="auto">
            <a:xfrm>
              <a:off x="4098" y="2356"/>
              <a:ext cx="1283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600" b="1" dirty="0" smtClean="0">
                  <a:solidFill>
                    <a:srgbClr val="00B428"/>
                  </a:solidFill>
                  <a:latin typeface="Cambria" pitchFamily="18" charset="0"/>
                </a:rPr>
                <a:t>Residential</a:t>
              </a:r>
              <a:endParaRPr lang="en-US" sz="2600" b="1" dirty="0">
                <a:solidFill>
                  <a:srgbClr val="00B428"/>
                </a:solidFill>
                <a:latin typeface="Cambria" pitchFamily="18" charset="0"/>
              </a:endParaRPr>
            </a:p>
          </p:txBody>
        </p:sp>
        <p:sp>
          <p:nvSpPr>
            <p:cNvPr id="82" name="Text Box 45"/>
            <p:cNvSpPr txBox="1">
              <a:spLocks noChangeArrowheads="1"/>
            </p:cNvSpPr>
            <p:nvPr/>
          </p:nvSpPr>
          <p:spPr bwMode="auto">
            <a:xfrm>
              <a:off x="4355" y="2807"/>
              <a:ext cx="1315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600" b="1" dirty="0" smtClean="0">
                  <a:solidFill>
                    <a:srgbClr val="FF0000"/>
                  </a:solidFill>
                  <a:latin typeface="Cambria" pitchFamily="18" charset="0"/>
                </a:rPr>
                <a:t>Commercial</a:t>
              </a:r>
              <a:endParaRPr lang="en-US" sz="2600" b="1" dirty="0">
                <a:solidFill>
                  <a:srgbClr val="FF0000"/>
                </a:solidFill>
                <a:latin typeface="Cambria" pitchFamily="18" charset="0"/>
              </a:endParaRPr>
            </a:p>
          </p:txBody>
        </p:sp>
        <p:sp>
          <p:nvSpPr>
            <p:cNvPr id="83" name="Text Box 46"/>
            <p:cNvSpPr txBox="1">
              <a:spLocks noChangeArrowheads="1"/>
            </p:cNvSpPr>
            <p:nvPr/>
          </p:nvSpPr>
          <p:spPr bwMode="auto">
            <a:xfrm>
              <a:off x="4612" y="3329"/>
              <a:ext cx="1058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600" b="1" smtClean="0">
                  <a:solidFill>
                    <a:srgbClr val="0033CC"/>
                  </a:solidFill>
                  <a:latin typeface="Cambria" pitchFamily="18" charset="0"/>
                </a:rPr>
                <a:t>Industrial</a:t>
              </a:r>
              <a:endParaRPr lang="en-US" sz="2600" b="1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cxnSp>
        <p:nvCxnSpPr>
          <p:cNvPr id="88" name="Conector de seta reta 87"/>
          <p:cNvCxnSpPr/>
          <p:nvPr/>
        </p:nvCxnSpPr>
        <p:spPr>
          <a:xfrm rot="5400000">
            <a:off x="2806151" y="4186737"/>
            <a:ext cx="1074841" cy="9995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32045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Effective Growing Rate :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The grid growth rate is then adjusted to </a:t>
            </a:r>
            <a:br>
              <a:rPr lang="en-US" dirty="0" smtClean="0"/>
            </a:br>
            <a:r>
              <a:rPr lang="en-US" dirty="0" smtClean="0"/>
              <a:t>become compatible with the global rate.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The weighting between the global rate and the rate for each grid:</a:t>
            </a:r>
          </a:p>
          <a:p>
            <a:pPr lvl="2" eaLnBrk="1" hangingPunct="1">
              <a:spcAft>
                <a:spcPts val="600"/>
              </a:spcAft>
            </a:pPr>
            <a:endParaRPr lang="fr-BE" sz="2200" dirty="0" smtClean="0">
              <a:latin typeface="Arial" charset="0"/>
            </a:endParaRPr>
          </a:p>
          <a:p>
            <a:pPr lvl="2" eaLnBrk="1" hangingPunct="1">
              <a:spcAft>
                <a:spcPts val="600"/>
              </a:spcAft>
            </a:pPr>
            <a:endParaRPr lang="fr-BE" sz="2200" dirty="0" smtClean="0">
              <a:latin typeface="Arial" charset="0"/>
            </a:endParaRPr>
          </a:p>
          <a:p>
            <a:pPr eaLnBrk="1" hangingPunct="1"/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charset="0"/>
              </a:rPr>
              <a:t>Marcus R. Carvalho – Brazil – RIF Session 5 – Paper ID 0728</a:t>
            </a:r>
            <a:endParaRPr lang="fr-FR" sz="1600" dirty="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2206751" y="4437112"/>
          <a:ext cx="5101553" cy="610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ção" r:id="rId4" imgW="1739880" imgH="215640" progId="Equation.3">
                  <p:embed/>
                </p:oleObj>
              </mc:Choice>
              <mc:Fallback>
                <p:oleObj name="Equação" r:id="rId4" imgW="17398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751" y="4437112"/>
                        <a:ext cx="5101553" cy="610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24844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Through this approach, one can generate theme maps to illustrate: </a:t>
            </a:r>
            <a:endParaRPr lang="en-US" dirty="0" smtClean="0">
              <a:latin typeface="+mj-lt"/>
              <a:cs typeface="Calibri" pitchFamily="34" charset="0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Load density;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Load curves per consumption category;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Growing rates per region;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Spatial Load Migration Vectors;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Idle Areas Identification;</a:t>
            </a:r>
          </a:p>
          <a:p>
            <a:pPr lvl="1" eaLnBrk="1" hangingPunct="1">
              <a:spcAft>
                <a:spcPts val="600"/>
              </a:spcAft>
            </a:pPr>
            <a:endParaRPr lang="en-US" dirty="0" smtClean="0">
              <a:latin typeface="+mj-lt"/>
              <a:cs typeface="Calibri" pitchFamily="34" charset="0"/>
            </a:endParaRPr>
          </a:p>
          <a:p>
            <a:pPr eaLnBrk="1" hangingPunct="1"/>
            <a:endParaRPr lang="fr-BE" dirty="0" smtClean="0">
              <a:latin typeface="Arial" charset="0"/>
            </a:endParaRPr>
          </a:p>
          <a:p>
            <a:pPr eaLnBrk="1" hangingPunct="1"/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Planning Methodology Flowchart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259632" y="1872208"/>
          <a:ext cx="6696744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3707904" y="4149080"/>
            <a:ext cx="1872208" cy="1224136"/>
            <a:chOff x="2468770" y="2318368"/>
            <a:chExt cx="1759203" cy="1055521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2468770" y="2318368"/>
              <a:ext cx="1759203" cy="1055521"/>
            </a:xfrm>
            <a:prstGeom prst="roundRect">
              <a:avLst>
                <a:gd name="adj" fmla="val 10000"/>
              </a:avLst>
            </a:prstGeom>
            <a:solidFill>
              <a:srgbClr val="FCBA4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2499685" y="2349283"/>
              <a:ext cx="1697373" cy="993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noProof="0" dirty="0" smtClean="0">
                  <a:solidFill>
                    <a:schemeClr val="tx1"/>
                  </a:solidFill>
                  <a:latin typeface="Cambria" pitchFamily="18" charset="0"/>
                </a:rPr>
                <a:t>Linking the Grids With the Substations</a:t>
              </a:r>
              <a:endParaRPr lang="en-US" sz="1700" b="1" kern="1200" noProof="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147248" cy="432048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 Increasing regulation of the Brazilian electrical sector.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Mandatory Submission of the Power Distribution System Works Plan to the regulatory agency (ANEEL).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Design a technical and economically efficient plan.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For that the required investments will not overtax the customers.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Motivation</a:t>
            </a:r>
            <a:endParaRPr lang="en-US" sz="3200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075240" cy="424844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Before proposing the increase of the existent substations;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Aiming to postpone the investments in the substations capacity increase or built new one; 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Optimization for the load supplied in each region.</a:t>
            </a:r>
          </a:p>
          <a:p>
            <a:pPr eaLnBrk="1" hangingPunct="1">
              <a:spcAft>
                <a:spcPts val="600"/>
              </a:spcAft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Substations’ Influence Area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075240" cy="424844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Three methodologies was developed for linking the grids to the substations: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Minimizing the Load*Distance Products;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Shortest Geographic Distance with penalization;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Shortest Network Path;</a:t>
            </a:r>
          </a:p>
          <a:p>
            <a:pPr eaLnBrk="1" hangingPunct="1">
              <a:spcAft>
                <a:spcPts val="600"/>
              </a:spcAft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Substations’ Influence Area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Substations’ Influence Area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698" y="2204864"/>
            <a:ext cx="4952574" cy="316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Substations’ Influence Area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4896544" cy="331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Planning Methodology Flowchart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259632" y="1872208"/>
          <a:ext cx="6696744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1187624" y="4149080"/>
            <a:ext cx="1944216" cy="1224136"/>
            <a:chOff x="5885" y="2318368"/>
            <a:chExt cx="1759203" cy="1055521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5885" y="2318368"/>
              <a:ext cx="1759203" cy="1055521"/>
            </a:xfrm>
            <a:prstGeom prst="roundRect">
              <a:avLst>
                <a:gd name="adj" fmla="val 10000"/>
              </a:avLst>
            </a:prstGeom>
            <a:solidFill>
              <a:srgbClr val="FCBA4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36800" y="2349283"/>
              <a:ext cx="1697373" cy="993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noProof="0" dirty="0" smtClean="0">
                  <a:solidFill>
                    <a:schemeClr val="tx1"/>
                  </a:solidFill>
                  <a:latin typeface="Cambria" pitchFamily="18" charset="0"/>
                </a:rPr>
                <a:t>Analysis </a:t>
              </a:r>
              <a:br>
                <a:rPr lang="en-US" sz="1700" b="1" kern="1200" noProof="0" dirty="0" smtClean="0">
                  <a:solidFill>
                    <a:schemeClr val="tx1"/>
                  </a:solidFill>
                  <a:latin typeface="Cambria" pitchFamily="18" charset="0"/>
                </a:rPr>
              </a:br>
              <a:r>
                <a:rPr lang="en-US" sz="1700" b="1" kern="1200" noProof="0" dirty="0" smtClean="0">
                  <a:solidFill>
                    <a:schemeClr val="tx1"/>
                  </a:solidFill>
                  <a:latin typeface="Cambria" pitchFamily="18" charset="0"/>
                </a:rPr>
                <a:t>and Work Proposition</a:t>
              </a:r>
              <a:endParaRPr lang="en-US" sz="1700" b="1" kern="1200" noProof="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7931224" cy="388840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Methodologies capable to determine: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When the existing substation should be increased or new ones should be built;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Where it should be built;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How much power should be installed.</a:t>
            </a:r>
          </a:p>
          <a:p>
            <a:pPr eaLnBrk="1" hangingPunct="1">
              <a:spcAft>
                <a:spcPts val="600"/>
              </a:spcAft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Allocation and Sizing for New Substations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7931224" cy="388840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Methodologies developed for Indication of proposed substation position and sizing: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Active-Set Algorithm;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Hill Climbing Algorithm;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Particle Swarm Optimization (PSO).</a:t>
            </a:r>
          </a:p>
          <a:p>
            <a:pPr eaLnBrk="1" hangingPunct="1">
              <a:spcAft>
                <a:spcPts val="600"/>
              </a:spcAft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Allocation and Sizing for New Substations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Allocation and Sizing for New Substations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5" name="Picture 2" descr="I:\Daimon\Campinas novas 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92896"/>
            <a:ext cx="4608512" cy="3312368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Tests and Results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2708920"/>
            <a:ext cx="7931224" cy="35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2060848"/>
            <a:ext cx="7931224" cy="417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kern="0" dirty="0" smtClean="0">
                <a:latin typeface="Arial" charset="0"/>
                <a:cs typeface="+mn-cs"/>
              </a:rPr>
              <a:t>The presented algorithms were tested with the network from Campinas city</a:t>
            </a:r>
            <a:r>
              <a:rPr lang="en-US" sz="2400" kern="0" dirty="0" smtClean="0">
                <a:latin typeface="Arial" charset="0"/>
                <a:cs typeface="+mn-cs"/>
              </a:rPr>
              <a:t>: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latin typeface="Arial" charset="0"/>
                <a:cs typeface="+mn-cs"/>
              </a:rPr>
              <a:t>17 substations;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latin typeface="Arial" charset="0"/>
              </a:rPr>
              <a:t>729.45 MVA </a:t>
            </a:r>
            <a:r>
              <a:rPr lang="en-US" sz="2400" dirty="0" smtClean="0">
                <a:latin typeface="Arial" charset="0"/>
                <a:cs typeface="+mn-cs"/>
              </a:rPr>
              <a:t>total installed power.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latin typeface="Arial" charset="0"/>
                <a:cs typeface="+mn-cs"/>
              </a:rPr>
              <a:t>388,612 customers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latin typeface="Arial" charset="0"/>
                <a:cs typeface="+mn-cs"/>
              </a:rPr>
              <a:t>246.76 MVA load.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400" kern="0" dirty="0" smtClean="0">
                <a:latin typeface="Arial" charset="0"/>
                <a:cs typeface="+mn-cs"/>
              </a:rPr>
              <a:t>In order to evaluate the algorithm’s robustness, a high growing rate of 11.6% per year was considered.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Tests and Results</a:t>
            </a:r>
            <a:endParaRPr lang="fr-FR" sz="3200" dirty="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104" y="2276872"/>
            <a:ext cx="6949280" cy="299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2708920"/>
            <a:ext cx="7931224" cy="35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147248" cy="352836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Spatial Electric Load Forecasting.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Load Centers: Optimal Substations’ Influence Areas.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 Optimal Allocation and Sizing for New Substations.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Objectives</a:t>
            </a:r>
            <a:endParaRPr lang="en-US" sz="3200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91264" cy="424844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Chronological indication of when new substations should be installed and which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of the existing ones should have their capacities increased.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Indication of the areas where management actions regarding the demand or offer sides are needed.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latin typeface="Arial" charset="0"/>
              </a:rPr>
              <a:t>Indication of areas where induction actions are necessary.</a:t>
            </a:r>
          </a:p>
          <a:p>
            <a:pPr eaLnBrk="1" hangingPunct="1">
              <a:spcAft>
                <a:spcPts val="600"/>
              </a:spcAft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Conclusions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501008"/>
            <a:ext cx="8435280" cy="273628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None/>
            </a:pPr>
            <a:r>
              <a:rPr lang="en-US" sz="6000" b="1" dirty="0" smtClean="0">
                <a:latin typeface="Arial" charset="0"/>
              </a:rPr>
              <a:t>Questions?</a:t>
            </a:r>
            <a:endParaRPr lang="en-US" sz="6000" dirty="0" smtClean="0">
              <a:latin typeface="Arial" charset="0"/>
            </a:endParaRPr>
          </a:p>
          <a:p>
            <a:pPr eaLnBrk="1" hangingPunct="1">
              <a:spcAft>
                <a:spcPts val="600"/>
              </a:spcAft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charset="0"/>
              </a:rPr>
              <a:t>LONG TERM PLANNING BASED ON THE PREDICTION AND ANALYSIS OF SPATIAL LOAD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708920"/>
            <a:ext cx="8229600" cy="3528368"/>
          </a:xfrm>
        </p:spPr>
        <p:txBody>
          <a:bodyPr/>
          <a:lstStyle/>
          <a:p>
            <a:pPr eaLnBrk="1" hangingPunct="1"/>
            <a:endParaRPr lang="fr-BE" dirty="0" smtClean="0">
              <a:latin typeface="Arial" charset="0"/>
            </a:endParaRPr>
          </a:p>
          <a:p>
            <a:pPr eaLnBrk="1" hangingPunct="1">
              <a:buNone/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Planning Methodology Flowchart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259632" y="1872208"/>
          <a:ext cx="6696744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708920"/>
            <a:ext cx="8229600" cy="3528368"/>
          </a:xfrm>
        </p:spPr>
        <p:txBody>
          <a:bodyPr/>
          <a:lstStyle/>
          <a:p>
            <a:pPr eaLnBrk="1" hangingPunct="1"/>
            <a:endParaRPr lang="fr-BE" dirty="0" smtClean="0">
              <a:latin typeface="Arial" charset="0"/>
            </a:endParaRPr>
          </a:p>
          <a:p>
            <a:pPr eaLnBrk="1" hangingPunct="1">
              <a:buNone/>
            </a:pPr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Planning Methodology Flowchart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259632" y="1872208"/>
          <a:ext cx="6696744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6084168" y="4149080"/>
            <a:ext cx="1944216" cy="1224136"/>
            <a:chOff x="4931654" y="2318368"/>
            <a:chExt cx="1759203" cy="1055521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4931654" y="2318368"/>
              <a:ext cx="1759203" cy="1055521"/>
            </a:xfrm>
            <a:prstGeom prst="roundRect">
              <a:avLst>
                <a:gd name="adj" fmla="val 10000"/>
              </a:avLst>
            </a:prstGeom>
            <a:solidFill>
              <a:srgbClr val="FCBA4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4962569" y="2349283"/>
              <a:ext cx="1697373" cy="993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noProof="0" dirty="0" smtClean="0">
                  <a:solidFill>
                    <a:schemeClr val="tx1"/>
                  </a:solidFill>
                  <a:latin typeface="Cambria" pitchFamily="18" charset="0"/>
                </a:rPr>
                <a:t>Demand Projection</a:t>
              </a:r>
              <a:endParaRPr lang="en-US" sz="1700" b="1" kern="1200" noProof="0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32045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Demand calculated by Energy and Typical Load Curves of each Customer Category: </a:t>
            </a:r>
            <a:endParaRPr lang="en-US" dirty="0" smtClean="0">
              <a:latin typeface="+mj-lt"/>
              <a:cs typeface="Calibri" pitchFamily="34" charset="0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Residential;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Commercial;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 Industrial;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Others.</a:t>
            </a:r>
          </a:p>
          <a:p>
            <a:pPr eaLnBrk="1" hangingPunct="1"/>
            <a:endParaRPr lang="fr-BE" dirty="0" smtClean="0">
              <a:latin typeface="Arial" charset="0"/>
            </a:endParaRPr>
          </a:p>
          <a:p>
            <a:pPr eaLnBrk="1" hangingPunct="1"/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" name="Imagem 5" descr="Cuva_Carga_Quadricul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068960"/>
            <a:ext cx="4689336" cy="31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32045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New Load Prediction Model: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Calculates the growing rate for each grid;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Through the extrapolation of the consumption history of each category;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Calculates two different rates: </a:t>
            </a:r>
          </a:p>
          <a:p>
            <a:pPr lvl="2" eaLnBrk="1" hangingPunct="1">
              <a:spcAft>
                <a:spcPts val="600"/>
              </a:spcAft>
            </a:pPr>
            <a:r>
              <a:rPr lang="en-US" sz="2200" dirty="0" smtClean="0">
                <a:cs typeface="Calibri" pitchFamily="34" charset="0"/>
              </a:rPr>
              <a:t>Global Rate;</a:t>
            </a:r>
          </a:p>
          <a:p>
            <a:pPr lvl="2" eaLnBrk="1" hangingPunct="1">
              <a:spcAft>
                <a:spcPts val="600"/>
              </a:spcAft>
            </a:pPr>
            <a:r>
              <a:rPr lang="en-US" sz="2200" dirty="0" smtClean="0">
                <a:cs typeface="Calibri" pitchFamily="34" charset="0"/>
              </a:rPr>
              <a:t>Grid Rate;</a:t>
            </a:r>
          </a:p>
          <a:p>
            <a:pPr eaLnBrk="1" hangingPunct="1">
              <a:spcAft>
                <a:spcPts val="600"/>
              </a:spcAft>
            </a:pPr>
            <a:endParaRPr lang="en-US" dirty="0" smtClean="0">
              <a:latin typeface="+mj-lt"/>
              <a:cs typeface="Calibri" pitchFamily="34" charset="0"/>
            </a:endParaRPr>
          </a:p>
          <a:p>
            <a:pPr eaLnBrk="1" hangingPunct="1"/>
            <a:endParaRPr lang="fr-BE" dirty="0" smtClean="0">
              <a:latin typeface="Arial" charset="0"/>
            </a:endParaRPr>
          </a:p>
          <a:p>
            <a:pPr eaLnBrk="1" hangingPunct="1"/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32045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Global Rate use of SARIMA models to forecast load growth: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SARIMA model is auto-regressive of (p) order 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Its main objective is to calculate (predict) the value for an instant t (</a:t>
            </a:r>
            <a:r>
              <a:rPr lang="en-US" dirty="0" err="1" smtClean="0">
                <a:latin typeface="+mj-lt"/>
                <a:cs typeface="Calibri" pitchFamily="34" charset="0"/>
              </a:rPr>
              <a:t>Yt</a:t>
            </a:r>
            <a:r>
              <a:rPr lang="en-US" dirty="0" smtClean="0">
                <a:latin typeface="+mj-lt"/>
                <a:cs typeface="Calibri" pitchFamily="34" charset="0"/>
              </a:rPr>
              <a:t>); 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Based on the combination of the past values; 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latin typeface="+mj-lt"/>
                <a:cs typeface="Calibri" pitchFamily="34" charset="0"/>
              </a:rPr>
              <a:t>With a random variable, the error;</a:t>
            </a:r>
            <a:endParaRPr lang="fr-BE" dirty="0" smtClean="0">
              <a:latin typeface="Arial" charset="0"/>
            </a:endParaRPr>
          </a:p>
          <a:p>
            <a:pPr eaLnBrk="1" hangingPunct="1"/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Marcus R. Carvalho – Brazil – RIF Session 5 – Paper ID 0728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475656" y="5589240"/>
          <a:ext cx="662160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ção" r:id="rId4" imgW="2247900" imgH="215900" progId="Equation.3">
                  <p:embed/>
                </p:oleObj>
              </mc:Choice>
              <mc:Fallback>
                <p:oleObj name="Equação" r:id="rId4" imgW="2247900" imgH="2159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589240"/>
                        <a:ext cx="6621605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32045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cs typeface="Calibri" pitchFamily="34" charset="0"/>
              </a:rPr>
              <a:t>Global Rate: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SARIMA: Moving average concept:</a:t>
            </a:r>
          </a:p>
          <a:p>
            <a:pPr lvl="2" eaLnBrk="1" hangingPunct="1">
              <a:spcAft>
                <a:spcPts val="600"/>
              </a:spcAft>
            </a:pPr>
            <a:r>
              <a:rPr lang="en-US" sz="2200" dirty="0" smtClean="0">
                <a:latin typeface="Arial" charset="0"/>
              </a:rPr>
              <a:t>Series are built through a combination of past errors</a:t>
            </a:r>
          </a:p>
          <a:p>
            <a:pPr lvl="2" eaLnBrk="1" hangingPunct="1">
              <a:spcAft>
                <a:spcPts val="600"/>
              </a:spcAft>
            </a:pPr>
            <a:r>
              <a:rPr lang="en-US" sz="2200" dirty="0" smtClean="0">
                <a:latin typeface="Arial" charset="0"/>
              </a:rPr>
              <a:t>Which are the differences between the actual real and the estimated one</a:t>
            </a:r>
            <a:endParaRPr lang="fr-BE" sz="2200" dirty="0" smtClean="0">
              <a:latin typeface="Arial" charset="0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Historical consumption data from the whole region is used;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Co-integrated with: region's GNP, number of customers, network length, climate factor and others.</a:t>
            </a:r>
          </a:p>
          <a:p>
            <a:pPr eaLnBrk="1" hangingPunct="1"/>
            <a:endParaRPr lang="fr-FR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charset="0"/>
              </a:rPr>
              <a:t>Marcus R. Carvalho – Brazil – RIF Session 5 – Paper ID 0728</a:t>
            </a:r>
            <a:endParaRPr lang="fr-FR" sz="1600" dirty="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charset="0"/>
              </a:rPr>
              <a:t>Spatial Electric Load Forecasting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Macintosh PowerPoint</Application>
  <PresentationFormat>Bildschirmpräsentation (4:3)</PresentationFormat>
  <Paragraphs>197</Paragraphs>
  <Slides>31</Slides>
  <Notes>31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CIRED2011</vt:lpstr>
      <vt:lpstr>Equação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212</cp:revision>
  <dcterms:created xsi:type="dcterms:W3CDTF">2010-04-09T10:19:13Z</dcterms:created>
  <dcterms:modified xsi:type="dcterms:W3CDTF">2011-07-14T17:48:37Z</dcterms:modified>
</cp:coreProperties>
</file>